
<file path=[Content_Types].xml><?xml version="1.0" encoding="utf-8"?>
<Types xmlns="http://schemas.openxmlformats.org/package/2006/content-types"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sldIdLst>
    <p:sldId id="363" r:id="rId3"/>
    <p:sldId id="441" r:id="rId4"/>
    <p:sldId id="442" r:id="rId5"/>
    <p:sldId id="443" r:id="rId6"/>
    <p:sldId id="256" r:id="rId7"/>
    <p:sldId id="444" r:id="rId8"/>
    <p:sldId id="445" r:id="rId9"/>
    <p:sldId id="446" r:id="rId10"/>
    <p:sldId id="447" r:id="rId11"/>
    <p:sldId id="448" r:id="rId12"/>
    <p:sldId id="449" r:id="rId13"/>
    <p:sldId id="450" r:id="rId14"/>
    <p:sldId id="451" r:id="rId15"/>
    <p:sldId id="452" r:id="rId16"/>
    <p:sldId id="453" r:id="rId17"/>
    <p:sldId id="454" r:id="rId18"/>
    <p:sldId id="455" r:id="rId19"/>
    <p:sldId id="456" r:id="rId20"/>
    <p:sldId id="457" r:id="rId21"/>
    <p:sldId id="459" r:id="rId22"/>
    <p:sldId id="458" r:id="rId23"/>
    <p:sldId id="461" r:id="rId24"/>
    <p:sldId id="460" r:id="rId25"/>
    <p:sldId id="462" r:id="rId26"/>
    <p:sldId id="410" r:id="rId27"/>
    <p:sldId id="469" r:id="rId28"/>
    <p:sldId id="411" r:id="rId29"/>
    <p:sldId id="464" r:id="rId30"/>
    <p:sldId id="465" r:id="rId31"/>
    <p:sldId id="466" r:id="rId32"/>
    <p:sldId id="467" r:id="rId33"/>
    <p:sldId id="468" r:id="rId34"/>
    <p:sldId id="472" r:id="rId35"/>
    <p:sldId id="473" r:id="rId36"/>
    <p:sldId id="470" r:id="rId37"/>
    <p:sldId id="471" r:id="rId38"/>
    <p:sldId id="404" r:id="rId39"/>
    <p:sldId id="474" r:id="rId40"/>
    <p:sldId id="475" r:id="rId41"/>
    <p:sldId id="476" r:id="rId42"/>
    <p:sldId id="478" r:id="rId43"/>
    <p:sldId id="479" r:id="rId44"/>
    <p:sldId id="480" r:id="rId45"/>
    <p:sldId id="481" r:id="rId46"/>
    <p:sldId id="483" r:id="rId47"/>
    <p:sldId id="484" r:id="rId48"/>
    <p:sldId id="477" r:id="rId49"/>
    <p:sldId id="486" r:id="rId50"/>
    <p:sldId id="487" r:id="rId51"/>
    <p:sldId id="488" r:id="rId52"/>
    <p:sldId id="489" r:id="rId53"/>
    <p:sldId id="490" r:id="rId54"/>
    <p:sldId id="492" r:id="rId55"/>
    <p:sldId id="491" r:id="rId56"/>
    <p:sldId id="493" r:id="rId57"/>
    <p:sldId id="495" r:id="rId58"/>
    <p:sldId id="496" r:id="rId59"/>
    <p:sldId id="498" r:id="rId60"/>
    <p:sldId id="499" r:id="rId61"/>
    <p:sldId id="500" r:id="rId62"/>
    <p:sldId id="503" r:id="rId63"/>
    <p:sldId id="504" r:id="rId64"/>
    <p:sldId id="506" r:id="rId65"/>
    <p:sldId id="507" r:id="rId66"/>
    <p:sldId id="508" r:id="rId67"/>
    <p:sldId id="509" r:id="rId68"/>
    <p:sldId id="510" r:id="rId69"/>
    <p:sldId id="494" r:id="rId70"/>
    <p:sldId id="511" r:id="rId71"/>
    <p:sldId id="512" r:id="rId72"/>
    <p:sldId id="434" r:id="rId73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yigi Sheila Solomogo" initials="MSS" lastIdx="1" clrIdx="0">
    <p:extLst>
      <p:ext uri="{19B8F6BF-5375-455C-9EA6-DF929625EA0E}">
        <p15:presenceInfo xmlns:p15="http://schemas.microsoft.com/office/powerpoint/2012/main" userId="Mayigi Sheila Solomogo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A7652"/>
    <a:srgbClr val="F8F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7AC3CCA-C797-4891-BE02-D94E43425B78}" styleName="Style moye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368" autoAdjust="0"/>
    <p:restoredTop sz="94660"/>
  </p:normalViewPr>
  <p:slideViewPr>
    <p:cSldViewPr>
      <p:cViewPr varScale="1">
        <p:scale>
          <a:sx n="72" d="100"/>
          <a:sy n="72" d="100"/>
        </p:scale>
        <p:origin x="1332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76" Type="http://schemas.openxmlformats.org/officeDocument/2006/relationships/viewProps" Target="viewProps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commentAuthors" Target="commentAuthor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61" Type="http://schemas.openxmlformats.org/officeDocument/2006/relationships/slide" Target="slides/slide59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theme" Target="theme/theme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02334-7E8B-4320-A1E2-4B05AC15A670}" type="datetimeFigureOut">
              <a:rPr lang="fr-FR" smtClean="0"/>
              <a:pPr/>
              <a:t>09/03/2023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82E2-60D7-40E7-AECB-CED9E7320F8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02334-7E8B-4320-A1E2-4B05AC15A670}" type="datetimeFigureOut">
              <a:rPr lang="fr-FR" smtClean="0"/>
              <a:pPr/>
              <a:t>09/03/2023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82E2-60D7-40E7-AECB-CED9E7320F8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02334-7E8B-4320-A1E2-4B05AC15A670}" type="datetimeFigureOut">
              <a:rPr lang="fr-FR" smtClean="0"/>
              <a:pPr/>
              <a:t>09/03/2023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82E2-60D7-40E7-AECB-CED9E7320F8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02334-7E8B-4320-A1E2-4B05AC15A670}" type="datetimeFigureOut">
              <a:rPr lang="fr-FR" smtClean="0"/>
              <a:pPr/>
              <a:t>09/03/2023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82E2-60D7-40E7-AECB-CED9E7320F8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02334-7E8B-4320-A1E2-4B05AC15A670}" type="datetimeFigureOut">
              <a:rPr lang="fr-FR" smtClean="0"/>
              <a:pPr/>
              <a:t>09/03/2023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82E2-60D7-40E7-AECB-CED9E7320F8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02334-7E8B-4320-A1E2-4B05AC15A670}" type="datetimeFigureOut">
              <a:rPr lang="fr-FR" smtClean="0"/>
              <a:pPr/>
              <a:t>09/03/2023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82E2-60D7-40E7-AECB-CED9E7320F8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02334-7E8B-4320-A1E2-4B05AC15A670}" type="datetimeFigureOut">
              <a:rPr lang="fr-FR" smtClean="0"/>
              <a:pPr/>
              <a:t>09/03/2023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82E2-60D7-40E7-AECB-CED9E7320F8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02334-7E8B-4320-A1E2-4B05AC15A670}" type="datetimeFigureOut">
              <a:rPr lang="fr-FR" smtClean="0"/>
              <a:pPr/>
              <a:t>09/03/2023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82E2-60D7-40E7-AECB-CED9E7320F8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02334-7E8B-4320-A1E2-4B05AC15A670}" type="datetimeFigureOut">
              <a:rPr lang="fr-FR" smtClean="0"/>
              <a:pPr/>
              <a:t>09/03/2023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82E2-60D7-40E7-AECB-CED9E7320F8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02334-7E8B-4320-A1E2-4B05AC15A670}" type="datetimeFigureOut">
              <a:rPr lang="fr-FR" smtClean="0"/>
              <a:pPr/>
              <a:t>09/03/2023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82E2-60D7-40E7-AECB-CED9E7320F8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02334-7E8B-4320-A1E2-4B05AC15A670}" type="datetimeFigureOut">
              <a:rPr lang="fr-FR" smtClean="0"/>
              <a:pPr/>
              <a:t>09/03/2023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82E2-60D7-40E7-AECB-CED9E7320F8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302334-7E8B-4320-A1E2-4B05AC15A670}" type="datetimeFigureOut">
              <a:rPr lang="fr-FR" smtClean="0"/>
              <a:pPr/>
              <a:t>09/03/2023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8582E2-60D7-40E7-AECB-CED9E7320F8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Rectangle 197">
            <a:extLst>
              <a:ext uri="{FF2B5EF4-FFF2-40B4-BE49-F238E27FC236}">
                <a16:creationId xmlns:a16="http://schemas.microsoft.com/office/drawing/2014/main" id="{6BF89811-EF86-4F24-8973-3749C8FBCF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00" name="Group 199">
            <a:extLst>
              <a:ext uri="{FF2B5EF4-FFF2-40B4-BE49-F238E27FC236}">
                <a16:creationId xmlns:a16="http://schemas.microsoft.com/office/drawing/2014/main" id="{C77639EA-C9D1-44CA-BBC0-30625E7CDB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" y="0"/>
            <a:ext cx="9143997" cy="6858000"/>
            <a:chOff x="1" y="0"/>
            <a:chExt cx="12191996" cy="6858000"/>
          </a:xfrm>
        </p:grpSpPr>
        <p:sp useBgFill="1">
          <p:nvSpPr>
            <p:cNvPr id="201" name="Rectangle 200">
              <a:extLst>
                <a:ext uri="{FF2B5EF4-FFF2-40B4-BE49-F238E27FC236}">
                  <a16:creationId xmlns:a16="http://schemas.microsoft.com/office/drawing/2014/main" id="{E4CB3E84-719D-44B6-A2F1-15E226F2ED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ltGray">
            <a:xfrm>
              <a:off x="1" y="0"/>
              <a:ext cx="12191996" cy="6858000"/>
            </a:xfrm>
            <a:prstGeom prst="rect">
              <a:avLst/>
            </a:prstGeom>
            <a:ln w="0">
              <a:noFill/>
              <a:prstDash val="solid"/>
              <a:round/>
              <a:headEnd/>
              <a:tailEnd/>
            </a:ln>
          </p:spPr>
          <p:txBody>
            <a:bodyPr rtlCol="0" anchor="ctr"/>
            <a:lstStyle/>
            <a:p>
              <a:pPr algn="ctr" defTabSz="457200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02" name="Rectangle 201">
              <a:extLst>
                <a:ext uri="{FF2B5EF4-FFF2-40B4-BE49-F238E27FC236}">
                  <a16:creationId xmlns:a16="http://schemas.microsoft.com/office/drawing/2014/main" id="{FEDE45E2-0D26-42CE-B95F-81CE7BD3E2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ltGray">
            <a:xfrm>
              <a:off x="1" y="0"/>
              <a:ext cx="12191996" cy="6858000"/>
            </a:xfrm>
            <a:prstGeom prst="rect">
              <a:avLst/>
            </a:prstGeom>
            <a:solidFill>
              <a:schemeClr val="accent1">
                <a:lumMod val="50000"/>
                <a:alpha val="2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rtlCol="0" anchor="ctr"/>
            <a:lstStyle/>
            <a:p>
              <a:pPr algn="ctr" defTabSz="457200"/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0" y="2060848"/>
            <a:ext cx="4803469" cy="1965186"/>
          </a:xfrm>
        </p:spPr>
        <p:txBody>
          <a:bodyPr anchor="b">
            <a:normAutofit/>
          </a:bodyPr>
          <a:lstStyle/>
          <a:p>
            <a:pPr algn="l">
              <a:lnSpc>
                <a:spcPct val="90000"/>
              </a:lnSpc>
            </a:pPr>
            <a:r>
              <a:rPr lang="fr-F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Quelle prise en charge des complications post-chirurgie bariatrique ? </a:t>
            </a:r>
          </a:p>
        </p:txBody>
      </p:sp>
      <p:sp>
        <p:nvSpPr>
          <p:cNvPr id="204" name="Freeform: Shape 203">
            <a:extLst>
              <a:ext uri="{FF2B5EF4-FFF2-40B4-BE49-F238E27FC236}">
                <a16:creationId xmlns:a16="http://schemas.microsoft.com/office/drawing/2014/main" id="{19419667-6EB3-488D-8BD4-9D972AC110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40531" y="0"/>
            <a:ext cx="4803469" cy="6373368"/>
          </a:xfrm>
          <a:custGeom>
            <a:avLst/>
            <a:gdLst>
              <a:gd name="connsiteX0" fmla="*/ 353272 w 6404625"/>
              <a:gd name="connsiteY0" fmla="*/ 0 h 6373368"/>
              <a:gd name="connsiteX1" fmla="*/ 6404625 w 6404625"/>
              <a:gd name="connsiteY1" fmla="*/ 0 h 6373368"/>
              <a:gd name="connsiteX2" fmla="*/ 6404625 w 6404625"/>
              <a:gd name="connsiteY2" fmla="*/ 6008204 h 6373368"/>
              <a:gd name="connsiteX3" fmla="*/ 6374459 w 6404625"/>
              <a:gd name="connsiteY3" fmla="*/ 6023890 h 6373368"/>
              <a:gd name="connsiteX4" fmla="*/ 6290584 w 6404625"/>
              <a:gd name="connsiteY4" fmla="*/ 6049055 h 6373368"/>
              <a:gd name="connsiteX5" fmla="*/ 6203913 w 6404625"/>
              <a:gd name="connsiteY5" fmla="*/ 6060237 h 6373368"/>
              <a:gd name="connsiteX6" fmla="*/ 6114448 w 6404625"/>
              <a:gd name="connsiteY6" fmla="*/ 6063033 h 6373368"/>
              <a:gd name="connsiteX7" fmla="*/ 6019391 w 6404625"/>
              <a:gd name="connsiteY7" fmla="*/ 6054644 h 6373368"/>
              <a:gd name="connsiteX8" fmla="*/ 5924332 w 6404625"/>
              <a:gd name="connsiteY8" fmla="*/ 6043462 h 6373368"/>
              <a:gd name="connsiteX9" fmla="*/ 5829275 w 6404625"/>
              <a:gd name="connsiteY9" fmla="*/ 6029482 h 6373368"/>
              <a:gd name="connsiteX10" fmla="*/ 5734216 w 6404625"/>
              <a:gd name="connsiteY10" fmla="*/ 6018300 h 6373368"/>
              <a:gd name="connsiteX11" fmla="*/ 5639159 w 6404625"/>
              <a:gd name="connsiteY11" fmla="*/ 6012708 h 6373368"/>
              <a:gd name="connsiteX12" fmla="*/ 5546898 w 6404625"/>
              <a:gd name="connsiteY12" fmla="*/ 6012708 h 6373368"/>
              <a:gd name="connsiteX13" fmla="*/ 5460227 w 6404625"/>
              <a:gd name="connsiteY13" fmla="*/ 6023890 h 6373368"/>
              <a:gd name="connsiteX14" fmla="*/ 5370760 w 6404625"/>
              <a:gd name="connsiteY14" fmla="*/ 6046258 h 6373368"/>
              <a:gd name="connsiteX15" fmla="*/ 5289681 w 6404625"/>
              <a:gd name="connsiteY15" fmla="*/ 6079807 h 6373368"/>
              <a:gd name="connsiteX16" fmla="*/ 5205808 w 6404625"/>
              <a:gd name="connsiteY16" fmla="*/ 6124541 h 6373368"/>
              <a:gd name="connsiteX17" fmla="*/ 5121933 w 6404625"/>
              <a:gd name="connsiteY17" fmla="*/ 6169276 h 6373368"/>
              <a:gd name="connsiteX18" fmla="*/ 5038061 w 6404625"/>
              <a:gd name="connsiteY18" fmla="*/ 6219598 h 6373368"/>
              <a:gd name="connsiteX19" fmla="*/ 4956981 w 6404625"/>
              <a:gd name="connsiteY19" fmla="*/ 6267129 h 6373368"/>
              <a:gd name="connsiteX20" fmla="*/ 4870311 w 6404625"/>
              <a:gd name="connsiteY20" fmla="*/ 6309065 h 6373368"/>
              <a:gd name="connsiteX21" fmla="*/ 4786435 w 6404625"/>
              <a:gd name="connsiteY21" fmla="*/ 6342614 h 6373368"/>
              <a:gd name="connsiteX22" fmla="*/ 4699765 w 6404625"/>
              <a:gd name="connsiteY22" fmla="*/ 6364982 h 6373368"/>
              <a:gd name="connsiteX23" fmla="*/ 4610299 w 6404625"/>
              <a:gd name="connsiteY23" fmla="*/ 6373368 h 6373368"/>
              <a:gd name="connsiteX24" fmla="*/ 4520833 w 6404625"/>
              <a:gd name="connsiteY24" fmla="*/ 6364982 h 6373368"/>
              <a:gd name="connsiteX25" fmla="*/ 4434163 w 6404625"/>
              <a:gd name="connsiteY25" fmla="*/ 6342614 h 6373368"/>
              <a:gd name="connsiteX26" fmla="*/ 4350289 w 6404625"/>
              <a:gd name="connsiteY26" fmla="*/ 6309065 h 6373368"/>
              <a:gd name="connsiteX27" fmla="*/ 4263617 w 6404625"/>
              <a:gd name="connsiteY27" fmla="*/ 6267129 h 6373368"/>
              <a:gd name="connsiteX28" fmla="*/ 4182539 w 6404625"/>
              <a:gd name="connsiteY28" fmla="*/ 6219598 h 6373368"/>
              <a:gd name="connsiteX29" fmla="*/ 4098666 w 6404625"/>
              <a:gd name="connsiteY29" fmla="*/ 6169276 h 6373368"/>
              <a:gd name="connsiteX30" fmla="*/ 4014791 w 6404625"/>
              <a:gd name="connsiteY30" fmla="*/ 6124541 h 6373368"/>
              <a:gd name="connsiteX31" fmla="*/ 3930916 w 6404625"/>
              <a:gd name="connsiteY31" fmla="*/ 6079807 h 6373368"/>
              <a:gd name="connsiteX32" fmla="*/ 3847041 w 6404625"/>
              <a:gd name="connsiteY32" fmla="*/ 6046258 h 6373368"/>
              <a:gd name="connsiteX33" fmla="*/ 3760372 w 6404625"/>
              <a:gd name="connsiteY33" fmla="*/ 6023890 h 6373368"/>
              <a:gd name="connsiteX34" fmla="*/ 3673701 w 6404625"/>
              <a:gd name="connsiteY34" fmla="*/ 6012708 h 6373368"/>
              <a:gd name="connsiteX35" fmla="*/ 3581438 w 6404625"/>
              <a:gd name="connsiteY35" fmla="*/ 6012708 h 6373368"/>
              <a:gd name="connsiteX36" fmla="*/ 3486381 w 6404625"/>
              <a:gd name="connsiteY36" fmla="*/ 6018300 h 6373368"/>
              <a:gd name="connsiteX37" fmla="*/ 3391322 w 6404625"/>
              <a:gd name="connsiteY37" fmla="*/ 6029482 h 6373368"/>
              <a:gd name="connsiteX38" fmla="*/ 3296265 w 6404625"/>
              <a:gd name="connsiteY38" fmla="*/ 6043462 h 6373368"/>
              <a:gd name="connsiteX39" fmla="*/ 3201210 w 6404625"/>
              <a:gd name="connsiteY39" fmla="*/ 6054644 h 6373368"/>
              <a:gd name="connsiteX40" fmla="*/ 3106151 w 6404625"/>
              <a:gd name="connsiteY40" fmla="*/ 6063033 h 6373368"/>
              <a:gd name="connsiteX41" fmla="*/ 3016684 w 6404625"/>
              <a:gd name="connsiteY41" fmla="*/ 6060237 h 6373368"/>
              <a:gd name="connsiteX42" fmla="*/ 2930015 w 6404625"/>
              <a:gd name="connsiteY42" fmla="*/ 6049055 h 6373368"/>
              <a:gd name="connsiteX43" fmla="*/ 2846140 w 6404625"/>
              <a:gd name="connsiteY43" fmla="*/ 6023890 h 6373368"/>
              <a:gd name="connsiteX44" fmla="*/ 2776243 w 6404625"/>
              <a:gd name="connsiteY44" fmla="*/ 5987546 h 6373368"/>
              <a:gd name="connsiteX45" fmla="*/ 2709145 w 6404625"/>
              <a:gd name="connsiteY45" fmla="*/ 5940017 h 6373368"/>
              <a:gd name="connsiteX46" fmla="*/ 2650432 w 6404625"/>
              <a:gd name="connsiteY46" fmla="*/ 5884101 h 6373368"/>
              <a:gd name="connsiteX47" fmla="*/ 2591719 w 6404625"/>
              <a:gd name="connsiteY47" fmla="*/ 5819798 h 6373368"/>
              <a:gd name="connsiteX48" fmla="*/ 2538599 w 6404625"/>
              <a:gd name="connsiteY48" fmla="*/ 5752697 h 6373368"/>
              <a:gd name="connsiteX49" fmla="*/ 2485480 w 6404625"/>
              <a:gd name="connsiteY49" fmla="*/ 5682802 h 6373368"/>
              <a:gd name="connsiteX50" fmla="*/ 2432360 w 6404625"/>
              <a:gd name="connsiteY50" fmla="*/ 5612908 h 6373368"/>
              <a:gd name="connsiteX51" fmla="*/ 2379237 w 6404625"/>
              <a:gd name="connsiteY51" fmla="*/ 5545809 h 6373368"/>
              <a:gd name="connsiteX52" fmla="*/ 2323320 w 6404625"/>
              <a:gd name="connsiteY52" fmla="*/ 5481502 h 6373368"/>
              <a:gd name="connsiteX53" fmla="*/ 2259018 w 6404625"/>
              <a:gd name="connsiteY53" fmla="*/ 5425586 h 6373368"/>
              <a:gd name="connsiteX54" fmla="*/ 2197511 w 6404625"/>
              <a:gd name="connsiteY54" fmla="*/ 5375263 h 6373368"/>
              <a:gd name="connsiteX55" fmla="*/ 2127614 w 6404625"/>
              <a:gd name="connsiteY55" fmla="*/ 5336121 h 6373368"/>
              <a:gd name="connsiteX56" fmla="*/ 2052128 w 6404625"/>
              <a:gd name="connsiteY56" fmla="*/ 5302573 h 6373368"/>
              <a:gd name="connsiteX57" fmla="*/ 1971049 w 6404625"/>
              <a:gd name="connsiteY57" fmla="*/ 5274612 h 6373368"/>
              <a:gd name="connsiteX58" fmla="*/ 1887176 w 6404625"/>
              <a:gd name="connsiteY58" fmla="*/ 5249450 h 6373368"/>
              <a:gd name="connsiteX59" fmla="*/ 1803301 w 6404625"/>
              <a:gd name="connsiteY59" fmla="*/ 5227084 h 6373368"/>
              <a:gd name="connsiteX60" fmla="*/ 1716630 w 6404625"/>
              <a:gd name="connsiteY60" fmla="*/ 5204720 h 6373368"/>
              <a:gd name="connsiteX61" fmla="*/ 1635551 w 6404625"/>
              <a:gd name="connsiteY61" fmla="*/ 5179557 h 6373368"/>
              <a:gd name="connsiteX62" fmla="*/ 1554473 w 6404625"/>
              <a:gd name="connsiteY62" fmla="*/ 5151597 h 6373368"/>
              <a:gd name="connsiteX63" fmla="*/ 1478988 w 6404625"/>
              <a:gd name="connsiteY63" fmla="*/ 5118049 h 6373368"/>
              <a:gd name="connsiteX64" fmla="*/ 1411887 w 6404625"/>
              <a:gd name="connsiteY64" fmla="*/ 5076112 h 6373368"/>
              <a:gd name="connsiteX65" fmla="*/ 1350380 w 6404625"/>
              <a:gd name="connsiteY65" fmla="*/ 5025785 h 6373368"/>
              <a:gd name="connsiteX66" fmla="*/ 1300053 w 6404625"/>
              <a:gd name="connsiteY66" fmla="*/ 4964279 h 6373368"/>
              <a:gd name="connsiteX67" fmla="*/ 1258117 w 6404625"/>
              <a:gd name="connsiteY67" fmla="*/ 4897178 h 6373368"/>
              <a:gd name="connsiteX68" fmla="*/ 1224567 w 6404625"/>
              <a:gd name="connsiteY68" fmla="*/ 4821691 h 6373368"/>
              <a:gd name="connsiteX69" fmla="*/ 1196609 w 6404625"/>
              <a:gd name="connsiteY69" fmla="*/ 4740614 h 6373368"/>
              <a:gd name="connsiteX70" fmla="*/ 1171447 w 6404625"/>
              <a:gd name="connsiteY70" fmla="*/ 4659533 h 6373368"/>
              <a:gd name="connsiteX71" fmla="*/ 1149080 w 6404625"/>
              <a:gd name="connsiteY71" fmla="*/ 4572865 h 6373368"/>
              <a:gd name="connsiteX72" fmla="*/ 1126714 w 6404625"/>
              <a:gd name="connsiteY72" fmla="*/ 4488990 h 6373368"/>
              <a:gd name="connsiteX73" fmla="*/ 1101552 w 6404625"/>
              <a:gd name="connsiteY73" fmla="*/ 4405115 h 6373368"/>
              <a:gd name="connsiteX74" fmla="*/ 1073593 w 6404625"/>
              <a:gd name="connsiteY74" fmla="*/ 4324036 h 6373368"/>
              <a:gd name="connsiteX75" fmla="*/ 1040045 w 6404625"/>
              <a:gd name="connsiteY75" fmla="*/ 4248549 h 6373368"/>
              <a:gd name="connsiteX76" fmla="*/ 1000902 w 6404625"/>
              <a:gd name="connsiteY76" fmla="*/ 4178654 h 6373368"/>
              <a:gd name="connsiteX77" fmla="*/ 950576 w 6404625"/>
              <a:gd name="connsiteY77" fmla="*/ 4117146 h 6373368"/>
              <a:gd name="connsiteX78" fmla="*/ 894659 w 6404625"/>
              <a:gd name="connsiteY78" fmla="*/ 4052841 h 6373368"/>
              <a:gd name="connsiteX79" fmla="*/ 830356 w 6404625"/>
              <a:gd name="connsiteY79" fmla="*/ 3996926 h 6373368"/>
              <a:gd name="connsiteX80" fmla="*/ 760460 w 6404625"/>
              <a:gd name="connsiteY80" fmla="*/ 3943806 h 6373368"/>
              <a:gd name="connsiteX81" fmla="*/ 690567 w 6404625"/>
              <a:gd name="connsiteY81" fmla="*/ 3890685 h 6373368"/>
              <a:gd name="connsiteX82" fmla="*/ 620671 w 6404625"/>
              <a:gd name="connsiteY82" fmla="*/ 3837564 h 6373368"/>
              <a:gd name="connsiteX83" fmla="*/ 553571 w 6404625"/>
              <a:gd name="connsiteY83" fmla="*/ 3784444 h 6373368"/>
              <a:gd name="connsiteX84" fmla="*/ 489269 w 6404625"/>
              <a:gd name="connsiteY84" fmla="*/ 3725731 h 6373368"/>
              <a:gd name="connsiteX85" fmla="*/ 433350 w 6404625"/>
              <a:gd name="connsiteY85" fmla="*/ 3667021 h 6373368"/>
              <a:gd name="connsiteX86" fmla="*/ 385824 w 6404625"/>
              <a:gd name="connsiteY86" fmla="*/ 3599922 h 6373368"/>
              <a:gd name="connsiteX87" fmla="*/ 349477 w 6404625"/>
              <a:gd name="connsiteY87" fmla="*/ 3530025 h 6373368"/>
              <a:gd name="connsiteX88" fmla="*/ 324315 w 6404625"/>
              <a:gd name="connsiteY88" fmla="*/ 3446150 h 6373368"/>
              <a:gd name="connsiteX89" fmla="*/ 313131 w 6404625"/>
              <a:gd name="connsiteY89" fmla="*/ 3359479 h 6373368"/>
              <a:gd name="connsiteX90" fmla="*/ 310335 w 6404625"/>
              <a:gd name="connsiteY90" fmla="*/ 3270014 h 6373368"/>
              <a:gd name="connsiteX91" fmla="*/ 318723 w 6404625"/>
              <a:gd name="connsiteY91" fmla="*/ 3174955 h 6373368"/>
              <a:gd name="connsiteX92" fmla="*/ 329907 w 6404625"/>
              <a:gd name="connsiteY92" fmla="*/ 3079898 h 6373368"/>
              <a:gd name="connsiteX93" fmla="*/ 343885 w 6404625"/>
              <a:gd name="connsiteY93" fmla="*/ 2984841 h 6373368"/>
              <a:gd name="connsiteX94" fmla="*/ 355069 w 6404625"/>
              <a:gd name="connsiteY94" fmla="*/ 2889784 h 6373368"/>
              <a:gd name="connsiteX95" fmla="*/ 360659 w 6404625"/>
              <a:gd name="connsiteY95" fmla="*/ 2794725 h 6373368"/>
              <a:gd name="connsiteX96" fmla="*/ 360659 w 6404625"/>
              <a:gd name="connsiteY96" fmla="*/ 2702464 h 6373368"/>
              <a:gd name="connsiteX97" fmla="*/ 349477 w 6404625"/>
              <a:gd name="connsiteY97" fmla="*/ 2615793 h 6373368"/>
              <a:gd name="connsiteX98" fmla="*/ 327111 w 6404625"/>
              <a:gd name="connsiteY98" fmla="*/ 2529122 h 6373368"/>
              <a:gd name="connsiteX99" fmla="*/ 293561 w 6404625"/>
              <a:gd name="connsiteY99" fmla="*/ 2448045 h 6373368"/>
              <a:gd name="connsiteX100" fmla="*/ 251625 w 6404625"/>
              <a:gd name="connsiteY100" fmla="*/ 2364170 h 6373368"/>
              <a:gd name="connsiteX101" fmla="*/ 204096 w 6404625"/>
              <a:gd name="connsiteY101" fmla="*/ 2280295 h 6373368"/>
              <a:gd name="connsiteX102" fmla="*/ 153769 w 6404625"/>
              <a:gd name="connsiteY102" fmla="*/ 2196423 h 6373368"/>
              <a:gd name="connsiteX103" fmla="*/ 106240 w 6404625"/>
              <a:gd name="connsiteY103" fmla="*/ 2115344 h 6373368"/>
              <a:gd name="connsiteX104" fmla="*/ 64305 w 6404625"/>
              <a:gd name="connsiteY104" fmla="*/ 2028673 h 6373368"/>
              <a:gd name="connsiteX105" fmla="*/ 30754 w 6404625"/>
              <a:gd name="connsiteY105" fmla="*/ 1944798 h 6373368"/>
              <a:gd name="connsiteX106" fmla="*/ 8387 w 6404625"/>
              <a:gd name="connsiteY106" fmla="*/ 1858129 h 6373368"/>
              <a:gd name="connsiteX107" fmla="*/ 0 w 6404625"/>
              <a:gd name="connsiteY107" fmla="*/ 1768662 h 6373368"/>
              <a:gd name="connsiteX108" fmla="*/ 8387 w 6404625"/>
              <a:gd name="connsiteY108" fmla="*/ 1679195 h 6373368"/>
              <a:gd name="connsiteX109" fmla="*/ 30754 w 6404625"/>
              <a:gd name="connsiteY109" fmla="*/ 1592526 h 6373368"/>
              <a:gd name="connsiteX110" fmla="*/ 64305 w 6404625"/>
              <a:gd name="connsiteY110" fmla="*/ 1508651 h 6373368"/>
              <a:gd name="connsiteX111" fmla="*/ 106240 w 6404625"/>
              <a:gd name="connsiteY111" fmla="*/ 1421980 h 6373368"/>
              <a:gd name="connsiteX112" fmla="*/ 153769 w 6404625"/>
              <a:gd name="connsiteY112" fmla="*/ 1340903 h 6373368"/>
              <a:gd name="connsiteX113" fmla="*/ 204096 w 6404625"/>
              <a:gd name="connsiteY113" fmla="*/ 1257028 h 6373368"/>
              <a:gd name="connsiteX114" fmla="*/ 251625 w 6404625"/>
              <a:gd name="connsiteY114" fmla="*/ 1173153 h 6373368"/>
              <a:gd name="connsiteX115" fmla="*/ 293561 w 6404625"/>
              <a:gd name="connsiteY115" fmla="*/ 1089278 h 6373368"/>
              <a:gd name="connsiteX116" fmla="*/ 327111 w 6404625"/>
              <a:gd name="connsiteY116" fmla="*/ 1008199 h 6373368"/>
              <a:gd name="connsiteX117" fmla="*/ 349477 w 6404625"/>
              <a:gd name="connsiteY117" fmla="*/ 921528 h 6373368"/>
              <a:gd name="connsiteX118" fmla="*/ 360659 w 6404625"/>
              <a:gd name="connsiteY118" fmla="*/ 834859 h 6373368"/>
              <a:gd name="connsiteX119" fmla="*/ 360659 w 6404625"/>
              <a:gd name="connsiteY119" fmla="*/ 742599 h 6373368"/>
              <a:gd name="connsiteX120" fmla="*/ 355069 w 6404625"/>
              <a:gd name="connsiteY120" fmla="*/ 647539 h 6373368"/>
              <a:gd name="connsiteX121" fmla="*/ 343885 w 6404625"/>
              <a:gd name="connsiteY121" fmla="*/ 552482 h 6373368"/>
              <a:gd name="connsiteX122" fmla="*/ 329907 w 6404625"/>
              <a:gd name="connsiteY122" fmla="*/ 457425 h 6373368"/>
              <a:gd name="connsiteX123" fmla="*/ 318723 w 6404625"/>
              <a:gd name="connsiteY123" fmla="*/ 362366 h 6373368"/>
              <a:gd name="connsiteX124" fmla="*/ 310335 w 6404625"/>
              <a:gd name="connsiteY124" fmla="*/ 267309 h 6373368"/>
              <a:gd name="connsiteX125" fmla="*/ 313131 w 6404625"/>
              <a:gd name="connsiteY125" fmla="*/ 177842 h 6373368"/>
              <a:gd name="connsiteX126" fmla="*/ 324315 w 6404625"/>
              <a:gd name="connsiteY126" fmla="*/ 91173 h 6373368"/>
              <a:gd name="connsiteX127" fmla="*/ 349477 w 6404625"/>
              <a:gd name="connsiteY127" fmla="*/ 7296 h 6373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</a:cxnLst>
            <a:rect l="l" t="t" r="r" b="b"/>
            <a:pathLst>
              <a:path w="6404625" h="6373368">
                <a:moveTo>
                  <a:pt x="353272" y="0"/>
                </a:moveTo>
                <a:lnTo>
                  <a:pt x="6404625" y="0"/>
                </a:lnTo>
                <a:lnTo>
                  <a:pt x="6404625" y="6008204"/>
                </a:lnTo>
                <a:lnTo>
                  <a:pt x="6374459" y="6023890"/>
                </a:lnTo>
                <a:lnTo>
                  <a:pt x="6290584" y="6049055"/>
                </a:lnTo>
                <a:lnTo>
                  <a:pt x="6203913" y="6060237"/>
                </a:lnTo>
                <a:lnTo>
                  <a:pt x="6114448" y="6063033"/>
                </a:lnTo>
                <a:lnTo>
                  <a:pt x="6019391" y="6054644"/>
                </a:lnTo>
                <a:lnTo>
                  <a:pt x="5924332" y="6043462"/>
                </a:lnTo>
                <a:lnTo>
                  <a:pt x="5829275" y="6029482"/>
                </a:lnTo>
                <a:lnTo>
                  <a:pt x="5734216" y="6018300"/>
                </a:lnTo>
                <a:lnTo>
                  <a:pt x="5639159" y="6012708"/>
                </a:lnTo>
                <a:lnTo>
                  <a:pt x="5546898" y="6012708"/>
                </a:lnTo>
                <a:lnTo>
                  <a:pt x="5460227" y="6023890"/>
                </a:lnTo>
                <a:lnTo>
                  <a:pt x="5370760" y="6046258"/>
                </a:lnTo>
                <a:lnTo>
                  <a:pt x="5289681" y="6079807"/>
                </a:lnTo>
                <a:lnTo>
                  <a:pt x="5205808" y="6124541"/>
                </a:lnTo>
                <a:lnTo>
                  <a:pt x="5121933" y="6169276"/>
                </a:lnTo>
                <a:lnTo>
                  <a:pt x="5038061" y="6219598"/>
                </a:lnTo>
                <a:lnTo>
                  <a:pt x="4956981" y="6267129"/>
                </a:lnTo>
                <a:lnTo>
                  <a:pt x="4870311" y="6309065"/>
                </a:lnTo>
                <a:lnTo>
                  <a:pt x="4786435" y="6342614"/>
                </a:lnTo>
                <a:lnTo>
                  <a:pt x="4699765" y="6364982"/>
                </a:lnTo>
                <a:lnTo>
                  <a:pt x="4610299" y="6373368"/>
                </a:lnTo>
                <a:lnTo>
                  <a:pt x="4520833" y="6364982"/>
                </a:lnTo>
                <a:lnTo>
                  <a:pt x="4434163" y="6342614"/>
                </a:lnTo>
                <a:lnTo>
                  <a:pt x="4350289" y="6309065"/>
                </a:lnTo>
                <a:lnTo>
                  <a:pt x="4263617" y="6267129"/>
                </a:lnTo>
                <a:lnTo>
                  <a:pt x="4182539" y="6219598"/>
                </a:lnTo>
                <a:lnTo>
                  <a:pt x="4098666" y="6169276"/>
                </a:lnTo>
                <a:lnTo>
                  <a:pt x="4014791" y="6124541"/>
                </a:lnTo>
                <a:lnTo>
                  <a:pt x="3930916" y="6079807"/>
                </a:lnTo>
                <a:lnTo>
                  <a:pt x="3847041" y="6046258"/>
                </a:lnTo>
                <a:lnTo>
                  <a:pt x="3760372" y="6023890"/>
                </a:lnTo>
                <a:lnTo>
                  <a:pt x="3673701" y="6012708"/>
                </a:lnTo>
                <a:lnTo>
                  <a:pt x="3581438" y="6012708"/>
                </a:lnTo>
                <a:lnTo>
                  <a:pt x="3486381" y="6018300"/>
                </a:lnTo>
                <a:lnTo>
                  <a:pt x="3391322" y="6029482"/>
                </a:lnTo>
                <a:lnTo>
                  <a:pt x="3296265" y="6043462"/>
                </a:lnTo>
                <a:lnTo>
                  <a:pt x="3201210" y="6054644"/>
                </a:lnTo>
                <a:lnTo>
                  <a:pt x="3106151" y="6063033"/>
                </a:lnTo>
                <a:lnTo>
                  <a:pt x="3016684" y="6060237"/>
                </a:lnTo>
                <a:lnTo>
                  <a:pt x="2930015" y="6049055"/>
                </a:lnTo>
                <a:lnTo>
                  <a:pt x="2846140" y="6023890"/>
                </a:lnTo>
                <a:lnTo>
                  <a:pt x="2776243" y="5987546"/>
                </a:lnTo>
                <a:lnTo>
                  <a:pt x="2709145" y="5940017"/>
                </a:lnTo>
                <a:lnTo>
                  <a:pt x="2650432" y="5884101"/>
                </a:lnTo>
                <a:lnTo>
                  <a:pt x="2591719" y="5819798"/>
                </a:lnTo>
                <a:lnTo>
                  <a:pt x="2538599" y="5752697"/>
                </a:lnTo>
                <a:lnTo>
                  <a:pt x="2485480" y="5682802"/>
                </a:lnTo>
                <a:lnTo>
                  <a:pt x="2432360" y="5612908"/>
                </a:lnTo>
                <a:lnTo>
                  <a:pt x="2379237" y="5545809"/>
                </a:lnTo>
                <a:lnTo>
                  <a:pt x="2323320" y="5481502"/>
                </a:lnTo>
                <a:lnTo>
                  <a:pt x="2259018" y="5425586"/>
                </a:lnTo>
                <a:lnTo>
                  <a:pt x="2197511" y="5375263"/>
                </a:lnTo>
                <a:lnTo>
                  <a:pt x="2127614" y="5336121"/>
                </a:lnTo>
                <a:lnTo>
                  <a:pt x="2052128" y="5302573"/>
                </a:lnTo>
                <a:lnTo>
                  <a:pt x="1971049" y="5274612"/>
                </a:lnTo>
                <a:lnTo>
                  <a:pt x="1887176" y="5249450"/>
                </a:lnTo>
                <a:lnTo>
                  <a:pt x="1803301" y="5227084"/>
                </a:lnTo>
                <a:lnTo>
                  <a:pt x="1716630" y="5204720"/>
                </a:lnTo>
                <a:lnTo>
                  <a:pt x="1635551" y="5179557"/>
                </a:lnTo>
                <a:lnTo>
                  <a:pt x="1554473" y="5151597"/>
                </a:lnTo>
                <a:lnTo>
                  <a:pt x="1478988" y="5118049"/>
                </a:lnTo>
                <a:lnTo>
                  <a:pt x="1411887" y="5076112"/>
                </a:lnTo>
                <a:lnTo>
                  <a:pt x="1350380" y="5025785"/>
                </a:lnTo>
                <a:lnTo>
                  <a:pt x="1300053" y="4964279"/>
                </a:lnTo>
                <a:lnTo>
                  <a:pt x="1258117" y="4897178"/>
                </a:lnTo>
                <a:lnTo>
                  <a:pt x="1224567" y="4821691"/>
                </a:lnTo>
                <a:lnTo>
                  <a:pt x="1196609" y="4740614"/>
                </a:lnTo>
                <a:lnTo>
                  <a:pt x="1171447" y="4659533"/>
                </a:lnTo>
                <a:lnTo>
                  <a:pt x="1149080" y="4572865"/>
                </a:lnTo>
                <a:lnTo>
                  <a:pt x="1126714" y="4488990"/>
                </a:lnTo>
                <a:lnTo>
                  <a:pt x="1101552" y="4405115"/>
                </a:lnTo>
                <a:lnTo>
                  <a:pt x="1073593" y="4324036"/>
                </a:lnTo>
                <a:lnTo>
                  <a:pt x="1040045" y="4248549"/>
                </a:lnTo>
                <a:lnTo>
                  <a:pt x="1000902" y="4178654"/>
                </a:lnTo>
                <a:lnTo>
                  <a:pt x="950576" y="4117146"/>
                </a:lnTo>
                <a:lnTo>
                  <a:pt x="894659" y="4052841"/>
                </a:lnTo>
                <a:lnTo>
                  <a:pt x="830356" y="3996926"/>
                </a:lnTo>
                <a:lnTo>
                  <a:pt x="760460" y="3943806"/>
                </a:lnTo>
                <a:lnTo>
                  <a:pt x="690567" y="3890685"/>
                </a:lnTo>
                <a:lnTo>
                  <a:pt x="620671" y="3837564"/>
                </a:lnTo>
                <a:lnTo>
                  <a:pt x="553571" y="3784444"/>
                </a:lnTo>
                <a:lnTo>
                  <a:pt x="489269" y="3725731"/>
                </a:lnTo>
                <a:lnTo>
                  <a:pt x="433350" y="3667021"/>
                </a:lnTo>
                <a:lnTo>
                  <a:pt x="385824" y="3599922"/>
                </a:lnTo>
                <a:lnTo>
                  <a:pt x="349477" y="3530025"/>
                </a:lnTo>
                <a:lnTo>
                  <a:pt x="324315" y="3446150"/>
                </a:lnTo>
                <a:lnTo>
                  <a:pt x="313131" y="3359479"/>
                </a:lnTo>
                <a:lnTo>
                  <a:pt x="310335" y="3270014"/>
                </a:lnTo>
                <a:lnTo>
                  <a:pt x="318723" y="3174955"/>
                </a:lnTo>
                <a:lnTo>
                  <a:pt x="329907" y="3079898"/>
                </a:lnTo>
                <a:lnTo>
                  <a:pt x="343885" y="2984841"/>
                </a:lnTo>
                <a:lnTo>
                  <a:pt x="355069" y="2889784"/>
                </a:lnTo>
                <a:lnTo>
                  <a:pt x="360659" y="2794725"/>
                </a:lnTo>
                <a:lnTo>
                  <a:pt x="360659" y="2702464"/>
                </a:lnTo>
                <a:lnTo>
                  <a:pt x="349477" y="2615793"/>
                </a:lnTo>
                <a:lnTo>
                  <a:pt x="327111" y="2529122"/>
                </a:lnTo>
                <a:lnTo>
                  <a:pt x="293561" y="2448045"/>
                </a:lnTo>
                <a:lnTo>
                  <a:pt x="251625" y="2364170"/>
                </a:lnTo>
                <a:lnTo>
                  <a:pt x="204096" y="2280295"/>
                </a:lnTo>
                <a:lnTo>
                  <a:pt x="153769" y="2196423"/>
                </a:lnTo>
                <a:lnTo>
                  <a:pt x="106240" y="2115344"/>
                </a:lnTo>
                <a:lnTo>
                  <a:pt x="64305" y="2028673"/>
                </a:lnTo>
                <a:lnTo>
                  <a:pt x="30754" y="1944798"/>
                </a:lnTo>
                <a:lnTo>
                  <a:pt x="8387" y="1858129"/>
                </a:lnTo>
                <a:lnTo>
                  <a:pt x="0" y="1768662"/>
                </a:lnTo>
                <a:lnTo>
                  <a:pt x="8387" y="1679195"/>
                </a:lnTo>
                <a:lnTo>
                  <a:pt x="30754" y="1592526"/>
                </a:lnTo>
                <a:lnTo>
                  <a:pt x="64305" y="1508651"/>
                </a:lnTo>
                <a:lnTo>
                  <a:pt x="106240" y="1421980"/>
                </a:lnTo>
                <a:lnTo>
                  <a:pt x="153769" y="1340903"/>
                </a:lnTo>
                <a:lnTo>
                  <a:pt x="204096" y="1257028"/>
                </a:lnTo>
                <a:lnTo>
                  <a:pt x="251625" y="1173153"/>
                </a:lnTo>
                <a:lnTo>
                  <a:pt x="293561" y="1089278"/>
                </a:lnTo>
                <a:lnTo>
                  <a:pt x="327111" y="1008199"/>
                </a:lnTo>
                <a:lnTo>
                  <a:pt x="349477" y="921528"/>
                </a:lnTo>
                <a:lnTo>
                  <a:pt x="360659" y="834859"/>
                </a:lnTo>
                <a:lnTo>
                  <a:pt x="360659" y="742599"/>
                </a:lnTo>
                <a:lnTo>
                  <a:pt x="355069" y="647539"/>
                </a:lnTo>
                <a:lnTo>
                  <a:pt x="343885" y="552482"/>
                </a:lnTo>
                <a:lnTo>
                  <a:pt x="329907" y="457425"/>
                </a:lnTo>
                <a:lnTo>
                  <a:pt x="318723" y="362366"/>
                </a:lnTo>
                <a:lnTo>
                  <a:pt x="310335" y="267309"/>
                </a:lnTo>
                <a:lnTo>
                  <a:pt x="313131" y="177842"/>
                </a:lnTo>
                <a:lnTo>
                  <a:pt x="324315" y="91173"/>
                </a:lnTo>
                <a:lnTo>
                  <a:pt x="349477" y="729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Image 4" descr="Une image contenant bougie, allumé, bleu, lumière&#10;&#10;Description générée automatiquement"/>
          <p:cNvPicPr>
            <a:picLocks noChangeAspect="1"/>
          </p:cNvPicPr>
          <p:nvPr/>
        </p:nvPicPr>
        <p:blipFill rotWithShape="1">
          <a:blip r:embed="rId2"/>
          <a:srcRect l="6444" r="5392" b="-3"/>
          <a:stretch/>
        </p:blipFill>
        <p:spPr>
          <a:xfrm>
            <a:off x="4753156" y="14739"/>
            <a:ext cx="4390844" cy="5825124"/>
          </a:xfrm>
          <a:custGeom>
            <a:avLst/>
            <a:gdLst/>
            <a:ahLst/>
            <a:cxnLst/>
            <a:rect l="l" t="t" r="r" b="b"/>
            <a:pathLst>
              <a:path w="6188779" h="6157780">
                <a:moveTo>
                  <a:pt x="384150" y="0"/>
                </a:moveTo>
                <a:lnTo>
                  <a:pt x="6188779" y="0"/>
                </a:lnTo>
                <a:lnTo>
                  <a:pt x="6188779" y="5757340"/>
                </a:lnTo>
                <a:lnTo>
                  <a:pt x="6142640" y="5790022"/>
                </a:lnTo>
                <a:lnTo>
                  <a:pt x="6076017" y="5824665"/>
                </a:lnTo>
                <a:lnTo>
                  <a:pt x="5996070" y="5848651"/>
                </a:lnTo>
                <a:lnTo>
                  <a:pt x="5913457" y="5859310"/>
                </a:lnTo>
                <a:lnTo>
                  <a:pt x="5828180" y="5861974"/>
                </a:lnTo>
                <a:lnTo>
                  <a:pt x="5737573" y="5853979"/>
                </a:lnTo>
                <a:lnTo>
                  <a:pt x="5646965" y="5843320"/>
                </a:lnTo>
                <a:lnTo>
                  <a:pt x="5556358" y="5829995"/>
                </a:lnTo>
                <a:lnTo>
                  <a:pt x="5465751" y="5819336"/>
                </a:lnTo>
                <a:lnTo>
                  <a:pt x="5375143" y="5814006"/>
                </a:lnTo>
                <a:lnTo>
                  <a:pt x="5287201" y="5814006"/>
                </a:lnTo>
                <a:lnTo>
                  <a:pt x="5204589" y="5824665"/>
                </a:lnTo>
                <a:lnTo>
                  <a:pt x="5119310" y="5845985"/>
                </a:lnTo>
                <a:lnTo>
                  <a:pt x="5042027" y="5877963"/>
                </a:lnTo>
                <a:lnTo>
                  <a:pt x="4962081" y="5920603"/>
                </a:lnTo>
                <a:lnTo>
                  <a:pt x="4882133" y="5963242"/>
                </a:lnTo>
                <a:lnTo>
                  <a:pt x="4802186" y="6011210"/>
                </a:lnTo>
                <a:lnTo>
                  <a:pt x="4724903" y="6056514"/>
                </a:lnTo>
                <a:lnTo>
                  <a:pt x="4642291" y="6096487"/>
                </a:lnTo>
                <a:lnTo>
                  <a:pt x="4562343" y="6128466"/>
                </a:lnTo>
                <a:lnTo>
                  <a:pt x="4479729" y="6149785"/>
                </a:lnTo>
                <a:lnTo>
                  <a:pt x="4394453" y="6157780"/>
                </a:lnTo>
                <a:lnTo>
                  <a:pt x="4309175" y="6149785"/>
                </a:lnTo>
                <a:lnTo>
                  <a:pt x="4226563" y="6128466"/>
                </a:lnTo>
                <a:lnTo>
                  <a:pt x="4146616" y="6096487"/>
                </a:lnTo>
                <a:lnTo>
                  <a:pt x="4064003" y="6056514"/>
                </a:lnTo>
                <a:lnTo>
                  <a:pt x="3986719" y="6011210"/>
                </a:lnTo>
                <a:lnTo>
                  <a:pt x="3906773" y="5963242"/>
                </a:lnTo>
                <a:lnTo>
                  <a:pt x="3826826" y="5920603"/>
                </a:lnTo>
                <a:lnTo>
                  <a:pt x="3746877" y="5877963"/>
                </a:lnTo>
                <a:lnTo>
                  <a:pt x="3666929" y="5845985"/>
                </a:lnTo>
                <a:lnTo>
                  <a:pt x="3584318" y="5824665"/>
                </a:lnTo>
                <a:lnTo>
                  <a:pt x="3501705" y="5814006"/>
                </a:lnTo>
                <a:lnTo>
                  <a:pt x="3413762" y="5814006"/>
                </a:lnTo>
                <a:lnTo>
                  <a:pt x="3323155" y="5819336"/>
                </a:lnTo>
                <a:lnTo>
                  <a:pt x="3232547" y="5829995"/>
                </a:lnTo>
                <a:lnTo>
                  <a:pt x="3141940" y="5843320"/>
                </a:lnTo>
                <a:lnTo>
                  <a:pt x="3051334" y="5853979"/>
                </a:lnTo>
                <a:lnTo>
                  <a:pt x="2960727" y="5861974"/>
                </a:lnTo>
                <a:lnTo>
                  <a:pt x="2875448" y="5859310"/>
                </a:lnTo>
                <a:lnTo>
                  <a:pt x="2792837" y="5848651"/>
                </a:lnTo>
                <a:lnTo>
                  <a:pt x="2712889" y="5824665"/>
                </a:lnTo>
                <a:lnTo>
                  <a:pt x="2646265" y="5790022"/>
                </a:lnTo>
                <a:lnTo>
                  <a:pt x="2582308" y="5744719"/>
                </a:lnTo>
                <a:lnTo>
                  <a:pt x="2526343" y="5691420"/>
                </a:lnTo>
                <a:lnTo>
                  <a:pt x="2470381" y="5630127"/>
                </a:lnTo>
                <a:lnTo>
                  <a:pt x="2419747" y="5566168"/>
                </a:lnTo>
                <a:lnTo>
                  <a:pt x="2369114" y="5499546"/>
                </a:lnTo>
                <a:lnTo>
                  <a:pt x="2318480" y="5432923"/>
                </a:lnTo>
                <a:lnTo>
                  <a:pt x="2267846" y="5368966"/>
                </a:lnTo>
                <a:lnTo>
                  <a:pt x="2214548" y="5307671"/>
                </a:lnTo>
                <a:lnTo>
                  <a:pt x="2153255" y="5254373"/>
                </a:lnTo>
                <a:lnTo>
                  <a:pt x="2094628" y="5206405"/>
                </a:lnTo>
                <a:lnTo>
                  <a:pt x="2028005" y="5169096"/>
                </a:lnTo>
                <a:lnTo>
                  <a:pt x="1956051" y="5137117"/>
                </a:lnTo>
                <a:lnTo>
                  <a:pt x="1878768" y="5110467"/>
                </a:lnTo>
                <a:lnTo>
                  <a:pt x="1798822" y="5086483"/>
                </a:lnTo>
                <a:lnTo>
                  <a:pt x="1718873" y="5065163"/>
                </a:lnTo>
                <a:lnTo>
                  <a:pt x="1636260" y="5043845"/>
                </a:lnTo>
                <a:lnTo>
                  <a:pt x="1558978" y="5019861"/>
                </a:lnTo>
                <a:lnTo>
                  <a:pt x="1481696" y="4993211"/>
                </a:lnTo>
                <a:lnTo>
                  <a:pt x="1409744" y="4961233"/>
                </a:lnTo>
                <a:lnTo>
                  <a:pt x="1345785" y="4921259"/>
                </a:lnTo>
                <a:lnTo>
                  <a:pt x="1287158" y="4873289"/>
                </a:lnTo>
                <a:lnTo>
                  <a:pt x="1239188" y="4814663"/>
                </a:lnTo>
                <a:lnTo>
                  <a:pt x="1199215" y="4750703"/>
                </a:lnTo>
                <a:lnTo>
                  <a:pt x="1167237" y="4678752"/>
                </a:lnTo>
                <a:lnTo>
                  <a:pt x="1140586" y="4601469"/>
                </a:lnTo>
                <a:lnTo>
                  <a:pt x="1116602" y="4524185"/>
                </a:lnTo>
                <a:lnTo>
                  <a:pt x="1095283" y="4441574"/>
                </a:lnTo>
                <a:lnTo>
                  <a:pt x="1073962" y="4361626"/>
                </a:lnTo>
                <a:lnTo>
                  <a:pt x="1049979" y="4281677"/>
                </a:lnTo>
                <a:lnTo>
                  <a:pt x="1023330" y="4204395"/>
                </a:lnTo>
                <a:lnTo>
                  <a:pt x="991351" y="4132443"/>
                </a:lnTo>
                <a:lnTo>
                  <a:pt x="954043" y="4065820"/>
                </a:lnTo>
                <a:lnTo>
                  <a:pt x="906073" y="4007191"/>
                </a:lnTo>
                <a:lnTo>
                  <a:pt x="852774" y="3945898"/>
                </a:lnTo>
                <a:lnTo>
                  <a:pt x="791482" y="3892600"/>
                </a:lnTo>
                <a:lnTo>
                  <a:pt x="724858" y="3841967"/>
                </a:lnTo>
                <a:lnTo>
                  <a:pt x="658236" y="3791333"/>
                </a:lnTo>
                <a:lnTo>
                  <a:pt x="591613" y="3740699"/>
                </a:lnTo>
                <a:lnTo>
                  <a:pt x="527656" y="3690067"/>
                </a:lnTo>
                <a:lnTo>
                  <a:pt x="466362" y="3634102"/>
                </a:lnTo>
                <a:lnTo>
                  <a:pt x="413063" y="3578140"/>
                </a:lnTo>
                <a:lnTo>
                  <a:pt x="367761" y="3514183"/>
                </a:lnTo>
                <a:lnTo>
                  <a:pt x="333116" y="3447559"/>
                </a:lnTo>
                <a:lnTo>
                  <a:pt x="309132" y="3367611"/>
                </a:lnTo>
                <a:lnTo>
                  <a:pt x="298471" y="3284998"/>
                </a:lnTo>
                <a:lnTo>
                  <a:pt x="295806" y="3199721"/>
                </a:lnTo>
                <a:lnTo>
                  <a:pt x="303802" y="3109114"/>
                </a:lnTo>
                <a:lnTo>
                  <a:pt x="314462" y="3018506"/>
                </a:lnTo>
                <a:lnTo>
                  <a:pt x="327785" y="2927901"/>
                </a:lnTo>
                <a:lnTo>
                  <a:pt x="338446" y="2837293"/>
                </a:lnTo>
                <a:lnTo>
                  <a:pt x="343774" y="2746686"/>
                </a:lnTo>
                <a:lnTo>
                  <a:pt x="343774" y="2658743"/>
                </a:lnTo>
                <a:lnTo>
                  <a:pt x="333116" y="2576130"/>
                </a:lnTo>
                <a:lnTo>
                  <a:pt x="311796" y="2493517"/>
                </a:lnTo>
                <a:lnTo>
                  <a:pt x="279817" y="2416237"/>
                </a:lnTo>
                <a:lnTo>
                  <a:pt x="239844" y="2336288"/>
                </a:lnTo>
                <a:lnTo>
                  <a:pt x="194541" y="2256340"/>
                </a:lnTo>
                <a:lnTo>
                  <a:pt x="146571" y="2176393"/>
                </a:lnTo>
                <a:lnTo>
                  <a:pt x="101267" y="2099111"/>
                </a:lnTo>
                <a:lnTo>
                  <a:pt x="61293" y="2016498"/>
                </a:lnTo>
                <a:lnTo>
                  <a:pt x="29315" y="1936550"/>
                </a:lnTo>
                <a:lnTo>
                  <a:pt x="7995" y="1853939"/>
                </a:lnTo>
                <a:lnTo>
                  <a:pt x="0" y="1768660"/>
                </a:lnTo>
                <a:lnTo>
                  <a:pt x="7995" y="1683383"/>
                </a:lnTo>
                <a:lnTo>
                  <a:pt x="29315" y="1600771"/>
                </a:lnTo>
                <a:lnTo>
                  <a:pt x="61293" y="1520824"/>
                </a:lnTo>
                <a:lnTo>
                  <a:pt x="101267" y="1438211"/>
                </a:lnTo>
                <a:lnTo>
                  <a:pt x="146571" y="1360929"/>
                </a:lnTo>
                <a:lnTo>
                  <a:pt x="194541" y="1280980"/>
                </a:lnTo>
                <a:lnTo>
                  <a:pt x="239844" y="1201034"/>
                </a:lnTo>
                <a:lnTo>
                  <a:pt x="279817" y="1121085"/>
                </a:lnTo>
                <a:lnTo>
                  <a:pt x="311796" y="1043803"/>
                </a:lnTo>
                <a:lnTo>
                  <a:pt x="333116" y="961190"/>
                </a:lnTo>
                <a:lnTo>
                  <a:pt x="343774" y="878578"/>
                </a:lnTo>
                <a:lnTo>
                  <a:pt x="343774" y="790636"/>
                </a:lnTo>
                <a:lnTo>
                  <a:pt x="338446" y="700029"/>
                </a:lnTo>
                <a:lnTo>
                  <a:pt x="327785" y="609422"/>
                </a:lnTo>
                <a:lnTo>
                  <a:pt x="314462" y="518814"/>
                </a:lnTo>
                <a:lnTo>
                  <a:pt x="303802" y="428207"/>
                </a:lnTo>
                <a:lnTo>
                  <a:pt x="295806" y="337599"/>
                </a:lnTo>
                <a:lnTo>
                  <a:pt x="298471" y="252322"/>
                </a:lnTo>
                <a:lnTo>
                  <a:pt x="309132" y="169710"/>
                </a:lnTo>
                <a:lnTo>
                  <a:pt x="333116" y="89761"/>
                </a:lnTo>
                <a:lnTo>
                  <a:pt x="367761" y="23140"/>
                </a:lnTo>
                <a:close/>
              </a:path>
            </a:pathLst>
          </a:custGeom>
          <a:solidFill>
            <a:srgbClr val="FFFFFF">
              <a:shade val="85000"/>
            </a:srgbClr>
          </a:solidFill>
          <a:ln w="203200">
            <a:noFill/>
          </a:ln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D073C2F-0844-4159-BE49-A785FB414868}"/>
              </a:ext>
            </a:extLst>
          </p:cNvPr>
          <p:cNvSpPr txBox="1"/>
          <p:nvPr/>
        </p:nvSpPr>
        <p:spPr>
          <a:xfrm>
            <a:off x="107503" y="6431018"/>
            <a:ext cx="8928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SOLOMOGO Sheilla    S1                                                                                                             RENNES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2327EB5-7E2A-4E24-9AF9-CBCD2B3E4F64}"/>
              </a:ext>
            </a:extLst>
          </p:cNvPr>
          <p:cNvSpPr txBox="1"/>
          <p:nvPr/>
        </p:nvSpPr>
        <p:spPr>
          <a:xfrm>
            <a:off x="-17716" y="14739"/>
            <a:ext cx="46942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/>
              <a:t>Journée DES de chirurgie digestive                              mars  2023</a:t>
            </a:r>
          </a:p>
        </p:txBody>
      </p:sp>
    </p:spTree>
    <p:extLst>
      <p:ext uri="{BB962C8B-B14F-4D97-AF65-F5344CB8AC3E}">
        <p14:creationId xmlns:p14="http://schemas.microsoft.com/office/powerpoint/2010/main" val="11362816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3">
            <a:extLst>
              <a:ext uri="{FF2B5EF4-FFF2-40B4-BE49-F238E27FC236}">
                <a16:creationId xmlns:a16="http://schemas.microsoft.com/office/drawing/2014/main" id="{03BBF051-7631-492D-81A1-2D430F5402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3568" y="1052736"/>
            <a:ext cx="4494261" cy="1080120"/>
          </a:xfrm>
        </p:spPr>
        <p:txBody>
          <a:bodyPr anchor="ctr">
            <a:normAutofit/>
          </a:bodyPr>
          <a:lstStyle/>
          <a:p>
            <a:pPr algn="l">
              <a:lnSpc>
                <a:spcPct val="90000"/>
              </a:lnSpc>
            </a:pPr>
            <a:r>
              <a:rPr lang="fr-FR" sz="3200" u="sng" dirty="0">
                <a:solidFill>
                  <a:schemeClr val="bg1"/>
                </a:solidFill>
              </a:rPr>
              <a:t>Cas clinique</a:t>
            </a:r>
            <a:r>
              <a:rPr lang="fr-FR" sz="3200" dirty="0">
                <a:solidFill>
                  <a:schemeClr val="bg1"/>
                </a:solidFill>
              </a:rPr>
              <a:t>:</a:t>
            </a:r>
            <a:br>
              <a:rPr lang="fr-FR" sz="1800" b="1" dirty="0">
                <a:solidFill>
                  <a:schemeClr val="bg1"/>
                </a:solidFill>
              </a:rPr>
            </a:br>
            <a:br>
              <a:rPr lang="fr-FR" sz="1800" b="1" dirty="0">
                <a:solidFill>
                  <a:schemeClr val="bg1"/>
                </a:solidFill>
              </a:rPr>
            </a:br>
            <a:endParaRPr lang="fr-FR" sz="1800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C1ADCFC-30F9-4F34-9349-B4005FB63E3B}"/>
              </a:ext>
            </a:extLst>
          </p:cNvPr>
          <p:cNvSpPr txBox="1"/>
          <p:nvPr/>
        </p:nvSpPr>
        <p:spPr>
          <a:xfrm>
            <a:off x="803597" y="3228945"/>
            <a:ext cx="87484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solidFill>
                  <a:schemeClr val="bg1"/>
                </a:solidFill>
              </a:rPr>
              <a:t>Vous êtes jeune chirurgien au CHU et vous voyez en consultation Madame C. </a:t>
            </a:r>
          </a:p>
        </p:txBody>
      </p:sp>
    </p:spTree>
    <p:extLst>
      <p:ext uri="{BB962C8B-B14F-4D97-AF65-F5344CB8AC3E}">
        <p14:creationId xmlns:p14="http://schemas.microsoft.com/office/powerpoint/2010/main" val="29098528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3">
            <a:extLst>
              <a:ext uri="{FF2B5EF4-FFF2-40B4-BE49-F238E27FC236}">
                <a16:creationId xmlns:a16="http://schemas.microsoft.com/office/drawing/2014/main" id="{03BBF051-7631-492D-81A1-2D430F5402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3568" y="1052736"/>
            <a:ext cx="4494261" cy="1080120"/>
          </a:xfrm>
        </p:spPr>
        <p:txBody>
          <a:bodyPr anchor="ctr">
            <a:normAutofit/>
          </a:bodyPr>
          <a:lstStyle/>
          <a:p>
            <a:pPr algn="l">
              <a:lnSpc>
                <a:spcPct val="90000"/>
              </a:lnSpc>
            </a:pPr>
            <a:r>
              <a:rPr lang="fr-FR" sz="3200" u="sng" dirty="0">
                <a:solidFill>
                  <a:schemeClr val="bg1"/>
                </a:solidFill>
              </a:rPr>
              <a:t>Cas clinique</a:t>
            </a:r>
            <a:r>
              <a:rPr lang="fr-FR" sz="3200" dirty="0">
                <a:solidFill>
                  <a:schemeClr val="bg1"/>
                </a:solidFill>
              </a:rPr>
              <a:t>:</a:t>
            </a:r>
            <a:br>
              <a:rPr lang="fr-FR" sz="1800" b="1" dirty="0">
                <a:solidFill>
                  <a:schemeClr val="bg1"/>
                </a:solidFill>
              </a:rPr>
            </a:br>
            <a:br>
              <a:rPr lang="fr-FR" sz="1800" b="1" dirty="0">
                <a:solidFill>
                  <a:schemeClr val="bg1"/>
                </a:solidFill>
              </a:rPr>
            </a:br>
            <a:endParaRPr lang="fr-FR" sz="1800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C1ADCFC-30F9-4F34-9349-B4005FB63E3B}"/>
              </a:ext>
            </a:extLst>
          </p:cNvPr>
          <p:cNvSpPr txBox="1"/>
          <p:nvPr/>
        </p:nvSpPr>
        <p:spPr>
          <a:xfrm>
            <a:off x="683568" y="2064816"/>
            <a:ext cx="7944867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000" dirty="0">
                <a:solidFill>
                  <a:schemeClr val="bg1"/>
                </a:solidFill>
              </a:rPr>
              <a:t>Patiente de 38 ans</a:t>
            </a:r>
            <a:br>
              <a:rPr lang="fr-FR" sz="2000" dirty="0">
                <a:solidFill>
                  <a:schemeClr val="bg1"/>
                </a:solidFill>
              </a:rPr>
            </a:br>
            <a:r>
              <a:rPr lang="fr-FR" sz="2000" dirty="0">
                <a:solidFill>
                  <a:schemeClr val="bg1"/>
                </a:solidFill>
              </a:rPr>
              <a:t>• Antécédents : Hypothyroïdie, endométriose, Tabagisme 5PA sevré, G3P3 (césarienne)</a:t>
            </a:r>
            <a:br>
              <a:rPr lang="fr-FR" sz="2000" dirty="0">
                <a:solidFill>
                  <a:schemeClr val="bg1"/>
                </a:solidFill>
              </a:rPr>
            </a:br>
            <a:r>
              <a:rPr lang="fr-FR" sz="2000" dirty="0">
                <a:solidFill>
                  <a:schemeClr val="bg1"/>
                </a:solidFill>
              </a:rPr>
              <a:t>• Taille 156 cm / Poids 108 kg / IMC 44 kg/m²</a:t>
            </a:r>
            <a:br>
              <a:rPr lang="fr-FR" sz="2000" dirty="0">
                <a:solidFill>
                  <a:schemeClr val="bg1"/>
                </a:solidFill>
              </a:rPr>
            </a:br>
            <a:r>
              <a:rPr lang="fr-FR" sz="2000" dirty="0">
                <a:solidFill>
                  <a:schemeClr val="bg1"/>
                </a:solidFill>
              </a:rPr>
              <a:t>• Pathologie dégénérative des genoux</a:t>
            </a:r>
            <a:br>
              <a:rPr lang="fr-FR" sz="2000" dirty="0">
                <a:solidFill>
                  <a:schemeClr val="bg1"/>
                </a:solidFill>
              </a:rPr>
            </a:br>
            <a:r>
              <a:rPr lang="fr-FR" sz="2000" dirty="0">
                <a:solidFill>
                  <a:schemeClr val="bg1"/>
                </a:solidFill>
              </a:rPr>
              <a:t>• Pas de symptomatologie de reflux</a:t>
            </a:r>
          </a:p>
          <a:p>
            <a:pPr>
              <a:lnSpc>
                <a:spcPct val="150000"/>
              </a:lnSpc>
            </a:pPr>
            <a:r>
              <a:rPr lang="fr-FR" sz="2000" dirty="0">
                <a:solidFill>
                  <a:schemeClr val="bg1"/>
                </a:solidFill>
              </a:rPr>
              <a:t>• Bilan </a:t>
            </a:r>
            <a:r>
              <a:rPr lang="fr-FR" sz="2000" dirty="0" err="1">
                <a:solidFill>
                  <a:schemeClr val="bg1"/>
                </a:solidFill>
              </a:rPr>
              <a:t>pré-opératoire</a:t>
            </a:r>
            <a:r>
              <a:rPr lang="fr-FR" sz="2000" dirty="0">
                <a:solidFill>
                  <a:schemeClr val="bg1"/>
                </a:solidFill>
              </a:rPr>
              <a:t> normal</a:t>
            </a:r>
            <a:br>
              <a:rPr lang="fr-FR" sz="2000" dirty="0">
                <a:solidFill>
                  <a:schemeClr val="bg1"/>
                </a:solidFill>
              </a:rPr>
            </a:br>
            <a:r>
              <a:rPr lang="fr-FR" sz="2000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408763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3">
            <a:extLst>
              <a:ext uri="{FF2B5EF4-FFF2-40B4-BE49-F238E27FC236}">
                <a16:creationId xmlns:a16="http://schemas.microsoft.com/office/drawing/2014/main" id="{03BBF051-7631-492D-81A1-2D430F5402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3568" y="1052736"/>
            <a:ext cx="4494261" cy="1080120"/>
          </a:xfrm>
        </p:spPr>
        <p:txBody>
          <a:bodyPr anchor="ctr">
            <a:normAutofit/>
          </a:bodyPr>
          <a:lstStyle/>
          <a:p>
            <a:pPr algn="l">
              <a:lnSpc>
                <a:spcPct val="90000"/>
              </a:lnSpc>
            </a:pPr>
            <a:r>
              <a:rPr lang="fr-FR" sz="3200" u="sng" dirty="0">
                <a:solidFill>
                  <a:schemeClr val="bg1"/>
                </a:solidFill>
              </a:rPr>
              <a:t>Cas clinique</a:t>
            </a:r>
            <a:r>
              <a:rPr lang="fr-FR" sz="3200" dirty="0">
                <a:solidFill>
                  <a:schemeClr val="bg1"/>
                </a:solidFill>
              </a:rPr>
              <a:t>:</a:t>
            </a:r>
            <a:br>
              <a:rPr lang="fr-FR" sz="1800" b="1" dirty="0">
                <a:solidFill>
                  <a:schemeClr val="bg1"/>
                </a:solidFill>
              </a:rPr>
            </a:br>
            <a:br>
              <a:rPr lang="fr-FR" sz="1800" b="1" dirty="0">
                <a:solidFill>
                  <a:schemeClr val="bg1"/>
                </a:solidFill>
              </a:rPr>
            </a:br>
            <a:endParaRPr lang="fr-FR" sz="1800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C1ADCFC-30F9-4F34-9349-B4005FB63E3B}"/>
              </a:ext>
            </a:extLst>
          </p:cNvPr>
          <p:cNvSpPr txBox="1"/>
          <p:nvPr/>
        </p:nvSpPr>
        <p:spPr>
          <a:xfrm>
            <a:off x="356412" y="2668022"/>
            <a:ext cx="8431175" cy="1521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000" u="sng" dirty="0">
                <a:solidFill>
                  <a:schemeClr val="bg1"/>
                </a:solidFill>
              </a:rPr>
              <a:t>Total</a:t>
            </a:r>
            <a:r>
              <a:rPr lang="fr-FR" sz="2000" dirty="0">
                <a:solidFill>
                  <a:schemeClr val="bg1"/>
                </a:solidFill>
              </a:rPr>
              <a:t> </a:t>
            </a:r>
            <a:r>
              <a:rPr lang="fr-FR" sz="2000" b="1" dirty="0">
                <a:solidFill>
                  <a:schemeClr val="bg1"/>
                </a:solidFill>
              </a:rPr>
              <a:t>: </a:t>
            </a:r>
            <a:r>
              <a:rPr lang="fr-FR" sz="2200" b="1" dirty="0">
                <a:solidFill>
                  <a:schemeClr val="bg1"/>
                </a:solidFill>
              </a:rPr>
              <a:t>patiente de 38 ans avec obésité grade III compliquée d’arthrose des genoux.</a:t>
            </a:r>
            <a:br>
              <a:rPr lang="fr-FR" sz="2000" dirty="0">
                <a:solidFill>
                  <a:schemeClr val="bg1"/>
                </a:solidFill>
              </a:rPr>
            </a:br>
            <a:r>
              <a:rPr lang="fr-FR" sz="2000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017883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49F388DC-C47F-4048-9B69-F1644A2A16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422C035D-D3AD-4301-A1B5-D4C91E3C58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4926329"/>
            <a:ext cx="9143997" cy="1931671"/>
          </a:xfrm>
          <a:custGeom>
            <a:avLst/>
            <a:gdLst>
              <a:gd name="connsiteX0" fmla="*/ 619388 w 12191996"/>
              <a:gd name="connsiteY0" fmla="*/ 0 h 1931671"/>
              <a:gd name="connsiteX1" fmla="*/ 687651 w 12191996"/>
              <a:gd name="connsiteY1" fmla="*/ 3175 h 1931671"/>
              <a:gd name="connsiteX2" fmla="*/ 747976 w 12191996"/>
              <a:gd name="connsiteY2" fmla="*/ 9525 h 1931671"/>
              <a:gd name="connsiteX3" fmla="*/ 800363 w 12191996"/>
              <a:gd name="connsiteY3" fmla="*/ 20637 h 1931671"/>
              <a:gd name="connsiteX4" fmla="*/ 846401 w 12191996"/>
              <a:gd name="connsiteY4" fmla="*/ 36512 h 1931671"/>
              <a:gd name="connsiteX5" fmla="*/ 887676 w 12191996"/>
              <a:gd name="connsiteY5" fmla="*/ 52387 h 1931671"/>
              <a:gd name="connsiteX6" fmla="*/ 924188 w 12191996"/>
              <a:gd name="connsiteY6" fmla="*/ 68262 h 1931671"/>
              <a:gd name="connsiteX7" fmla="*/ 962288 w 12191996"/>
              <a:gd name="connsiteY7" fmla="*/ 87312 h 1931671"/>
              <a:gd name="connsiteX8" fmla="*/ 1000388 w 12191996"/>
              <a:gd name="connsiteY8" fmla="*/ 106362 h 1931671"/>
              <a:gd name="connsiteX9" fmla="*/ 1036901 w 12191996"/>
              <a:gd name="connsiteY9" fmla="*/ 125412 h 1931671"/>
              <a:gd name="connsiteX10" fmla="*/ 1078176 w 12191996"/>
              <a:gd name="connsiteY10" fmla="*/ 141287 h 1931671"/>
              <a:gd name="connsiteX11" fmla="*/ 1124213 w 12191996"/>
              <a:gd name="connsiteY11" fmla="*/ 155575 h 1931671"/>
              <a:gd name="connsiteX12" fmla="*/ 1176601 w 12191996"/>
              <a:gd name="connsiteY12" fmla="*/ 166687 h 1931671"/>
              <a:gd name="connsiteX13" fmla="*/ 1236926 w 12191996"/>
              <a:gd name="connsiteY13" fmla="*/ 174625 h 1931671"/>
              <a:gd name="connsiteX14" fmla="*/ 1305188 w 12191996"/>
              <a:gd name="connsiteY14" fmla="*/ 176212 h 1931671"/>
              <a:gd name="connsiteX15" fmla="*/ 1373451 w 12191996"/>
              <a:gd name="connsiteY15" fmla="*/ 174625 h 1931671"/>
              <a:gd name="connsiteX16" fmla="*/ 1433776 w 12191996"/>
              <a:gd name="connsiteY16" fmla="*/ 166687 h 1931671"/>
              <a:gd name="connsiteX17" fmla="*/ 1486163 w 12191996"/>
              <a:gd name="connsiteY17" fmla="*/ 155575 h 1931671"/>
              <a:gd name="connsiteX18" fmla="*/ 1532201 w 12191996"/>
              <a:gd name="connsiteY18" fmla="*/ 141287 h 1931671"/>
              <a:gd name="connsiteX19" fmla="*/ 1573476 w 12191996"/>
              <a:gd name="connsiteY19" fmla="*/ 125412 h 1931671"/>
              <a:gd name="connsiteX20" fmla="*/ 1609988 w 12191996"/>
              <a:gd name="connsiteY20" fmla="*/ 106362 h 1931671"/>
              <a:gd name="connsiteX21" fmla="*/ 1648088 w 12191996"/>
              <a:gd name="connsiteY21" fmla="*/ 87312 h 1931671"/>
              <a:gd name="connsiteX22" fmla="*/ 1686188 w 12191996"/>
              <a:gd name="connsiteY22" fmla="*/ 68262 h 1931671"/>
              <a:gd name="connsiteX23" fmla="*/ 1722701 w 12191996"/>
              <a:gd name="connsiteY23" fmla="*/ 52387 h 1931671"/>
              <a:gd name="connsiteX24" fmla="*/ 1763976 w 12191996"/>
              <a:gd name="connsiteY24" fmla="*/ 36512 h 1931671"/>
              <a:gd name="connsiteX25" fmla="*/ 1810013 w 12191996"/>
              <a:gd name="connsiteY25" fmla="*/ 20637 h 1931671"/>
              <a:gd name="connsiteX26" fmla="*/ 1862401 w 12191996"/>
              <a:gd name="connsiteY26" fmla="*/ 9525 h 1931671"/>
              <a:gd name="connsiteX27" fmla="*/ 1922726 w 12191996"/>
              <a:gd name="connsiteY27" fmla="*/ 3175 h 1931671"/>
              <a:gd name="connsiteX28" fmla="*/ 1990988 w 12191996"/>
              <a:gd name="connsiteY28" fmla="*/ 0 h 1931671"/>
              <a:gd name="connsiteX29" fmla="*/ 2059251 w 12191996"/>
              <a:gd name="connsiteY29" fmla="*/ 3175 h 1931671"/>
              <a:gd name="connsiteX30" fmla="*/ 2119576 w 12191996"/>
              <a:gd name="connsiteY30" fmla="*/ 9525 h 1931671"/>
              <a:gd name="connsiteX31" fmla="*/ 2171963 w 12191996"/>
              <a:gd name="connsiteY31" fmla="*/ 20637 h 1931671"/>
              <a:gd name="connsiteX32" fmla="*/ 2218001 w 12191996"/>
              <a:gd name="connsiteY32" fmla="*/ 36512 h 1931671"/>
              <a:gd name="connsiteX33" fmla="*/ 2259276 w 12191996"/>
              <a:gd name="connsiteY33" fmla="*/ 52387 h 1931671"/>
              <a:gd name="connsiteX34" fmla="*/ 2295788 w 12191996"/>
              <a:gd name="connsiteY34" fmla="*/ 68262 h 1931671"/>
              <a:gd name="connsiteX35" fmla="*/ 2333888 w 12191996"/>
              <a:gd name="connsiteY35" fmla="*/ 87312 h 1931671"/>
              <a:gd name="connsiteX36" fmla="*/ 2371988 w 12191996"/>
              <a:gd name="connsiteY36" fmla="*/ 106362 h 1931671"/>
              <a:gd name="connsiteX37" fmla="*/ 2408501 w 12191996"/>
              <a:gd name="connsiteY37" fmla="*/ 125412 h 1931671"/>
              <a:gd name="connsiteX38" fmla="*/ 2449776 w 12191996"/>
              <a:gd name="connsiteY38" fmla="*/ 141287 h 1931671"/>
              <a:gd name="connsiteX39" fmla="*/ 2495813 w 12191996"/>
              <a:gd name="connsiteY39" fmla="*/ 155575 h 1931671"/>
              <a:gd name="connsiteX40" fmla="*/ 2548201 w 12191996"/>
              <a:gd name="connsiteY40" fmla="*/ 166687 h 1931671"/>
              <a:gd name="connsiteX41" fmla="*/ 2608526 w 12191996"/>
              <a:gd name="connsiteY41" fmla="*/ 174625 h 1931671"/>
              <a:gd name="connsiteX42" fmla="*/ 2676788 w 12191996"/>
              <a:gd name="connsiteY42" fmla="*/ 176212 h 1931671"/>
              <a:gd name="connsiteX43" fmla="*/ 2745051 w 12191996"/>
              <a:gd name="connsiteY43" fmla="*/ 174625 h 1931671"/>
              <a:gd name="connsiteX44" fmla="*/ 2805376 w 12191996"/>
              <a:gd name="connsiteY44" fmla="*/ 166687 h 1931671"/>
              <a:gd name="connsiteX45" fmla="*/ 2857763 w 12191996"/>
              <a:gd name="connsiteY45" fmla="*/ 155575 h 1931671"/>
              <a:gd name="connsiteX46" fmla="*/ 2903801 w 12191996"/>
              <a:gd name="connsiteY46" fmla="*/ 141287 h 1931671"/>
              <a:gd name="connsiteX47" fmla="*/ 2945076 w 12191996"/>
              <a:gd name="connsiteY47" fmla="*/ 125412 h 1931671"/>
              <a:gd name="connsiteX48" fmla="*/ 2981588 w 12191996"/>
              <a:gd name="connsiteY48" fmla="*/ 106362 h 1931671"/>
              <a:gd name="connsiteX49" fmla="*/ 3019688 w 12191996"/>
              <a:gd name="connsiteY49" fmla="*/ 87312 h 1931671"/>
              <a:gd name="connsiteX50" fmla="*/ 3057788 w 12191996"/>
              <a:gd name="connsiteY50" fmla="*/ 68262 h 1931671"/>
              <a:gd name="connsiteX51" fmla="*/ 3094301 w 12191996"/>
              <a:gd name="connsiteY51" fmla="*/ 52387 h 1931671"/>
              <a:gd name="connsiteX52" fmla="*/ 3135576 w 12191996"/>
              <a:gd name="connsiteY52" fmla="*/ 36512 h 1931671"/>
              <a:gd name="connsiteX53" fmla="*/ 3181613 w 12191996"/>
              <a:gd name="connsiteY53" fmla="*/ 20637 h 1931671"/>
              <a:gd name="connsiteX54" fmla="*/ 3234001 w 12191996"/>
              <a:gd name="connsiteY54" fmla="*/ 9525 h 1931671"/>
              <a:gd name="connsiteX55" fmla="*/ 3294326 w 12191996"/>
              <a:gd name="connsiteY55" fmla="*/ 3175 h 1931671"/>
              <a:gd name="connsiteX56" fmla="*/ 3361001 w 12191996"/>
              <a:gd name="connsiteY56" fmla="*/ 0 h 1931671"/>
              <a:gd name="connsiteX57" fmla="*/ 3430851 w 12191996"/>
              <a:gd name="connsiteY57" fmla="*/ 3175 h 1931671"/>
              <a:gd name="connsiteX58" fmla="*/ 3491176 w 12191996"/>
              <a:gd name="connsiteY58" fmla="*/ 9525 h 1931671"/>
              <a:gd name="connsiteX59" fmla="*/ 3543563 w 12191996"/>
              <a:gd name="connsiteY59" fmla="*/ 20637 h 1931671"/>
              <a:gd name="connsiteX60" fmla="*/ 3589601 w 12191996"/>
              <a:gd name="connsiteY60" fmla="*/ 36512 h 1931671"/>
              <a:gd name="connsiteX61" fmla="*/ 3630876 w 12191996"/>
              <a:gd name="connsiteY61" fmla="*/ 52387 h 1931671"/>
              <a:gd name="connsiteX62" fmla="*/ 3667388 w 12191996"/>
              <a:gd name="connsiteY62" fmla="*/ 68262 h 1931671"/>
              <a:gd name="connsiteX63" fmla="*/ 3705488 w 12191996"/>
              <a:gd name="connsiteY63" fmla="*/ 87312 h 1931671"/>
              <a:gd name="connsiteX64" fmla="*/ 3743588 w 12191996"/>
              <a:gd name="connsiteY64" fmla="*/ 106362 h 1931671"/>
              <a:gd name="connsiteX65" fmla="*/ 3780101 w 12191996"/>
              <a:gd name="connsiteY65" fmla="*/ 125412 h 1931671"/>
              <a:gd name="connsiteX66" fmla="*/ 3821376 w 12191996"/>
              <a:gd name="connsiteY66" fmla="*/ 141287 h 1931671"/>
              <a:gd name="connsiteX67" fmla="*/ 3867413 w 12191996"/>
              <a:gd name="connsiteY67" fmla="*/ 155575 h 1931671"/>
              <a:gd name="connsiteX68" fmla="*/ 3919801 w 12191996"/>
              <a:gd name="connsiteY68" fmla="*/ 166687 h 1931671"/>
              <a:gd name="connsiteX69" fmla="*/ 3980126 w 12191996"/>
              <a:gd name="connsiteY69" fmla="*/ 174625 h 1931671"/>
              <a:gd name="connsiteX70" fmla="*/ 4048388 w 12191996"/>
              <a:gd name="connsiteY70" fmla="*/ 176212 h 1931671"/>
              <a:gd name="connsiteX71" fmla="*/ 4116651 w 12191996"/>
              <a:gd name="connsiteY71" fmla="*/ 174625 h 1931671"/>
              <a:gd name="connsiteX72" fmla="*/ 4176976 w 12191996"/>
              <a:gd name="connsiteY72" fmla="*/ 166687 h 1931671"/>
              <a:gd name="connsiteX73" fmla="*/ 4229363 w 12191996"/>
              <a:gd name="connsiteY73" fmla="*/ 155575 h 1931671"/>
              <a:gd name="connsiteX74" fmla="*/ 4275401 w 12191996"/>
              <a:gd name="connsiteY74" fmla="*/ 141287 h 1931671"/>
              <a:gd name="connsiteX75" fmla="*/ 4316676 w 12191996"/>
              <a:gd name="connsiteY75" fmla="*/ 125412 h 1931671"/>
              <a:gd name="connsiteX76" fmla="*/ 4353188 w 12191996"/>
              <a:gd name="connsiteY76" fmla="*/ 106362 h 1931671"/>
              <a:gd name="connsiteX77" fmla="*/ 4429388 w 12191996"/>
              <a:gd name="connsiteY77" fmla="*/ 68262 h 1931671"/>
              <a:gd name="connsiteX78" fmla="*/ 4465901 w 12191996"/>
              <a:gd name="connsiteY78" fmla="*/ 52387 h 1931671"/>
              <a:gd name="connsiteX79" fmla="*/ 4507176 w 12191996"/>
              <a:gd name="connsiteY79" fmla="*/ 36512 h 1931671"/>
              <a:gd name="connsiteX80" fmla="*/ 4553214 w 12191996"/>
              <a:gd name="connsiteY80" fmla="*/ 20637 h 1931671"/>
              <a:gd name="connsiteX81" fmla="*/ 4605601 w 12191996"/>
              <a:gd name="connsiteY81" fmla="*/ 9525 h 1931671"/>
              <a:gd name="connsiteX82" fmla="*/ 4665927 w 12191996"/>
              <a:gd name="connsiteY82" fmla="*/ 3175 h 1931671"/>
              <a:gd name="connsiteX83" fmla="*/ 4734188 w 12191996"/>
              <a:gd name="connsiteY83" fmla="*/ 0 h 1931671"/>
              <a:gd name="connsiteX84" fmla="*/ 4802452 w 12191996"/>
              <a:gd name="connsiteY84" fmla="*/ 3175 h 1931671"/>
              <a:gd name="connsiteX85" fmla="*/ 4862776 w 12191996"/>
              <a:gd name="connsiteY85" fmla="*/ 9525 h 1931671"/>
              <a:gd name="connsiteX86" fmla="*/ 4915164 w 12191996"/>
              <a:gd name="connsiteY86" fmla="*/ 20637 h 1931671"/>
              <a:gd name="connsiteX87" fmla="*/ 4961200 w 12191996"/>
              <a:gd name="connsiteY87" fmla="*/ 36512 h 1931671"/>
              <a:gd name="connsiteX88" fmla="*/ 5002476 w 12191996"/>
              <a:gd name="connsiteY88" fmla="*/ 52387 h 1931671"/>
              <a:gd name="connsiteX89" fmla="*/ 5038988 w 12191996"/>
              <a:gd name="connsiteY89" fmla="*/ 68262 h 1931671"/>
              <a:gd name="connsiteX90" fmla="*/ 5077089 w 12191996"/>
              <a:gd name="connsiteY90" fmla="*/ 87312 h 1931671"/>
              <a:gd name="connsiteX91" fmla="*/ 5115188 w 12191996"/>
              <a:gd name="connsiteY91" fmla="*/ 106362 h 1931671"/>
              <a:gd name="connsiteX92" fmla="*/ 5151700 w 12191996"/>
              <a:gd name="connsiteY92" fmla="*/ 125412 h 1931671"/>
              <a:gd name="connsiteX93" fmla="*/ 5192976 w 12191996"/>
              <a:gd name="connsiteY93" fmla="*/ 141287 h 1931671"/>
              <a:gd name="connsiteX94" fmla="*/ 5239013 w 12191996"/>
              <a:gd name="connsiteY94" fmla="*/ 155575 h 1931671"/>
              <a:gd name="connsiteX95" fmla="*/ 5291400 w 12191996"/>
              <a:gd name="connsiteY95" fmla="*/ 166687 h 1931671"/>
              <a:gd name="connsiteX96" fmla="*/ 5351726 w 12191996"/>
              <a:gd name="connsiteY96" fmla="*/ 174625 h 1931671"/>
              <a:gd name="connsiteX97" fmla="*/ 5410198 w 12191996"/>
              <a:gd name="connsiteY97" fmla="*/ 175985 h 1931671"/>
              <a:gd name="connsiteX98" fmla="*/ 5468670 w 12191996"/>
              <a:gd name="connsiteY98" fmla="*/ 174625 h 1931671"/>
              <a:gd name="connsiteX99" fmla="*/ 5528995 w 12191996"/>
              <a:gd name="connsiteY99" fmla="*/ 166687 h 1931671"/>
              <a:gd name="connsiteX100" fmla="*/ 5581382 w 12191996"/>
              <a:gd name="connsiteY100" fmla="*/ 155575 h 1931671"/>
              <a:gd name="connsiteX101" fmla="*/ 5627420 w 12191996"/>
              <a:gd name="connsiteY101" fmla="*/ 141287 h 1931671"/>
              <a:gd name="connsiteX102" fmla="*/ 5668695 w 12191996"/>
              <a:gd name="connsiteY102" fmla="*/ 125412 h 1931671"/>
              <a:gd name="connsiteX103" fmla="*/ 5705208 w 12191996"/>
              <a:gd name="connsiteY103" fmla="*/ 106362 h 1931671"/>
              <a:gd name="connsiteX104" fmla="*/ 5743307 w 12191996"/>
              <a:gd name="connsiteY104" fmla="*/ 87312 h 1931671"/>
              <a:gd name="connsiteX105" fmla="*/ 5781407 w 12191996"/>
              <a:gd name="connsiteY105" fmla="*/ 68262 h 1931671"/>
              <a:gd name="connsiteX106" fmla="*/ 5817920 w 12191996"/>
              <a:gd name="connsiteY106" fmla="*/ 52387 h 1931671"/>
              <a:gd name="connsiteX107" fmla="*/ 5859195 w 12191996"/>
              <a:gd name="connsiteY107" fmla="*/ 36512 h 1931671"/>
              <a:gd name="connsiteX108" fmla="*/ 5905233 w 12191996"/>
              <a:gd name="connsiteY108" fmla="*/ 20637 h 1931671"/>
              <a:gd name="connsiteX109" fmla="*/ 5957620 w 12191996"/>
              <a:gd name="connsiteY109" fmla="*/ 9525 h 1931671"/>
              <a:gd name="connsiteX110" fmla="*/ 6017946 w 12191996"/>
              <a:gd name="connsiteY110" fmla="*/ 3175 h 1931671"/>
              <a:gd name="connsiteX111" fmla="*/ 6086208 w 12191996"/>
              <a:gd name="connsiteY111" fmla="*/ 0 h 1931671"/>
              <a:gd name="connsiteX112" fmla="*/ 6095998 w 12191996"/>
              <a:gd name="connsiteY112" fmla="*/ 455 h 1931671"/>
              <a:gd name="connsiteX113" fmla="*/ 6105788 w 12191996"/>
              <a:gd name="connsiteY113" fmla="*/ 0 h 1931671"/>
              <a:gd name="connsiteX114" fmla="*/ 6174051 w 12191996"/>
              <a:gd name="connsiteY114" fmla="*/ 3175 h 1931671"/>
              <a:gd name="connsiteX115" fmla="*/ 6234376 w 12191996"/>
              <a:gd name="connsiteY115" fmla="*/ 9525 h 1931671"/>
              <a:gd name="connsiteX116" fmla="*/ 6286763 w 12191996"/>
              <a:gd name="connsiteY116" fmla="*/ 20637 h 1931671"/>
              <a:gd name="connsiteX117" fmla="*/ 6332801 w 12191996"/>
              <a:gd name="connsiteY117" fmla="*/ 36512 h 1931671"/>
              <a:gd name="connsiteX118" fmla="*/ 6374076 w 12191996"/>
              <a:gd name="connsiteY118" fmla="*/ 52387 h 1931671"/>
              <a:gd name="connsiteX119" fmla="*/ 6410588 w 12191996"/>
              <a:gd name="connsiteY119" fmla="*/ 68262 h 1931671"/>
              <a:gd name="connsiteX120" fmla="*/ 6448688 w 12191996"/>
              <a:gd name="connsiteY120" fmla="*/ 87312 h 1931671"/>
              <a:gd name="connsiteX121" fmla="*/ 6486788 w 12191996"/>
              <a:gd name="connsiteY121" fmla="*/ 106362 h 1931671"/>
              <a:gd name="connsiteX122" fmla="*/ 6523301 w 12191996"/>
              <a:gd name="connsiteY122" fmla="*/ 125412 h 1931671"/>
              <a:gd name="connsiteX123" fmla="*/ 6564576 w 12191996"/>
              <a:gd name="connsiteY123" fmla="*/ 141287 h 1931671"/>
              <a:gd name="connsiteX124" fmla="*/ 6610613 w 12191996"/>
              <a:gd name="connsiteY124" fmla="*/ 155575 h 1931671"/>
              <a:gd name="connsiteX125" fmla="*/ 6663001 w 12191996"/>
              <a:gd name="connsiteY125" fmla="*/ 166687 h 1931671"/>
              <a:gd name="connsiteX126" fmla="*/ 6723326 w 12191996"/>
              <a:gd name="connsiteY126" fmla="*/ 174625 h 1931671"/>
              <a:gd name="connsiteX127" fmla="*/ 6781798 w 12191996"/>
              <a:gd name="connsiteY127" fmla="*/ 175985 h 1931671"/>
              <a:gd name="connsiteX128" fmla="*/ 6840270 w 12191996"/>
              <a:gd name="connsiteY128" fmla="*/ 174625 h 1931671"/>
              <a:gd name="connsiteX129" fmla="*/ 6900595 w 12191996"/>
              <a:gd name="connsiteY129" fmla="*/ 166687 h 1931671"/>
              <a:gd name="connsiteX130" fmla="*/ 6952982 w 12191996"/>
              <a:gd name="connsiteY130" fmla="*/ 155575 h 1931671"/>
              <a:gd name="connsiteX131" fmla="*/ 6999020 w 12191996"/>
              <a:gd name="connsiteY131" fmla="*/ 141287 h 1931671"/>
              <a:gd name="connsiteX132" fmla="*/ 7040295 w 12191996"/>
              <a:gd name="connsiteY132" fmla="*/ 125412 h 1931671"/>
              <a:gd name="connsiteX133" fmla="*/ 7076807 w 12191996"/>
              <a:gd name="connsiteY133" fmla="*/ 106362 h 1931671"/>
              <a:gd name="connsiteX134" fmla="*/ 7114907 w 12191996"/>
              <a:gd name="connsiteY134" fmla="*/ 87312 h 1931671"/>
              <a:gd name="connsiteX135" fmla="*/ 7153007 w 12191996"/>
              <a:gd name="connsiteY135" fmla="*/ 68262 h 1931671"/>
              <a:gd name="connsiteX136" fmla="*/ 7189520 w 12191996"/>
              <a:gd name="connsiteY136" fmla="*/ 52387 h 1931671"/>
              <a:gd name="connsiteX137" fmla="*/ 7230795 w 12191996"/>
              <a:gd name="connsiteY137" fmla="*/ 36512 h 1931671"/>
              <a:gd name="connsiteX138" fmla="*/ 7276832 w 12191996"/>
              <a:gd name="connsiteY138" fmla="*/ 20637 h 1931671"/>
              <a:gd name="connsiteX139" fmla="*/ 7329220 w 12191996"/>
              <a:gd name="connsiteY139" fmla="*/ 9525 h 1931671"/>
              <a:gd name="connsiteX140" fmla="*/ 7389545 w 12191996"/>
              <a:gd name="connsiteY140" fmla="*/ 3175 h 1931671"/>
              <a:gd name="connsiteX141" fmla="*/ 7457807 w 12191996"/>
              <a:gd name="connsiteY141" fmla="*/ 0 h 1931671"/>
              <a:gd name="connsiteX142" fmla="*/ 7526070 w 12191996"/>
              <a:gd name="connsiteY142" fmla="*/ 3175 h 1931671"/>
              <a:gd name="connsiteX143" fmla="*/ 7586395 w 12191996"/>
              <a:gd name="connsiteY143" fmla="*/ 9525 h 1931671"/>
              <a:gd name="connsiteX144" fmla="*/ 7638782 w 12191996"/>
              <a:gd name="connsiteY144" fmla="*/ 20637 h 1931671"/>
              <a:gd name="connsiteX145" fmla="*/ 7684820 w 12191996"/>
              <a:gd name="connsiteY145" fmla="*/ 36512 h 1931671"/>
              <a:gd name="connsiteX146" fmla="*/ 7726095 w 12191996"/>
              <a:gd name="connsiteY146" fmla="*/ 52387 h 1931671"/>
              <a:gd name="connsiteX147" fmla="*/ 7762607 w 12191996"/>
              <a:gd name="connsiteY147" fmla="*/ 68262 h 1931671"/>
              <a:gd name="connsiteX148" fmla="*/ 7800707 w 12191996"/>
              <a:gd name="connsiteY148" fmla="*/ 87312 h 1931671"/>
              <a:gd name="connsiteX149" fmla="*/ 7838807 w 12191996"/>
              <a:gd name="connsiteY149" fmla="*/ 106362 h 1931671"/>
              <a:gd name="connsiteX150" fmla="*/ 7875320 w 12191996"/>
              <a:gd name="connsiteY150" fmla="*/ 125412 h 1931671"/>
              <a:gd name="connsiteX151" fmla="*/ 7916595 w 12191996"/>
              <a:gd name="connsiteY151" fmla="*/ 141287 h 1931671"/>
              <a:gd name="connsiteX152" fmla="*/ 7962632 w 12191996"/>
              <a:gd name="connsiteY152" fmla="*/ 155575 h 1931671"/>
              <a:gd name="connsiteX153" fmla="*/ 8015020 w 12191996"/>
              <a:gd name="connsiteY153" fmla="*/ 166687 h 1931671"/>
              <a:gd name="connsiteX154" fmla="*/ 8075345 w 12191996"/>
              <a:gd name="connsiteY154" fmla="*/ 174625 h 1931671"/>
              <a:gd name="connsiteX155" fmla="*/ 8143607 w 12191996"/>
              <a:gd name="connsiteY155" fmla="*/ 176212 h 1931671"/>
              <a:gd name="connsiteX156" fmla="*/ 8211870 w 12191996"/>
              <a:gd name="connsiteY156" fmla="*/ 174625 h 1931671"/>
              <a:gd name="connsiteX157" fmla="*/ 8272195 w 12191996"/>
              <a:gd name="connsiteY157" fmla="*/ 166687 h 1931671"/>
              <a:gd name="connsiteX158" fmla="*/ 8324582 w 12191996"/>
              <a:gd name="connsiteY158" fmla="*/ 155575 h 1931671"/>
              <a:gd name="connsiteX159" fmla="*/ 8370620 w 12191996"/>
              <a:gd name="connsiteY159" fmla="*/ 141287 h 1931671"/>
              <a:gd name="connsiteX160" fmla="*/ 8411895 w 12191996"/>
              <a:gd name="connsiteY160" fmla="*/ 125412 h 1931671"/>
              <a:gd name="connsiteX161" fmla="*/ 8448407 w 12191996"/>
              <a:gd name="connsiteY161" fmla="*/ 106362 h 1931671"/>
              <a:gd name="connsiteX162" fmla="*/ 8486507 w 12191996"/>
              <a:gd name="connsiteY162" fmla="*/ 87312 h 1931671"/>
              <a:gd name="connsiteX163" fmla="*/ 8524607 w 12191996"/>
              <a:gd name="connsiteY163" fmla="*/ 68262 h 1931671"/>
              <a:gd name="connsiteX164" fmla="*/ 8561119 w 12191996"/>
              <a:gd name="connsiteY164" fmla="*/ 52387 h 1931671"/>
              <a:gd name="connsiteX165" fmla="*/ 8602395 w 12191996"/>
              <a:gd name="connsiteY165" fmla="*/ 36512 h 1931671"/>
              <a:gd name="connsiteX166" fmla="*/ 8648431 w 12191996"/>
              <a:gd name="connsiteY166" fmla="*/ 20637 h 1931671"/>
              <a:gd name="connsiteX167" fmla="*/ 8700819 w 12191996"/>
              <a:gd name="connsiteY167" fmla="*/ 9525 h 1931671"/>
              <a:gd name="connsiteX168" fmla="*/ 8761145 w 12191996"/>
              <a:gd name="connsiteY168" fmla="*/ 3175 h 1931671"/>
              <a:gd name="connsiteX169" fmla="*/ 8827819 w 12191996"/>
              <a:gd name="connsiteY169" fmla="*/ 0 h 1931671"/>
              <a:gd name="connsiteX170" fmla="*/ 8897669 w 12191996"/>
              <a:gd name="connsiteY170" fmla="*/ 3175 h 1931671"/>
              <a:gd name="connsiteX171" fmla="*/ 8957995 w 12191996"/>
              <a:gd name="connsiteY171" fmla="*/ 9525 h 1931671"/>
              <a:gd name="connsiteX172" fmla="*/ 9010381 w 12191996"/>
              <a:gd name="connsiteY172" fmla="*/ 20637 h 1931671"/>
              <a:gd name="connsiteX173" fmla="*/ 9056419 w 12191996"/>
              <a:gd name="connsiteY173" fmla="*/ 36512 h 1931671"/>
              <a:gd name="connsiteX174" fmla="*/ 9097695 w 12191996"/>
              <a:gd name="connsiteY174" fmla="*/ 52387 h 1931671"/>
              <a:gd name="connsiteX175" fmla="*/ 9134207 w 12191996"/>
              <a:gd name="connsiteY175" fmla="*/ 68262 h 1931671"/>
              <a:gd name="connsiteX176" fmla="*/ 9172307 w 12191996"/>
              <a:gd name="connsiteY176" fmla="*/ 87312 h 1931671"/>
              <a:gd name="connsiteX177" fmla="*/ 9210407 w 12191996"/>
              <a:gd name="connsiteY177" fmla="*/ 106362 h 1931671"/>
              <a:gd name="connsiteX178" fmla="*/ 9246919 w 12191996"/>
              <a:gd name="connsiteY178" fmla="*/ 125412 h 1931671"/>
              <a:gd name="connsiteX179" fmla="*/ 9288195 w 12191996"/>
              <a:gd name="connsiteY179" fmla="*/ 141287 h 1931671"/>
              <a:gd name="connsiteX180" fmla="*/ 9334231 w 12191996"/>
              <a:gd name="connsiteY180" fmla="*/ 155575 h 1931671"/>
              <a:gd name="connsiteX181" fmla="*/ 9386619 w 12191996"/>
              <a:gd name="connsiteY181" fmla="*/ 166687 h 1931671"/>
              <a:gd name="connsiteX182" fmla="*/ 9446945 w 12191996"/>
              <a:gd name="connsiteY182" fmla="*/ 174625 h 1931671"/>
              <a:gd name="connsiteX183" fmla="*/ 9515207 w 12191996"/>
              <a:gd name="connsiteY183" fmla="*/ 176212 h 1931671"/>
              <a:gd name="connsiteX184" fmla="*/ 9583469 w 12191996"/>
              <a:gd name="connsiteY184" fmla="*/ 174625 h 1931671"/>
              <a:gd name="connsiteX185" fmla="*/ 9643795 w 12191996"/>
              <a:gd name="connsiteY185" fmla="*/ 166687 h 1931671"/>
              <a:gd name="connsiteX186" fmla="*/ 9696181 w 12191996"/>
              <a:gd name="connsiteY186" fmla="*/ 155575 h 1931671"/>
              <a:gd name="connsiteX187" fmla="*/ 9742219 w 12191996"/>
              <a:gd name="connsiteY187" fmla="*/ 141287 h 1931671"/>
              <a:gd name="connsiteX188" fmla="*/ 9783495 w 12191996"/>
              <a:gd name="connsiteY188" fmla="*/ 125412 h 1931671"/>
              <a:gd name="connsiteX189" fmla="*/ 9820007 w 12191996"/>
              <a:gd name="connsiteY189" fmla="*/ 106362 h 1931671"/>
              <a:gd name="connsiteX190" fmla="*/ 9896207 w 12191996"/>
              <a:gd name="connsiteY190" fmla="*/ 68262 h 1931671"/>
              <a:gd name="connsiteX191" fmla="*/ 9932719 w 12191996"/>
              <a:gd name="connsiteY191" fmla="*/ 52387 h 1931671"/>
              <a:gd name="connsiteX192" fmla="*/ 9973995 w 12191996"/>
              <a:gd name="connsiteY192" fmla="*/ 36512 h 1931671"/>
              <a:gd name="connsiteX193" fmla="*/ 10020031 w 12191996"/>
              <a:gd name="connsiteY193" fmla="*/ 20637 h 1931671"/>
              <a:gd name="connsiteX194" fmla="*/ 10072419 w 12191996"/>
              <a:gd name="connsiteY194" fmla="*/ 9525 h 1931671"/>
              <a:gd name="connsiteX195" fmla="*/ 10132745 w 12191996"/>
              <a:gd name="connsiteY195" fmla="*/ 3175 h 1931671"/>
              <a:gd name="connsiteX196" fmla="*/ 10201007 w 12191996"/>
              <a:gd name="connsiteY196" fmla="*/ 0 h 1931671"/>
              <a:gd name="connsiteX197" fmla="*/ 10269269 w 12191996"/>
              <a:gd name="connsiteY197" fmla="*/ 3175 h 1931671"/>
              <a:gd name="connsiteX198" fmla="*/ 10329595 w 12191996"/>
              <a:gd name="connsiteY198" fmla="*/ 9525 h 1931671"/>
              <a:gd name="connsiteX199" fmla="*/ 10381981 w 12191996"/>
              <a:gd name="connsiteY199" fmla="*/ 20637 h 1931671"/>
              <a:gd name="connsiteX200" fmla="*/ 10428019 w 12191996"/>
              <a:gd name="connsiteY200" fmla="*/ 36512 h 1931671"/>
              <a:gd name="connsiteX201" fmla="*/ 10469295 w 12191996"/>
              <a:gd name="connsiteY201" fmla="*/ 52387 h 1931671"/>
              <a:gd name="connsiteX202" fmla="*/ 10505807 w 12191996"/>
              <a:gd name="connsiteY202" fmla="*/ 68262 h 1931671"/>
              <a:gd name="connsiteX203" fmla="*/ 10543907 w 12191996"/>
              <a:gd name="connsiteY203" fmla="*/ 87312 h 1931671"/>
              <a:gd name="connsiteX204" fmla="*/ 10582007 w 12191996"/>
              <a:gd name="connsiteY204" fmla="*/ 106362 h 1931671"/>
              <a:gd name="connsiteX205" fmla="*/ 10618519 w 12191996"/>
              <a:gd name="connsiteY205" fmla="*/ 125412 h 1931671"/>
              <a:gd name="connsiteX206" fmla="*/ 10659795 w 12191996"/>
              <a:gd name="connsiteY206" fmla="*/ 141287 h 1931671"/>
              <a:gd name="connsiteX207" fmla="*/ 10705831 w 12191996"/>
              <a:gd name="connsiteY207" fmla="*/ 155575 h 1931671"/>
              <a:gd name="connsiteX208" fmla="*/ 10758219 w 12191996"/>
              <a:gd name="connsiteY208" fmla="*/ 166687 h 1931671"/>
              <a:gd name="connsiteX209" fmla="*/ 10818545 w 12191996"/>
              <a:gd name="connsiteY209" fmla="*/ 174625 h 1931671"/>
              <a:gd name="connsiteX210" fmla="*/ 10886807 w 12191996"/>
              <a:gd name="connsiteY210" fmla="*/ 176212 h 1931671"/>
              <a:gd name="connsiteX211" fmla="*/ 10955069 w 12191996"/>
              <a:gd name="connsiteY211" fmla="*/ 174625 h 1931671"/>
              <a:gd name="connsiteX212" fmla="*/ 11015395 w 12191996"/>
              <a:gd name="connsiteY212" fmla="*/ 166687 h 1931671"/>
              <a:gd name="connsiteX213" fmla="*/ 11067781 w 12191996"/>
              <a:gd name="connsiteY213" fmla="*/ 155575 h 1931671"/>
              <a:gd name="connsiteX214" fmla="*/ 11113819 w 12191996"/>
              <a:gd name="connsiteY214" fmla="*/ 141287 h 1931671"/>
              <a:gd name="connsiteX215" fmla="*/ 11155095 w 12191996"/>
              <a:gd name="connsiteY215" fmla="*/ 125412 h 1931671"/>
              <a:gd name="connsiteX216" fmla="*/ 11191607 w 12191996"/>
              <a:gd name="connsiteY216" fmla="*/ 106362 h 1931671"/>
              <a:gd name="connsiteX217" fmla="*/ 11229707 w 12191996"/>
              <a:gd name="connsiteY217" fmla="*/ 87312 h 1931671"/>
              <a:gd name="connsiteX218" fmla="*/ 11267807 w 12191996"/>
              <a:gd name="connsiteY218" fmla="*/ 68262 h 1931671"/>
              <a:gd name="connsiteX219" fmla="*/ 11304319 w 12191996"/>
              <a:gd name="connsiteY219" fmla="*/ 52387 h 1931671"/>
              <a:gd name="connsiteX220" fmla="*/ 11345595 w 12191996"/>
              <a:gd name="connsiteY220" fmla="*/ 36512 h 1931671"/>
              <a:gd name="connsiteX221" fmla="*/ 11391631 w 12191996"/>
              <a:gd name="connsiteY221" fmla="*/ 20637 h 1931671"/>
              <a:gd name="connsiteX222" fmla="*/ 11444019 w 12191996"/>
              <a:gd name="connsiteY222" fmla="*/ 9525 h 1931671"/>
              <a:gd name="connsiteX223" fmla="*/ 11504345 w 12191996"/>
              <a:gd name="connsiteY223" fmla="*/ 3175 h 1931671"/>
              <a:gd name="connsiteX224" fmla="*/ 11572607 w 12191996"/>
              <a:gd name="connsiteY224" fmla="*/ 0 h 1931671"/>
              <a:gd name="connsiteX225" fmla="*/ 11640869 w 12191996"/>
              <a:gd name="connsiteY225" fmla="*/ 3175 h 1931671"/>
              <a:gd name="connsiteX226" fmla="*/ 11701195 w 12191996"/>
              <a:gd name="connsiteY226" fmla="*/ 9525 h 1931671"/>
              <a:gd name="connsiteX227" fmla="*/ 11753581 w 12191996"/>
              <a:gd name="connsiteY227" fmla="*/ 20637 h 1931671"/>
              <a:gd name="connsiteX228" fmla="*/ 11799619 w 12191996"/>
              <a:gd name="connsiteY228" fmla="*/ 36512 h 1931671"/>
              <a:gd name="connsiteX229" fmla="*/ 11840895 w 12191996"/>
              <a:gd name="connsiteY229" fmla="*/ 52387 h 1931671"/>
              <a:gd name="connsiteX230" fmla="*/ 11877407 w 12191996"/>
              <a:gd name="connsiteY230" fmla="*/ 68262 h 1931671"/>
              <a:gd name="connsiteX231" fmla="*/ 11915507 w 12191996"/>
              <a:gd name="connsiteY231" fmla="*/ 87312 h 1931671"/>
              <a:gd name="connsiteX232" fmla="*/ 11953607 w 12191996"/>
              <a:gd name="connsiteY232" fmla="*/ 106362 h 1931671"/>
              <a:gd name="connsiteX233" fmla="*/ 11990119 w 12191996"/>
              <a:gd name="connsiteY233" fmla="*/ 125412 h 1931671"/>
              <a:gd name="connsiteX234" fmla="*/ 12031395 w 12191996"/>
              <a:gd name="connsiteY234" fmla="*/ 141287 h 1931671"/>
              <a:gd name="connsiteX235" fmla="*/ 12077431 w 12191996"/>
              <a:gd name="connsiteY235" fmla="*/ 155575 h 1931671"/>
              <a:gd name="connsiteX236" fmla="*/ 12129819 w 12191996"/>
              <a:gd name="connsiteY236" fmla="*/ 166688 h 1931671"/>
              <a:gd name="connsiteX237" fmla="*/ 12190145 w 12191996"/>
              <a:gd name="connsiteY237" fmla="*/ 174625 h 1931671"/>
              <a:gd name="connsiteX238" fmla="*/ 12191996 w 12191996"/>
              <a:gd name="connsiteY238" fmla="*/ 174668 h 1931671"/>
              <a:gd name="connsiteX239" fmla="*/ 12191996 w 12191996"/>
              <a:gd name="connsiteY239" fmla="*/ 1931671 h 1931671"/>
              <a:gd name="connsiteX240" fmla="*/ 0 w 12191996"/>
              <a:gd name="connsiteY240" fmla="*/ 1931671 h 1931671"/>
              <a:gd name="connsiteX241" fmla="*/ 0 w 12191996"/>
              <a:gd name="connsiteY241" fmla="*/ 174668 h 1931671"/>
              <a:gd name="connsiteX242" fmla="*/ 1851 w 12191996"/>
              <a:gd name="connsiteY242" fmla="*/ 174625 h 1931671"/>
              <a:gd name="connsiteX243" fmla="*/ 62176 w 12191996"/>
              <a:gd name="connsiteY243" fmla="*/ 166687 h 1931671"/>
              <a:gd name="connsiteX244" fmla="*/ 114563 w 12191996"/>
              <a:gd name="connsiteY244" fmla="*/ 155575 h 1931671"/>
              <a:gd name="connsiteX245" fmla="*/ 160601 w 12191996"/>
              <a:gd name="connsiteY245" fmla="*/ 141287 h 1931671"/>
              <a:gd name="connsiteX246" fmla="*/ 201876 w 12191996"/>
              <a:gd name="connsiteY246" fmla="*/ 125412 h 1931671"/>
              <a:gd name="connsiteX247" fmla="*/ 238388 w 12191996"/>
              <a:gd name="connsiteY247" fmla="*/ 106362 h 1931671"/>
              <a:gd name="connsiteX248" fmla="*/ 276488 w 12191996"/>
              <a:gd name="connsiteY248" fmla="*/ 87312 h 1931671"/>
              <a:gd name="connsiteX249" fmla="*/ 314588 w 12191996"/>
              <a:gd name="connsiteY249" fmla="*/ 68262 h 1931671"/>
              <a:gd name="connsiteX250" fmla="*/ 351101 w 12191996"/>
              <a:gd name="connsiteY250" fmla="*/ 52387 h 1931671"/>
              <a:gd name="connsiteX251" fmla="*/ 392376 w 12191996"/>
              <a:gd name="connsiteY251" fmla="*/ 36512 h 1931671"/>
              <a:gd name="connsiteX252" fmla="*/ 438413 w 12191996"/>
              <a:gd name="connsiteY252" fmla="*/ 20637 h 1931671"/>
              <a:gd name="connsiteX253" fmla="*/ 490801 w 12191996"/>
              <a:gd name="connsiteY253" fmla="*/ 9525 h 1931671"/>
              <a:gd name="connsiteX254" fmla="*/ 551126 w 12191996"/>
              <a:gd name="connsiteY254" fmla="*/ 3175 h 1931671"/>
              <a:gd name="connsiteX255" fmla="*/ 619388 w 12191996"/>
              <a:gd name="connsiteY255" fmla="*/ 0 h 1931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</a:cxnLst>
            <a:rect l="l" t="t" r="r" b="b"/>
            <a:pathLst>
              <a:path w="12191996" h="1931671">
                <a:moveTo>
                  <a:pt x="619388" y="0"/>
                </a:moveTo>
                <a:lnTo>
                  <a:pt x="687651" y="3175"/>
                </a:lnTo>
                <a:lnTo>
                  <a:pt x="747976" y="9525"/>
                </a:lnTo>
                <a:lnTo>
                  <a:pt x="800363" y="20637"/>
                </a:lnTo>
                <a:lnTo>
                  <a:pt x="846401" y="36512"/>
                </a:lnTo>
                <a:lnTo>
                  <a:pt x="887676" y="52387"/>
                </a:lnTo>
                <a:lnTo>
                  <a:pt x="924188" y="68262"/>
                </a:lnTo>
                <a:lnTo>
                  <a:pt x="962288" y="87312"/>
                </a:lnTo>
                <a:lnTo>
                  <a:pt x="1000388" y="106362"/>
                </a:lnTo>
                <a:lnTo>
                  <a:pt x="1036901" y="125412"/>
                </a:lnTo>
                <a:lnTo>
                  <a:pt x="1078176" y="141287"/>
                </a:lnTo>
                <a:lnTo>
                  <a:pt x="1124213" y="155575"/>
                </a:lnTo>
                <a:lnTo>
                  <a:pt x="1176601" y="166687"/>
                </a:lnTo>
                <a:lnTo>
                  <a:pt x="1236926" y="174625"/>
                </a:lnTo>
                <a:lnTo>
                  <a:pt x="1305188" y="176212"/>
                </a:lnTo>
                <a:lnTo>
                  <a:pt x="1373451" y="174625"/>
                </a:lnTo>
                <a:lnTo>
                  <a:pt x="1433776" y="166687"/>
                </a:lnTo>
                <a:lnTo>
                  <a:pt x="1486163" y="155575"/>
                </a:lnTo>
                <a:lnTo>
                  <a:pt x="1532201" y="141287"/>
                </a:lnTo>
                <a:lnTo>
                  <a:pt x="1573476" y="125412"/>
                </a:lnTo>
                <a:lnTo>
                  <a:pt x="1609988" y="106362"/>
                </a:lnTo>
                <a:lnTo>
                  <a:pt x="1648088" y="87312"/>
                </a:lnTo>
                <a:lnTo>
                  <a:pt x="1686188" y="68262"/>
                </a:lnTo>
                <a:lnTo>
                  <a:pt x="1722701" y="52387"/>
                </a:lnTo>
                <a:lnTo>
                  <a:pt x="1763976" y="36512"/>
                </a:lnTo>
                <a:lnTo>
                  <a:pt x="1810013" y="20637"/>
                </a:lnTo>
                <a:lnTo>
                  <a:pt x="1862401" y="9525"/>
                </a:lnTo>
                <a:lnTo>
                  <a:pt x="1922726" y="3175"/>
                </a:lnTo>
                <a:lnTo>
                  <a:pt x="1990988" y="0"/>
                </a:lnTo>
                <a:lnTo>
                  <a:pt x="2059251" y="3175"/>
                </a:lnTo>
                <a:lnTo>
                  <a:pt x="2119576" y="9525"/>
                </a:lnTo>
                <a:lnTo>
                  <a:pt x="2171963" y="20637"/>
                </a:lnTo>
                <a:lnTo>
                  <a:pt x="2218001" y="36512"/>
                </a:lnTo>
                <a:lnTo>
                  <a:pt x="2259276" y="52387"/>
                </a:lnTo>
                <a:lnTo>
                  <a:pt x="2295788" y="68262"/>
                </a:lnTo>
                <a:lnTo>
                  <a:pt x="2333888" y="87312"/>
                </a:lnTo>
                <a:lnTo>
                  <a:pt x="2371988" y="106362"/>
                </a:lnTo>
                <a:lnTo>
                  <a:pt x="2408501" y="125412"/>
                </a:lnTo>
                <a:lnTo>
                  <a:pt x="2449776" y="141287"/>
                </a:lnTo>
                <a:lnTo>
                  <a:pt x="2495813" y="155575"/>
                </a:lnTo>
                <a:lnTo>
                  <a:pt x="2548201" y="166687"/>
                </a:lnTo>
                <a:lnTo>
                  <a:pt x="2608526" y="174625"/>
                </a:lnTo>
                <a:lnTo>
                  <a:pt x="2676788" y="176212"/>
                </a:lnTo>
                <a:lnTo>
                  <a:pt x="2745051" y="174625"/>
                </a:lnTo>
                <a:lnTo>
                  <a:pt x="2805376" y="166687"/>
                </a:lnTo>
                <a:lnTo>
                  <a:pt x="2857763" y="155575"/>
                </a:lnTo>
                <a:lnTo>
                  <a:pt x="2903801" y="141287"/>
                </a:lnTo>
                <a:lnTo>
                  <a:pt x="2945076" y="125412"/>
                </a:lnTo>
                <a:lnTo>
                  <a:pt x="2981588" y="106362"/>
                </a:lnTo>
                <a:lnTo>
                  <a:pt x="3019688" y="87312"/>
                </a:lnTo>
                <a:lnTo>
                  <a:pt x="3057788" y="68262"/>
                </a:lnTo>
                <a:lnTo>
                  <a:pt x="3094301" y="52387"/>
                </a:lnTo>
                <a:lnTo>
                  <a:pt x="3135576" y="36512"/>
                </a:lnTo>
                <a:lnTo>
                  <a:pt x="3181613" y="20637"/>
                </a:lnTo>
                <a:lnTo>
                  <a:pt x="3234001" y="9525"/>
                </a:lnTo>
                <a:lnTo>
                  <a:pt x="3294326" y="3175"/>
                </a:lnTo>
                <a:lnTo>
                  <a:pt x="3361001" y="0"/>
                </a:lnTo>
                <a:lnTo>
                  <a:pt x="3430851" y="3175"/>
                </a:lnTo>
                <a:lnTo>
                  <a:pt x="3491176" y="9525"/>
                </a:lnTo>
                <a:lnTo>
                  <a:pt x="3543563" y="20637"/>
                </a:lnTo>
                <a:lnTo>
                  <a:pt x="3589601" y="36512"/>
                </a:lnTo>
                <a:lnTo>
                  <a:pt x="3630876" y="52387"/>
                </a:lnTo>
                <a:lnTo>
                  <a:pt x="3667388" y="68262"/>
                </a:lnTo>
                <a:lnTo>
                  <a:pt x="3705488" y="87312"/>
                </a:lnTo>
                <a:lnTo>
                  <a:pt x="3743588" y="106362"/>
                </a:lnTo>
                <a:lnTo>
                  <a:pt x="3780101" y="125412"/>
                </a:lnTo>
                <a:lnTo>
                  <a:pt x="3821376" y="141287"/>
                </a:lnTo>
                <a:lnTo>
                  <a:pt x="3867413" y="155575"/>
                </a:lnTo>
                <a:lnTo>
                  <a:pt x="3919801" y="166687"/>
                </a:lnTo>
                <a:lnTo>
                  <a:pt x="3980126" y="174625"/>
                </a:lnTo>
                <a:lnTo>
                  <a:pt x="4048388" y="176212"/>
                </a:lnTo>
                <a:lnTo>
                  <a:pt x="4116651" y="174625"/>
                </a:lnTo>
                <a:lnTo>
                  <a:pt x="4176976" y="166687"/>
                </a:lnTo>
                <a:lnTo>
                  <a:pt x="4229363" y="155575"/>
                </a:lnTo>
                <a:lnTo>
                  <a:pt x="4275401" y="141287"/>
                </a:lnTo>
                <a:lnTo>
                  <a:pt x="4316676" y="125412"/>
                </a:lnTo>
                <a:lnTo>
                  <a:pt x="4353188" y="106362"/>
                </a:lnTo>
                <a:lnTo>
                  <a:pt x="4429388" y="68262"/>
                </a:lnTo>
                <a:lnTo>
                  <a:pt x="4465901" y="52387"/>
                </a:lnTo>
                <a:lnTo>
                  <a:pt x="4507176" y="36512"/>
                </a:lnTo>
                <a:lnTo>
                  <a:pt x="4553214" y="20637"/>
                </a:lnTo>
                <a:lnTo>
                  <a:pt x="4605601" y="9525"/>
                </a:lnTo>
                <a:lnTo>
                  <a:pt x="4665927" y="3175"/>
                </a:lnTo>
                <a:lnTo>
                  <a:pt x="4734188" y="0"/>
                </a:lnTo>
                <a:lnTo>
                  <a:pt x="4802452" y="3175"/>
                </a:lnTo>
                <a:lnTo>
                  <a:pt x="4862776" y="9525"/>
                </a:lnTo>
                <a:lnTo>
                  <a:pt x="4915164" y="20637"/>
                </a:lnTo>
                <a:lnTo>
                  <a:pt x="4961200" y="36512"/>
                </a:lnTo>
                <a:lnTo>
                  <a:pt x="5002476" y="52387"/>
                </a:lnTo>
                <a:lnTo>
                  <a:pt x="5038988" y="68262"/>
                </a:lnTo>
                <a:lnTo>
                  <a:pt x="5077089" y="87312"/>
                </a:lnTo>
                <a:lnTo>
                  <a:pt x="5115188" y="106362"/>
                </a:lnTo>
                <a:lnTo>
                  <a:pt x="5151700" y="125412"/>
                </a:lnTo>
                <a:lnTo>
                  <a:pt x="5192976" y="141287"/>
                </a:lnTo>
                <a:lnTo>
                  <a:pt x="5239013" y="155575"/>
                </a:lnTo>
                <a:lnTo>
                  <a:pt x="5291400" y="166687"/>
                </a:lnTo>
                <a:lnTo>
                  <a:pt x="5351726" y="174625"/>
                </a:lnTo>
                <a:lnTo>
                  <a:pt x="5410198" y="175985"/>
                </a:lnTo>
                <a:lnTo>
                  <a:pt x="5468670" y="174625"/>
                </a:lnTo>
                <a:lnTo>
                  <a:pt x="5528995" y="166687"/>
                </a:lnTo>
                <a:lnTo>
                  <a:pt x="5581382" y="155575"/>
                </a:lnTo>
                <a:lnTo>
                  <a:pt x="5627420" y="141287"/>
                </a:lnTo>
                <a:lnTo>
                  <a:pt x="5668695" y="125412"/>
                </a:lnTo>
                <a:lnTo>
                  <a:pt x="5705208" y="106362"/>
                </a:lnTo>
                <a:lnTo>
                  <a:pt x="5743307" y="87312"/>
                </a:lnTo>
                <a:lnTo>
                  <a:pt x="5781407" y="68262"/>
                </a:lnTo>
                <a:lnTo>
                  <a:pt x="5817920" y="52387"/>
                </a:lnTo>
                <a:lnTo>
                  <a:pt x="5859195" y="36512"/>
                </a:lnTo>
                <a:lnTo>
                  <a:pt x="5905233" y="20637"/>
                </a:lnTo>
                <a:lnTo>
                  <a:pt x="5957620" y="9525"/>
                </a:lnTo>
                <a:lnTo>
                  <a:pt x="6017946" y="3175"/>
                </a:lnTo>
                <a:lnTo>
                  <a:pt x="6086208" y="0"/>
                </a:lnTo>
                <a:lnTo>
                  <a:pt x="6095998" y="455"/>
                </a:lnTo>
                <a:lnTo>
                  <a:pt x="6105788" y="0"/>
                </a:lnTo>
                <a:lnTo>
                  <a:pt x="6174051" y="3175"/>
                </a:lnTo>
                <a:lnTo>
                  <a:pt x="6234376" y="9525"/>
                </a:lnTo>
                <a:lnTo>
                  <a:pt x="6286763" y="20637"/>
                </a:lnTo>
                <a:lnTo>
                  <a:pt x="6332801" y="36512"/>
                </a:lnTo>
                <a:lnTo>
                  <a:pt x="6374076" y="52387"/>
                </a:lnTo>
                <a:lnTo>
                  <a:pt x="6410588" y="68262"/>
                </a:lnTo>
                <a:lnTo>
                  <a:pt x="6448688" y="87312"/>
                </a:lnTo>
                <a:lnTo>
                  <a:pt x="6486788" y="106362"/>
                </a:lnTo>
                <a:lnTo>
                  <a:pt x="6523301" y="125412"/>
                </a:lnTo>
                <a:lnTo>
                  <a:pt x="6564576" y="141287"/>
                </a:lnTo>
                <a:lnTo>
                  <a:pt x="6610613" y="155575"/>
                </a:lnTo>
                <a:lnTo>
                  <a:pt x="6663001" y="166687"/>
                </a:lnTo>
                <a:lnTo>
                  <a:pt x="6723326" y="174625"/>
                </a:lnTo>
                <a:lnTo>
                  <a:pt x="6781798" y="175985"/>
                </a:lnTo>
                <a:lnTo>
                  <a:pt x="6840270" y="174625"/>
                </a:lnTo>
                <a:lnTo>
                  <a:pt x="6900595" y="166687"/>
                </a:lnTo>
                <a:lnTo>
                  <a:pt x="6952982" y="155575"/>
                </a:lnTo>
                <a:lnTo>
                  <a:pt x="6999020" y="141287"/>
                </a:lnTo>
                <a:lnTo>
                  <a:pt x="7040295" y="125412"/>
                </a:lnTo>
                <a:lnTo>
                  <a:pt x="7076807" y="106362"/>
                </a:lnTo>
                <a:lnTo>
                  <a:pt x="7114907" y="87312"/>
                </a:lnTo>
                <a:lnTo>
                  <a:pt x="7153007" y="68262"/>
                </a:lnTo>
                <a:lnTo>
                  <a:pt x="7189520" y="52387"/>
                </a:lnTo>
                <a:lnTo>
                  <a:pt x="7230795" y="36512"/>
                </a:lnTo>
                <a:lnTo>
                  <a:pt x="7276832" y="20637"/>
                </a:lnTo>
                <a:lnTo>
                  <a:pt x="7329220" y="9525"/>
                </a:lnTo>
                <a:lnTo>
                  <a:pt x="7389545" y="3175"/>
                </a:lnTo>
                <a:lnTo>
                  <a:pt x="7457807" y="0"/>
                </a:lnTo>
                <a:lnTo>
                  <a:pt x="7526070" y="3175"/>
                </a:lnTo>
                <a:lnTo>
                  <a:pt x="7586395" y="9525"/>
                </a:lnTo>
                <a:lnTo>
                  <a:pt x="7638782" y="20637"/>
                </a:lnTo>
                <a:lnTo>
                  <a:pt x="7684820" y="36512"/>
                </a:lnTo>
                <a:lnTo>
                  <a:pt x="7726095" y="52387"/>
                </a:lnTo>
                <a:lnTo>
                  <a:pt x="7762607" y="68262"/>
                </a:lnTo>
                <a:lnTo>
                  <a:pt x="7800707" y="87312"/>
                </a:lnTo>
                <a:lnTo>
                  <a:pt x="7838807" y="106362"/>
                </a:lnTo>
                <a:lnTo>
                  <a:pt x="7875320" y="125412"/>
                </a:lnTo>
                <a:lnTo>
                  <a:pt x="7916595" y="141287"/>
                </a:lnTo>
                <a:lnTo>
                  <a:pt x="7962632" y="155575"/>
                </a:lnTo>
                <a:lnTo>
                  <a:pt x="8015020" y="166687"/>
                </a:lnTo>
                <a:lnTo>
                  <a:pt x="8075345" y="174625"/>
                </a:lnTo>
                <a:lnTo>
                  <a:pt x="8143607" y="176212"/>
                </a:lnTo>
                <a:lnTo>
                  <a:pt x="8211870" y="174625"/>
                </a:lnTo>
                <a:lnTo>
                  <a:pt x="8272195" y="166687"/>
                </a:lnTo>
                <a:lnTo>
                  <a:pt x="8324582" y="155575"/>
                </a:lnTo>
                <a:lnTo>
                  <a:pt x="8370620" y="141287"/>
                </a:lnTo>
                <a:lnTo>
                  <a:pt x="8411895" y="125412"/>
                </a:lnTo>
                <a:lnTo>
                  <a:pt x="8448407" y="106362"/>
                </a:lnTo>
                <a:lnTo>
                  <a:pt x="8486507" y="87312"/>
                </a:lnTo>
                <a:lnTo>
                  <a:pt x="8524607" y="68262"/>
                </a:lnTo>
                <a:lnTo>
                  <a:pt x="8561119" y="52387"/>
                </a:lnTo>
                <a:lnTo>
                  <a:pt x="8602395" y="36512"/>
                </a:lnTo>
                <a:lnTo>
                  <a:pt x="8648431" y="20637"/>
                </a:lnTo>
                <a:lnTo>
                  <a:pt x="8700819" y="9525"/>
                </a:lnTo>
                <a:lnTo>
                  <a:pt x="8761145" y="3175"/>
                </a:lnTo>
                <a:lnTo>
                  <a:pt x="8827819" y="0"/>
                </a:lnTo>
                <a:lnTo>
                  <a:pt x="8897669" y="3175"/>
                </a:lnTo>
                <a:lnTo>
                  <a:pt x="8957995" y="9525"/>
                </a:lnTo>
                <a:lnTo>
                  <a:pt x="9010381" y="20637"/>
                </a:lnTo>
                <a:lnTo>
                  <a:pt x="9056419" y="36512"/>
                </a:lnTo>
                <a:lnTo>
                  <a:pt x="9097695" y="52387"/>
                </a:lnTo>
                <a:lnTo>
                  <a:pt x="9134207" y="68262"/>
                </a:lnTo>
                <a:lnTo>
                  <a:pt x="9172307" y="87312"/>
                </a:lnTo>
                <a:lnTo>
                  <a:pt x="9210407" y="106362"/>
                </a:lnTo>
                <a:lnTo>
                  <a:pt x="9246919" y="125412"/>
                </a:lnTo>
                <a:lnTo>
                  <a:pt x="9288195" y="141287"/>
                </a:lnTo>
                <a:lnTo>
                  <a:pt x="9334231" y="155575"/>
                </a:lnTo>
                <a:lnTo>
                  <a:pt x="9386619" y="166687"/>
                </a:lnTo>
                <a:lnTo>
                  <a:pt x="9446945" y="174625"/>
                </a:lnTo>
                <a:lnTo>
                  <a:pt x="9515207" y="176212"/>
                </a:lnTo>
                <a:lnTo>
                  <a:pt x="9583469" y="174625"/>
                </a:lnTo>
                <a:lnTo>
                  <a:pt x="9643795" y="166687"/>
                </a:lnTo>
                <a:lnTo>
                  <a:pt x="9696181" y="155575"/>
                </a:lnTo>
                <a:lnTo>
                  <a:pt x="9742219" y="141287"/>
                </a:lnTo>
                <a:lnTo>
                  <a:pt x="9783495" y="125412"/>
                </a:lnTo>
                <a:lnTo>
                  <a:pt x="9820007" y="106362"/>
                </a:lnTo>
                <a:lnTo>
                  <a:pt x="9896207" y="68262"/>
                </a:lnTo>
                <a:lnTo>
                  <a:pt x="9932719" y="52387"/>
                </a:lnTo>
                <a:lnTo>
                  <a:pt x="9973995" y="36512"/>
                </a:lnTo>
                <a:lnTo>
                  <a:pt x="10020031" y="20637"/>
                </a:lnTo>
                <a:lnTo>
                  <a:pt x="10072419" y="9525"/>
                </a:lnTo>
                <a:lnTo>
                  <a:pt x="10132745" y="3175"/>
                </a:lnTo>
                <a:lnTo>
                  <a:pt x="10201007" y="0"/>
                </a:lnTo>
                <a:lnTo>
                  <a:pt x="10269269" y="3175"/>
                </a:lnTo>
                <a:lnTo>
                  <a:pt x="10329595" y="9525"/>
                </a:lnTo>
                <a:lnTo>
                  <a:pt x="10381981" y="20637"/>
                </a:lnTo>
                <a:lnTo>
                  <a:pt x="10428019" y="36512"/>
                </a:lnTo>
                <a:lnTo>
                  <a:pt x="10469295" y="52387"/>
                </a:lnTo>
                <a:lnTo>
                  <a:pt x="10505807" y="68262"/>
                </a:lnTo>
                <a:lnTo>
                  <a:pt x="10543907" y="87312"/>
                </a:lnTo>
                <a:lnTo>
                  <a:pt x="10582007" y="106362"/>
                </a:lnTo>
                <a:lnTo>
                  <a:pt x="10618519" y="125412"/>
                </a:lnTo>
                <a:lnTo>
                  <a:pt x="10659795" y="141287"/>
                </a:lnTo>
                <a:lnTo>
                  <a:pt x="10705831" y="155575"/>
                </a:lnTo>
                <a:lnTo>
                  <a:pt x="10758219" y="166687"/>
                </a:lnTo>
                <a:lnTo>
                  <a:pt x="10818545" y="174625"/>
                </a:lnTo>
                <a:lnTo>
                  <a:pt x="10886807" y="176212"/>
                </a:lnTo>
                <a:lnTo>
                  <a:pt x="10955069" y="174625"/>
                </a:lnTo>
                <a:lnTo>
                  <a:pt x="11015395" y="166687"/>
                </a:lnTo>
                <a:lnTo>
                  <a:pt x="11067781" y="155575"/>
                </a:lnTo>
                <a:lnTo>
                  <a:pt x="11113819" y="141287"/>
                </a:lnTo>
                <a:lnTo>
                  <a:pt x="11155095" y="125412"/>
                </a:lnTo>
                <a:lnTo>
                  <a:pt x="11191607" y="106362"/>
                </a:lnTo>
                <a:lnTo>
                  <a:pt x="11229707" y="87312"/>
                </a:lnTo>
                <a:lnTo>
                  <a:pt x="11267807" y="68262"/>
                </a:lnTo>
                <a:lnTo>
                  <a:pt x="11304319" y="52387"/>
                </a:lnTo>
                <a:lnTo>
                  <a:pt x="11345595" y="36512"/>
                </a:lnTo>
                <a:lnTo>
                  <a:pt x="11391631" y="20637"/>
                </a:lnTo>
                <a:lnTo>
                  <a:pt x="11444019" y="9525"/>
                </a:lnTo>
                <a:lnTo>
                  <a:pt x="11504345" y="3175"/>
                </a:lnTo>
                <a:lnTo>
                  <a:pt x="11572607" y="0"/>
                </a:lnTo>
                <a:lnTo>
                  <a:pt x="11640869" y="3175"/>
                </a:lnTo>
                <a:lnTo>
                  <a:pt x="11701195" y="9525"/>
                </a:lnTo>
                <a:lnTo>
                  <a:pt x="11753581" y="20637"/>
                </a:lnTo>
                <a:lnTo>
                  <a:pt x="11799619" y="36512"/>
                </a:lnTo>
                <a:lnTo>
                  <a:pt x="11840895" y="52387"/>
                </a:lnTo>
                <a:lnTo>
                  <a:pt x="11877407" y="68262"/>
                </a:lnTo>
                <a:lnTo>
                  <a:pt x="11915507" y="87312"/>
                </a:lnTo>
                <a:lnTo>
                  <a:pt x="11953607" y="106362"/>
                </a:lnTo>
                <a:lnTo>
                  <a:pt x="11990119" y="125412"/>
                </a:lnTo>
                <a:lnTo>
                  <a:pt x="12031395" y="141287"/>
                </a:lnTo>
                <a:lnTo>
                  <a:pt x="12077431" y="155575"/>
                </a:lnTo>
                <a:lnTo>
                  <a:pt x="12129819" y="166688"/>
                </a:lnTo>
                <a:lnTo>
                  <a:pt x="12190145" y="174625"/>
                </a:lnTo>
                <a:lnTo>
                  <a:pt x="12191996" y="174668"/>
                </a:lnTo>
                <a:lnTo>
                  <a:pt x="12191996" y="1931671"/>
                </a:lnTo>
                <a:lnTo>
                  <a:pt x="0" y="1931671"/>
                </a:lnTo>
                <a:lnTo>
                  <a:pt x="0" y="174668"/>
                </a:lnTo>
                <a:lnTo>
                  <a:pt x="1851" y="174625"/>
                </a:lnTo>
                <a:lnTo>
                  <a:pt x="62176" y="166687"/>
                </a:lnTo>
                <a:lnTo>
                  <a:pt x="114563" y="155575"/>
                </a:lnTo>
                <a:lnTo>
                  <a:pt x="160601" y="141287"/>
                </a:lnTo>
                <a:lnTo>
                  <a:pt x="201876" y="125412"/>
                </a:lnTo>
                <a:lnTo>
                  <a:pt x="238388" y="106362"/>
                </a:lnTo>
                <a:lnTo>
                  <a:pt x="276488" y="87312"/>
                </a:lnTo>
                <a:lnTo>
                  <a:pt x="314588" y="68262"/>
                </a:lnTo>
                <a:lnTo>
                  <a:pt x="351101" y="52387"/>
                </a:lnTo>
                <a:lnTo>
                  <a:pt x="392376" y="36512"/>
                </a:lnTo>
                <a:lnTo>
                  <a:pt x="438413" y="20637"/>
                </a:lnTo>
                <a:lnTo>
                  <a:pt x="490801" y="9525"/>
                </a:lnTo>
                <a:lnTo>
                  <a:pt x="551126" y="3175"/>
                </a:lnTo>
                <a:lnTo>
                  <a:pt x="619388" y="0"/>
                </a:lnTo>
                <a:close/>
              </a:path>
            </a:pathLst>
          </a:custGeom>
          <a:solidFill>
            <a:schemeClr val="accent1">
              <a:lumMod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 useBgFill="1">
        <p:nvSpPr>
          <p:cNvPr id="20" name="Freeform: Shape 19">
            <a:extLst>
              <a:ext uri="{FF2B5EF4-FFF2-40B4-BE49-F238E27FC236}">
                <a16:creationId xmlns:a16="http://schemas.microsoft.com/office/drawing/2014/main" id="{C9957036-C837-4C4C-BBF0-4A0EC52AE1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9143997" cy="5102540"/>
          </a:xfrm>
          <a:custGeom>
            <a:avLst/>
            <a:gdLst>
              <a:gd name="connsiteX0" fmla="*/ 0 w 12191996"/>
              <a:gd name="connsiteY0" fmla="*/ 0 h 5102540"/>
              <a:gd name="connsiteX1" fmla="*/ 12191996 w 12191996"/>
              <a:gd name="connsiteY1" fmla="*/ 0 h 5102540"/>
              <a:gd name="connsiteX2" fmla="*/ 12191996 w 12191996"/>
              <a:gd name="connsiteY2" fmla="*/ 5100996 h 5102540"/>
              <a:gd name="connsiteX3" fmla="*/ 12190145 w 12191996"/>
              <a:gd name="connsiteY3" fmla="*/ 5100953 h 5102540"/>
              <a:gd name="connsiteX4" fmla="*/ 12129819 w 12191996"/>
              <a:gd name="connsiteY4" fmla="*/ 5093016 h 5102540"/>
              <a:gd name="connsiteX5" fmla="*/ 12077431 w 12191996"/>
              <a:gd name="connsiteY5" fmla="*/ 5081903 h 5102540"/>
              <a:gd name="connsiteX6" fmla="*/ 12031395 w 12191996"/>
              <a:gd name="connsiteY6" fmla="*/ 5067615 h 5102540"/>
              <a:gd name="connsiteX7" fmla="*/ 11990119 w 12191996"/>
              <a:gd name="connsiteY7" fmla="*/ 5051740 h 5102540"/>
              <a:gd name="connsiteX8" fmla="*/ 11953607 w 12191996"/>
              <a:gd name="connsiteY8" fmla="*/ 5032690 h 5102540"/>
              <a:gd name="connsiteX9" fmla="*/ 11915507 w 12191996"/>
              <a:gd name="connsiteY9" fmla="*/ 5013640 h 5102540"/>
              <a:gd name="connsiteX10" fmla="*/ 11877407 w 12191996"/>
              <a:gd name="connsiteY10" fmla="*/ 4994590 h 5102540"/>
              <a:gd name="connsiteX11" fmla="*/ 11840895 w 12191996"/>
              <a:gd name="connsiteY11" fmla="*/ 4978715 h 5102540"/>
              <a:gd name="connsiteX12" fmla="*/ 11799619 w 12191996"/>
              <a:gd name="connsiteY12" fmla="*/ 4962840 h 5102540"/>
              <a:gd name="connsiteX13" fmla="*/ 11753581 w 12191996"/>
              <a:gd name="connsiteY13" fmla="*/ 4946965 h 5102540"/>
              <a:gd name="connsiteX14" fmla="*/ 11701195 w 12191996"/>
              <a:gd name="connsiteY14" fmla="*/ 4935853 h 5102540"/>
              <a:gd name="connsiteX15" fmla="*/ 11640869 w 12191996"/>
              <a:gd name="connsiteY15" fmla="*/ 4929503 h 5102540"/>
              <a:gd name="connsiteX16" fmla="*/ 11572607 w 12191996"/>
              <a:gd name="connsiteY16" fmla="*/ 4926328 h 5102540"/>
              <a:gd name="connsiteX17" fmla="*/ 11504345 w 12191996"/>
              <a:gd name="connsiteY17" fmla="*/ 4929503 h 5102540"/>
              <a:gd name="connsiteX18" fmla="*/ 11444019 w 12191996"/>
              <a:gd name="connsiteY18" fmla="*/ 4935853 h 5102540"/>
              <a:gd name="connsiteX19" fmla="*/ 11391631 w 12191996"/>
              <a:gd name="connsiteY19" fmla="*/ 4946965 h 5102540"/>
              <a:gd name="connsiteX20" fmla="*/ 11345595 w 12191996"/>
              <a:gd name="connsiteY20" fmla="*/ 4962840 h 5102540"/>
              <a:gd name="connsiteX21" fmla="*/ 11304319 w 12191996"/>
              <a:gd name="connsiteY21" fmla="*/ 4978715 h 5102540"/>
              <a:gd name="connsiteX22" fmla="*/ 11267807 w 12191996"/>
              <a:gd name="connsiteY22" fmla="*/ 4994590 h 5102540"/>
              <a:gd name="connsiteX23" fmla="*/ 11229707 w 12191996"/>
              <a:gd name="connsiteY23" fmla="*/ 5013640 h 5102540"/>
              <a:gd name="connsiteX24" fmla="*/ 11191607 w 12191996"/>
              <a:gd name="connsiteY24" fmla="*/ 5032690 h 5102540"/>
              <a:gd name="connsiteX25" fmla="*/ 11155095 w 12191996"/>
              <a:gd name="connsiteY25" fmla="*/ 5051740 h 5102540"/>
              <a:gd name="connsiteX26" fmla="*/ 11113819 w 12191996"/>
              <a:gd name="connsiteY26" fmla="*/ 5067615 h 5102540"/>
              <a:gd name="connsiteX27" fmla="*/ 11067781 w 12191996"/>
              <a:gd name="connsiteY27" fmla="*/ 5081903 h 5102540"/>
              <a:gd name="connsiteX28" fmla="*/ 11015395 w 12191996"/>
              <a:gd name="connsiteY28" fmla="*/ 5093015 h 5102540"/>
              <a:gd name="connsiteX29" fmla="*/ 10955069 w 12191996"/>
              <a:gd name="connsiteY29" fmla="*/ 5100953 h 5102540"/>
              <a:gd name="connsiteX30" fmla="*/ 10886807 w 12191996"/>
              <a:gd name="connsiteY30" fmla="*/ 5102540 h 5102540"/>
              <a:gd name="connsiteX31" fmla="*/ 10818545 w 12191996"/>
              <a:gd name="connsiteY31" fmla="*/ 5100953 h 5102540"/>
              <a:gd name="connsiteX32" fmla="*/ 10758219 w 12191996"/>
              <a:gd name="connsiteY32" fmla="*/ 5093015 h 5102540"/>
              <a:gd name="connsiteX33" fmla="*/ 10705831 w 12191996"/>
              <a:gd name="connsiteY33" fmla="*/ 5081903 h 5102540"/>
              <a:gd name="connsiteX34" fmla="*/ 10659795 w 12191996"/>
              <a:gd name="connsiteY34" fmla="*/ 5067615 h 5102540"/>
              <a:gd name="connsiteX35" fmla="*/ 10618519 w 12191996"/>
              <a:gd name="connsiteY35" fmla="*/ 5051740 h 5102540"/>
              <a:gd name="connsiteX36" fmla="*/ 10582007 w 12191996"/>
              <a:gd name="connsiteY36" fmla="*/ 5032690 h 5102540"/>
              <a:gd name="connsiteX37" fmla="*/ 10543907 w 12191996"/>
              <a:gd name="connsiteY37" fmla="*/ 5013640 h 5102540"/>
              <a:gd name="connsiteX38" fmla="*/ 10505807 w 12191996"/>
              <a:gd name="connsiteY38" fmla="*/ 4994590 h 5102540"/>
              <a:gd name="connsiteX39" fmla="*/ 10469295 w 12191996"/>
              <a:gd name="connsiteY39" fmla="*/ 4978715 h 5102540"/>
              <a:gd name="connsiteX40" fmla="*/ 10428019 w 12191996"/>
              <a:gd name="connsiteY40" fmla="*/ 4962840 h 5102540"/>
              <a:gd name="connsiteX41" fmla="*/ 10381981 w 12191996"/>
              <a:gd name="connsiteY41" fmla="*/ 4946965 h 5102540"/>
              <a:gd name="connsiteX42" fmla="*/ 10329595 w 12191996"/>
              <a:gd name="connsiteY42" fmla="*/ 4935853 h 5102540"/>
              <a:gd name="connsiteX43" fmla="*/ 10269269 w 12191996"/>
              <a:gd name="connsiteY43" fmla="*/ 4929503 h 5102540"/>
              <a:gd name="connsiteX44" fmla="*/ 10201007 w 12191996"/>
              <a:gd name="connsiteY44" fmla="*/ 4926328 h 5102540"/>
              <a:gd name="connsiteX45" fmla="*/ 10132745 w 12191996"/>
              <a:gd name="connsiteY45" fmla="*/ 4929503 h 5102540"/>
              <a:gd name="connsiteX46" fmla="*/ 10072419 w 12191996"/>
              <a:gd name="connsiteY46" fmla="*/ 4935853 h 5102540"/>
              <a:gd name="connsiteX47" fmla="*/ 10020031 w 12191996"/>
              <a:gd name="connsiteY47" fmla="*/ 4946965 h 5102540"/>
              <a:gd name="connsiteX48" fmla="*/ 9973995 w 12191996"/>
              <a:gd name="connsiteY48" fmla="*/ 4962840 h 5102540"/>
              <a:gd name="connsiteX49" fmla="*/ 9932719 w 12191996"/>
              <a:gd name="connsiteY49" fmla="*/ 4978715 h 5102540"/>
              <a:gd name="connsiteX50" fmla="*/ 9896207 w 12191996"/>
              <a:gd name="connsiteY50" fmla="*/ 4994590 h 5102540"/>
              <a:gd name="connsiteX51" fmla="*/ 9820007 w 12191996"/>
              <a:gd name="connsiteY51" fmla="*/ 5032690 h 5102540"/>
              <a:gd name="connsiteX52" fmla="*/ 9783495 w 12191996"/>
              <a:gd name="connsiteY52" fmla="*/ 5051740 h 5102540"/>
              <a:gd name="connsiteX53" fmla="*/ 9742219 w 12191996"/>
              <a:gd name="connsiteY53" fmla="*/ 5067615 h 5102540"/>
              <a:gd name="connsiteX54" fmla="*/ 9696181 w 12191996"/>
              <a:gd name="connsiteY54" fmla="*/ 5081903 h 5102540"/>
              <a:gd name="connsiteX55" fmla="*/ 9643795 w 12191996"/>
              <a:gd name="connsiteY55" fmla="*/ 5093015 h 5102540"/>
              <a:gd name="connsiteX56" fmla="*/ 9583469 w 12191996"/>
              <a:gd name="connsiteY56" fmla="*/ 5100953 h 5102540"/>
              <a:gd name="connsiteX57" fmla="*/ 9515207 w 12191996"/>
              <a:gd name="connsiteY57" fmla="*/ 5102540 h 5102540"/>
              <a:gd name="connsiteX58" fmla="*/ 9446945 w 12191996"/>
              <a:gd name="connsiteY58" fmla="*/ 5100953 h 5102540"/>
              <a:gd name="connsiteX59" fmla="*/ 9386619 w 12191996"/>
              <a:gd name="connsiteY59" fmla="*/ 5093015 h 5102540"/>
              <a:gd name="connsiteX60" fmla="*/ 9334231 w 12191996"/>
              <a:gd name="connsiteY60" fmla="*/ 5081903 h 5102540"/>
              <a:gd name="connsiteX61" fmla="*/ 9288195 w 12191996"/>
              <a:gd name="connsiteY61" fmla="*/ 5067615 h 5102540"/>
              <a:gd name="connsiteX62" fmla="*/ 9246919 w 12191996"/>
              <a:gd name="connsiteY62" fmla="*/ 5051740 h 5102540"/>
              <a:gd name="connsiteX63" fmla="*/ 9210407 w 12191996"/>
              <a:gd name="connsiteY63" fmla="*/ 5032690 h 5102540"/>
              <a:gd name="connsiteX64" fmla="*/ 9172307 w 12191996"/>
              <a:gd name="connsiteY64" fmla="*/ 5013640 h 5102540"/>
              <a:gd name="connsiteX65" fmla="*/ 9134207 w 12191996"/>
              <a:gd name="connsiteY65" fmla="*/ 4994590 h 5102540"/>
              <a:gd name="connsiteX66" fmla="*/ 9097695 w 12191996"/>
              <a:gd name="connsiteY66" fmla="*/ 4978715 h 5102540"/>
              <a:gd name="connsiteX67" fmla="*/ 9056419 w 12191996"/>
              <a:gd name="connsiteY67" fmla="*/ 4962840 h 5102540"/>
              <a:gd name="connsiteX68" fmla="*/ 9010381 w 12191996"/>
              <a:gd name="connsiteY68" fmla="*/ 4946965 h 5102540"/>
              <a:gd name="connsiteX69" fmla="*/ 8957995 w 12191996"/>
              <a:gd name="connsiteY69" fmla="*/ 4935853 h 5102540"/>
              <a:gd name="connsiteX70" fmla="*/ 8897669 w 12191996"/>
              <a:gd name="connsiteY70" fmla="*/ 4929503 h 5102540"/>
              <a:gd name="connsiteX71" fmla="*/ 8827819 w 12191996"/>
              <a:gd name="connsiteY71" fmla="*/ 4926328 h 5102540"/>
              <a:gd name="connsiteX72" fmla="*/ 8761145 w 12191996"/>
              <a:gd name="connsiteY72" fmla="*/ 4929503 h 5102540"/>
              <a:gd name="connsiteX73" fmla="*/ 8700819 w 12191996"/>
              <a:gd name="connsiteY73" fmla="*/ 4935853 h 5102540"/>
              <a:gd name="connsiteX74" fmla="*/ 8648431 w 12191996"/>
              <a:gd name="connsiteY74" fmla="*/ 4946965 h 5102540"/>
              <a:gd name="connsiteX75" fmla="*/ 8602395 w 12191996"/>
              <a:gd name="connsiteY75" fmla="*/ 4962840 h 5102540"/>
              <a:gd name="connsiteX76" fmla="*/ 8561119 w 12191996"/>
              <a:gd name="connsiteY76" fmla="*/ 4978715 h 5102540"/>
              <a:gd name="connsiteX77" fmla="*/ 8524607 w 12191996"/>
              <a:gd name="connsiteY77" fmla="*/ 4994590 h 5102540"/>
              <a:gd name="connsiteX78" fmla="*/ 8486507 w 12191996"/>
              <a:gd name="connsiteY78" fmla="*/ 5013640 h 5102540"/>
              <a:gd name="connsiteX79" fmla="*/ 8448407 w 12191996"/>
              <a:gd name="connsiteY79" fmla="*/ 5032690 h 5102540"/>
              <a:gd name="connsiteX80" fmla="*/ 8411895 w 12191996"/>
              <a:gd name="connsiteY80" fmla="*/ 5051740 h 5102540"/>
              <a:gd name="connsiteX81" fmla="*/ 8370620 w 12191996"/>
              <a:gd name="connsiteY81" fmla="*/ 5067615 h 5102540"/>
              <a:gd name="connsiteX82" fmla="*/ 8324582 w 12191996"/>
              <a:gd name="connsiteY82" fmla="*/ 5081903 h 5102540"/>
              <a:gd name="connsiteX83" fmla="*/ 8272195 w 12191996"/>
              <a:gd name="connsiteY83" fmla="*/ 5093015 h 5102540"/>
              <a:gd name="connsiteX84" fmla="*/ 8211870 w 12191996"/>
              <a:gd name="connsiteY84" fmla="*/ 5100953 h 5102540"/>
              <a:gd name="connsiteX85" fmla="*/ 8143607 w 12191996"/>
              <a:gd name="connsiteY85" fmla="*/ 5102540 h 5102540"/>
              <a:gd name="connsiteX86" fmla="*/ 8075345 w 12191996"/>
              <a:gd name="connsiteY86" fmla="*/ 5100953 h 5102540"/>
              <a:gd name="connsiteX87" fmla="*/ 8015020 w 12191996"/>
              <a:gd name="connsiteY87" fmla="*/ 5093015 h 5102540"/>
              <a:gd name="connsiteX88" fmla="*/ 7962632 w 12191996"/>
              <a:gd name="connsiteY88" fmla="*/ 5081903 h 5102540"/>
              <a:gd name="connsiteX89" fmla="*/ 7916595 w 12191996"/>
              <a:gd name="connsiteY89" fmla="*/ 5067615 h 5102540"/>
              <a:gd name="connsiteX90" fmla="*/ 7875320 w 12191996"/>
              <a:gd name="connsiteY90" fmla="*/ 5051740 h 5102540"/>
              <a:gd name="connsiteX91" fmla="*/ 7838807 w 12191996"/>
              <a:gd name="connsiteY91" fmla="*/ 5032690 h 5102540"/>
              <a:gd name="connsiteX92" fmla="*/ 7800707 w 12191996"/>
              <a:gd name="connsiteY92" fmla="*/ 5013640 h 5102540"/>
              <a:gd name="connsiteX93" fmla="*/ 7762607 w 12191996"/>
              <a:gd name="connsiteY93" fmla="*/ 4994590 h 5102540"/>
              <a:gd name="connsiteX94" fmla="*/ 7726095 w 12191996"/>
              <a:gd name="connsiteY94" fmla="*/ 4978715 h 5102540"/>
              <a:gd name="connsiteX95" fmla="*/ 7684820 w 12191996"/>
              <a:gd name="connsiteY95" fmla="*/ 4962840 h 5102540"/>
              <a:gd name="connsiteX96" fmla="*/ 7638782 w 12191996"/>
              <a:gd name="connsiteY96" fmla="*/ 4946965 h 5102540"/>
              <a:gd name="connsiteX97" fmla="*/ 7586395 w 12191996"/>
              <a:gd name="connsiteY97" fmla="*/ 4935853 h 5102540"/>
              <a:gd name="connsiteX98" fmla="*/ 7526070 w 12191996"/>
              <a:gd name="connsiteY98" fmla="*/ 4929503 h 5102540"/>
              <a:gd name="connsiteX99" fmla="*/ 7457807 w 12191996"/>
              <a:gd name="connsiteY99" fmla="*/ 4926328 h 5102540"/>
              <a:gd name="connsiteX100" fmla="*/ 7389545 w 12191996"/>
              <a:gd name="connsiteY100" fmla="*/ 4929503 h 5102540"/>
              <a:gd name="connsiteX101" fmla="*/ 7329220 w 12191996"/>
              <a:gd name="connsiteY101" fmla="*/ 4935853 h 5102540"/>
              <a:gd name="connsiteX102" fmla="*/ 7276832 w 12191996"/>
              <a:gd name="connsiteY102" fmla="*/ 4946965 h 5102540"/>
              <a:gd name="connsiteX103" fmla="*/ 7230795 w 12191996"/>
              <a:gd name="connsiteY103" fmla="*/ 4962840 h 5102540"/>
              <a:gd name="connsiteX104" fmla="*/ 7189520 w 12191996"/>
              <a:gd name="connsiteY104" fmla="*/ 4978715 h 5102540"/>
              <a:gd name="connsiteX105" fmla="*/ 7153007 w 12191996"/>
              <a:gd name="connsiteY105" fmla="*/ 4994590 h 5102540"/>
              <a:gd name="connsiteX106" fmla="*/ 7114907 w 12191996"/>
              <a:gd name="connsiteY106" fmla="*/ 5013640 h 5102540"/>
              <a:gd name="connsiteX107" fmla="*/ 7076807 w 12191996"/>
              <a:gd name="connsiteY107" fmla="*/ 5032690 h 5102540"/>
              <a:gd name="connsiteX108" fmla="*/ 7040295 w 12191996"/>
              <a:gd name="connsiteY108" fmla="*/ 5051740 h 5102540"/>
              <a:gd name="connsiteX109" fmla="*/ 6999020 w 12191996"/>
              <a:gd name="connsiteY109" fmla="*/ 5067615 h 5102540"/>
              <a:gd name="connsiteX110" fmla="*/ 6952982 w 12191996"/>
              <a:gd name="connsiteY110" fmla="*/ 5081903 h 5102540"/>
              <a:gd name="connsiteX111" fmla="*/ 6900595 w 12191996"/>
              <a:gd name="connsiteY111" fmla="*/ 5093015 h 5102540"/>
              <a:gd name="connsiteX112" fmla="*/ 6840270 w 12191996"/>
              <a:gd name="connsiteY112" fmla="*/ 5100953 h 5102540"/>
              <a:gd name="connsiteX113" fmla="*/ 6781798 w 12191996"/>
              <a:gd name="connsiteY113" fmla="*/ 5102313 h 5102540"/>
              <a:gd name="connsiteX114" fmla="*/ 6723326 w 12191996"/>
              <a:gd name="connsiteY114" fmla="*/ 5100953 h 5102540"/>
              <a:gd name="connsiteX115" fmla="*/ 6663001 w 12191996"/>
              <a:gd name="connsiteY115" fmla="*/ 5093015 h 5102540"/>
              <a:gd name="connsiteX116" fmla="*/ 6610613 w 12191996"/>
              <a:gd name="connsiteY116" fmla="*/ 5081903 h 5102540"/>
              <a:gd name="connsiteX117" fmla="*/ 6564576 w 12191996"/>
              <a:gd name="connsiteY117" fmla="*/ 5067615 h 5102540"/>
              <a:gd name="connsiteX118" fmla="*/ 6523301 w 12191996"/>
              <a:gd name="connsiteY118" fmla="*/ 5051740 h 5102540"/>
              <a:gd name="connsiteX119" fmla="*/ 6486788 w 12191996"/>
              <a:gd name="connsiteY119" fmla="*/ 5032690 h 5102540"/>
              <a:gd name="connsiteX120" fmla="*/ 6448688 w 12191996"/>
              <a:gd name="connsiteY120" fmla="*/ 5013640 h 5102540"/>
              <a:gd name="connsiteX121" fmla="*/ 6410588 w 12191996"/>
              <a:gd name="connsiteY121" fmla="*/ 4994590 h 5102540"/>
              <a:gd name="connsiteX122" fmla="*/ 6374076 w 12191996"/>
              <a:gd name="connsiteY122" fmla="*/ 4978715 h 5102540"/>
              <a:gd name="connsiteX123" fmla="*/ 6332801 w 12191996"/>
              <a:gd name="connsiteY123" fmla="*/ 4962840 h 5102540"/>
              <a:gd name="connsiteX124" fmla="*/ 6286763 w 12191996"/>
              <a:gd name="connsiteY124" fmla="*/ 4946965 h 5102540"/>
              <a:gd name="connsiteX125" fmla="*/ 6234376 w 12191996"/>
              <a:gd name="connsiteY125" fmla="*/ 4935853 h 5102540"/>
              <a:gd name="connsiteX126" fmla="*/ 6174051 w 12191996"/>
              <a:gd name="connsiteY126" fmla="*/ 4929503 h 5102540"/>
              <a:gd name="connsiteX127" fmla="*/ 6105788 w 12191996"/>
              <a:gd name="connsiteY127" fmla="*/ 4926328 h 5102540"/>
              <a:gd name="connsiteX128" fmla="*/ 6095998 w 12191996"/>
              <a:gd name="connsiteY128" fmla="*/ 4926783 h 5102540"/>
              <a:gd name="connsiteX129" fmla="*/ 6086208 w 12191996"/>
              <a:gd name="connsiteY129" fmla="*/ 4926328 h 5102540"/>
              <a:gd name="connsiteX130" fmla="*/ 6017946 w 12191996"/>
              <a:gd name="connsiteY130" fmla="*/ 4929503 h 5102540"/>
              <a:gd name="connsiteX131" fmla="*/ 5957620 w 12191996"/>
              <a:gd name="connsiteY131" fmla="*/ 4935853 h 5102540"/>
              <a:gd name="connsiteX132" fmla="*/ 5905233 w 12191996"/>
              <a:gd name="connsiteY132" fmla="*/ 4946965 h 5102540"/>
              <a:gd name="connsiteX133" fmla="*/ 5859195 w 12191996"/>
              <a:gd name="connsiteY133" fmla="*/ 4962840 h 5102540"/>
              <a:gd name="connsiteX134" fmla="*/ 5817920 w 12191996"/>
              <a:gd name="connsiteY134" fmla="*/ 4978715 h 5102540"/>
              <a:gd name="connsiteX135" fmla="*/ 5781407 w 12191996"/>
              <a:gd name="connsiteY135" fmla="*/ 4994590 h 5102540"/>
              <a:gd name="connsiteX136" fmla="*/ 5743307 w 12191996"/>
              <a:gd name="connsiteY136" fmla="*/ 5013640 h 5102540"/>
              <a:gd name="connsiteX137" fmla="*/ 5705208 w 12191996"/>
              <a:gd name="connsiteY137" fmla="*/ 5032690 h 5102540"/>
              <a:gd name="connsiteX138" fmla="*/ 5668695 w 12191996"/>
              <a:gd name="connsiteY138" fmla="*/ 5051740 h 5102540"/>
              <a:gd name="connsiteX139" fmla="*/ 5627420 w 12191996"/>
              <a:gd name="connsiteY139" fmla="*/ 5067615 h 5102540"/>
              <a:gd name="connsiteX140" fmla="*/ 5581382 w 12191996"/>
              <a:gd name="connsiteY140" fmla="*/ 5081903 h 5102540"/>
              <a:gd name="connsiteX141" fmla="*/ 5528995 w 12191996"/>
              <a:gd name="connsiteY141" fmla="*/ 5093015 h 5102540"/>
              <a:gd name="connsiteX142" fmla="*/ 5468670 w 12191996"/>
              <a:gd name="connsiteY142" fmla="*/ 5100953 h 5102540"/>
              <a:gd name="connsiteX143" fmla="*/ 5410198 w 12191996"/>
              <a:gd name="connsiteY143" fmla="*/ 5102313 h 5102540"/>
              <a:gd name="connsiteX144" fmla="*/ 5351726 w 12191996"/>
              <a:gd name="connsiteY144" fmla="*/ 5100953 h 5102540"/>
              <a:gd name="connsiteX145" fmla="*/ 5291400 w 12191996"/>
              <a:gd name="connsiteY145" fmla="*/ 5093015 h 5102540"/>
              <a:gd name="connsiteX146" fmla="*/ 5239013 w 12191996"/>
              <a:gd name="connsiteY146" fmla="*/ 5081903 h 5102540"/>
              <a:gd name="connsiteX147" fmla="*/ 5192976 w 12191996"/>
              <a:gd name="connsiteY147" fmla="*/ 5067615 h 5102540"/>
              <a:gd name="connsiteX148" fmla="*/ 5151700 w 12191996"/>
              <a:gd name="connsiteY148" fmla="*/ 5051740 h 5102540"/>
              <a:gd name="connsiteX149" fmla="*/ 5115188 w 12191996"/>
              <a:gd name="connsiteY149" fmla="*/ 5032690 h 5102540"/>
              <a:gd name="connsiteX150" fmla="*/ 5077089 w 12191996"/>
              <a:gd name="connsiteY150" fmla="*/ 5013640 h 5102540"/>
              <a:gd name="connsiteX151" fmla="*/ 5038988 w 12191996"/>
              <a:gd name="connsiteY151" fmla="*/ 4994590 h 5102540"/>
              <a:gd name="connsiteX152" fmla="*/ 5002476 w 12191996"/>
              <a:gd name="connsiteY152" fmla="*/ 4978715 h 5102540"/>
              <a:gd name="connsiteX153" fmla="*/ 4961200 w 12191996"/>
              <a:gd name="connsiteY153" fmla="*/ 4962840 h 5102540"/>
              <a:gd name="connsiteX154" fmla="*/ 4915164 w 12191996"/>
              <a:gd name="connsiteY154" fmla="*/ 4946965 h 5102540"/>
              <a:gd name="connsiteX155" fmla="*/ 4862776 w 12191996"/>
              <a:gd name="connsiteY155" fmla="*/ 4935853 h 5102540"/>
              <a:gd name="connsiteX156" fmla="*/ 4802452 w 12191996"/>
              <a:gd name="connsiteY156" fmla="*/ 4929503 h 5102540"/>
              <a:gd name="connsiteX157" fmla="*/ 4734188 w 12191996"/>
              <a:gd name="connsiteY157" fmla="*/ 4926328 h 5102540"/>
              <a:gd name="connsiteX158" fmla="*/ 4665927 w 12191996"/>
              <a:gd name="connsiteY158" fmla="*/ 4929503 h 5102540"/>
              <a:gd name="connsiteX159" fmla="*/ 4605601 w 12191996"/>
              <a:gd name="connsiteY159" fmla="*/ 4935853 h 5102540"/>
              <a:gd name="connsiteX160" fmla="*/ 4553214 w 12191996"/>
              <a:gd name="connsiteY160" fmla="*/ 4946965 h 5102540"/>
              <a:gd name="connsiteX161" fmla="*/ 4507176 w 12191996"/>
              <a:gd name="connsiteY161" fmla="*/ 4962840 h 5102540"/>
              <a:gd name="connsiteX162" fmla="*/ 4465901 w 12191996"/>
              <a:gd name="connsiteY162" fmla="*/ 4978715 h 5102540"/>
              <a:gd name="connsiteX163" fmla="*/ 4429388 w 12191996"/>
              <a:gd name="connsiteY163" fmla="*/ 4994590 h 5102540"/>
              <a:gd name="connsiteX164" fmla="*/ 4353188 w 12191996"/>
              <a:gd name="connsiteY164" fmla="*/ 5032690 h 5102540"/>
              <a:gd name="connsiteX165" fmla="*/ 4316676 w 12191996"/>
              <a:gd name="connsiteY165" fmla="*/ 5051740 h 5102540"/>
              <a:gd name="connsiteX166" fmla="*/ 4275401 w 12191996"/>
              <a:gd name="connsiteY166" fmla="*/ 5067615 h 5102540"/>
              <a:gd name="connsiteX167" fmla="*/ 4229363 w 12191996"/>
              <a:gd name="connsiteY167" fmla="*/ 5081903 h 5102540"/>
              <a:gd name="connsiteX168" fmla="*/ 4176976 w 12191996"/>
              <a:gd name="connsiteY168" fmla="*/ 5093015 h 5102540"/>
              <a:gd name="connsiteX169" fmla="*/ 4116651 w 12191996"/>
              <a:gd name="connsiteY169" fmla="*/ 5100953 h 5102540"/>
              <a:gd name="connsiteX170" fmla="*/ 4048388 w 12191996"/>
              <a:gd name="connsiteY170" fmla="*/ 5102540 h 5102540"/>
              <a:gd name="connsiteX171" fmla="*/ 3980126 w 12191996"/>
              <a:gd name="connsiteY171" fmla="*/ 5100953 h 5102540"/>
              <a:gd name="connsiteX172" fmla="*/ 3919801 w 12191996"/>
              <a:gd name="connsiteY172" fmla="*/ 5093015 h 5102540"/>
              <a:gd name="connsiteX173" fmla="*/ 3867413 w 12191996"/>
              <a:gd name="connsiteY173" fmla="*/ 5081903 h 5102540"/>
              <a:gd name="connsiteX174" fmla="*/ 3821376 w 12191996"/>
              <a:gd name="connsiteY174" fmla="*/ 5067615 h 5102540"/>
              <a:gd name="connsiteX175" fmla="*/ 3780101 w 12191996"/>
              <a:gd name="connsiteY175" fmla="*/ 5051740 h 5102540"/>
              <a:gd name="connsiteX176" fmla="*/ 3743588 w 12191996"/>
              <a:gd name="connsiteY176" fmla="*/ 5032690 h 5102540"/>
              <a:gd name="connsiteX177" fmla="*/ 3705488 w 12191996"/>
              <a:gd name="connsiteY177" fmla="*/ 5013640 h 5102540"/>
              <a:gd name="connsiteX178" fmla="*/ 3667388 w 12191996"/>
              <a:gd name="connsiteY178" fmla="*/ 4994590 h 5102540"/>
              <a:gd name="connsiteX179" fmla="*/ 3630876 w 12191996"/>
              <a:gd name="connsiteY179" fmla="*/ 4978715 h 5102540"/>
              <a:gd name="connsiteX180" fmla="*/ 3589601 w 12191996"/>
              <a:gd name="connsiteY180" fmla="*/ 4962840 h 5102540"/>
              <a:gd name="connsiteX181" fmla="*/ 3543563 w 12191996"/>
              <a:gd name="connsiteY181" fmla="*/ 4946965 h 5102540"/>
              <a:gd name="connsiteX182" fmla="*/ 3491176 w 12191996"/>
              <a:gd name="connsiteY182" fmla="*/ 4935853 h 5102540"/>
              <a:gd name="connsiteX183" fmla="*/ 3430851 w 12191996"/>
              <a:gd name="connsiteY183" fmla="*/ 4929503 h 5102540"/>
              <a:gd name="connsiteX184" fmla="*/ 3361001 w 12191996"/>
              <a:gd name="connsiteY184" fmla="*/ 4926328 h 5102540"/>
              <a:gd name="connsiteX185" fmla="*/ 3294326 w 12191996"/>
              <a:gd name="connsiteY185" fmla="*/ 4929503 h 5102540"/>
              <a:gd name="connsiteX186" fmla="*/ 3234001 w 12191996"/>
              <a:gd name="connsiteY186" fmla="*/ 4935853 h 5102540"/>
              <a:gd name="connsiteX187" fmla="*/ 3181613 w 12191996"/>
              <a:gd name="connsiteY187" fmla="*/ 4946965 h 5102540"/>
              <a:gd name="connsiteX188" fmla="*/ 3135576 w 12191996"/>
              <a:gd name="connsiteY188" fmla="*/ 4962840 h 5102540"/>
              <a:gd name="connsiteX189" fmla="*/ 3094301 w 12191996"/>
              <a:gd name="connsiteY189" fmla="*/ 4978715 h 5102540"/>
              <a:gd name="connsiteX190" fmla="*/ 3057788 w 12191996"/>
              <a:gd name="connsiteY190" fmla="*/ 4994590 h 5102540"/>
              <a:gd name="connsiteX191" fmla="*/ 3019688 w 12191996"/>
              <a:gd name="connsiteY191" fmla="*/ 5013640 h 5102540"/>
              <a:gd name="connsiteX192" fmla="*/ 2981588 w 12191996"/>
              <a:gd name="connsiteY192" fmla="*/ 5032690 h 5102540"/>
              <a:gd name="connsiteX193" fmla="*/ 2945076 w 12191996"/>
              <a:gd name="connsiteY193" fmla="*/ 5051740 h 5102540"/>
              <a:gd name="connsiteX194" fmla="*/ 2903801 w 12191996"/>
              <a:gd name="connsiteY194" fmla="*/ 5067615 h 5102540"/>
              <a:gd name="connsiteX195" fmla="*/ 2857763 w 12191996"/>
              <a:gd name="connsiteY195" fmla="*/ 5081903 h 5102540"/>
              <a:gd name="connsiteX196" fmla="*/ 2805376 w 12191996"/>
              <a:gd name="connsiteY196" fmla="*/ 5093015 h 5102540"/>
              <a:gd name="connsiteX197" fmla="*/ 2745051 w 12191996"/>
              <a:gd name="connsiteY197" fmla="*/ 5100953 h 5102540"/>
              <a:gd name="connsiteX198" fmla="*/ 2676788 w 12191996"/>
              <a:gd name="connsiteY198" fmla="*/ 5102540 h 5102540"/>
              <a:gd name="connsiteX199" fmla="*/ 2608526 w 12191996"/>
              <a:gd name="connsiteY199" fmla="*/ 5100953 h 5102540"/>
              <a:gd name="connsiteX200" fmla="*/ 2548201 w 12191996"/>
              <a:gd name="connsiteY200" fmla="*/ 5093015 h 5102540"/>
              <a:gd name="connsiteX201" fmla="*/ 2495813 w 12191996"/>
              <a:gd name="connsiteY201" fmla="*/ 5081903 h 5102540"/>
              <a:gd name="connsiteX202" fmla="*/ 2449776 w 12191996"/>
              <a:gd name="connsiteY202" fmla="*/ 5067615 h 5102540"/>
              <a:gd name="connsiteX203" fmla="*/ 2408501 w 12191996"/>
              <a:gd name="connsiteY203" fmla="*/ 5051740 h 5102540"/>
              <a:gd name="connsiteX204" fmla="*/ 2371988 w 12191996"/>
              <a:gd name="connsiteY204" fmla="*/ 5032690 h 5102540"/>
              <a:gd name="connsiteX205" fmla="*/ 2333888 w 12191996"/>
              <a:gd name="connsiteY205" fmla="*/ 5013640 h 5102540"/>
              <a:gd name="connsiteX206" fmla="*/ 2295788 w 12191996"/>
              <a:gd name="connsiteY206" fmla="*/ 4994590 h 5102540"/>
              <a:gd name="connsiteX207" fmla="*/ 2259276 w 12191996"/>
              <a:gd name="connsiteY207" fmla="*/ 4978715 h 5102540"/>
              <a:gd name="connsiteX208" fmla="*/ 2218001 w 12191996"/>
              <a:gd name="connsiteY208" fmla="*/ 4962840 h 5102540"/>
              <a:gd name="connsiteX209" fmla="*/ 2171963 w 12191996"/>
              <a:gd name="connsiteY209" fmla="*/ 4946965 h 5102540"/>
              <a:gd name="connsiteX210" fmla="*/ 2119576 w 12191996"/>
              <a:gd name="connsiteY210" fmla="*/ 4935853 h 5102540"/>
              <a:gd name="connsiteX211" fmla="*/ 2059251 w 12191996"/>
              <a:gd name="connsiteY211" fmla="*/ 4929503 h 5102540"/>
              <a:gd name="connsiteX212" fmla="*/ 1990988 w 12191996"/>
              <a:gd name="connsiteY212" fmla="*/ 4926328 h 5102540"/>
              <a:gd name="connsiteX213" fmla="*/ 1922726 w 12191996"/>
              <a:gd name="connsiteY213" fmla="*/ 4929503 h 5102540"/>
              <a:gd name="connsiteX214" fmla="*/ 1862401 w 12191996"/>
              <a:gd name="connsiteY214" fmla="*/ 4935853 h 5102540"/>
              <a:gd name="connsiteX215" fmla="*/ 1810013 w 12191996"/>
              <a:gd name="connsiteY215" fmla="*/ 4946965 h 5102540"/>
              <a:gd name="connsiteX216" fmla="*/ 1763976 w 12191996"/>
              <a:gd name="connsiteY216" fmla="*/ 4962840 h 5102540"/>
              <a:gd name="connsiteX217" fmla="*/ 1722701 w 12191996"/>
              <a:gd name="connsiteY217" fmla="*/ 4978715 h 5102540"/>
              <a:gd name="connsiteX218" fmla="*/ 1686188 w 12191996"/>
              <a:gd name="connsiteY218" fmla="*/ 4994590 h 5102540"/>
              <a:gd name="connsiteX219" fmla="*/ 1648088 w 12191996"/>
              <a:gd name="connsiteY219" fmla="*/ 5013640 h 5102540"/>
              <a:gd name="connsiteX220" fmla="*/ 1609988 w 12191996"/>
              <a:gd name="connsiteY220" fmla="*/ 5032690 h 5102540"/>
              <a:gd name="connsiteX221" fmla="*/ 1573476 w 12191996"/>
              <a:gd name="connsiteY221" fmla="*/ 5051740 h 5102540"/>
              <a:gd name="connsiteX222" fmla="*/ 1532201 w 12191996"/>
              <a:gd name="connsiteY222" fmla="*/ 5067615 h 5102540"/>
              <a:gd name="connsiteX223" fmla="*/ 1486163 w 12191996"/>
              <a:gd name="connsiteY223" fmla="*/ 5081903 h 5102540"/>
              <a:gd name="connsiteX224" fmla="*/ 1433776 w 12191996"/>
              <a:gd name="connsiteY224" fmla="*/ 5093015 h 5102540"/>
              <a:gd name="connsiteX225" fmla="*/ 1373451 w 12191996"/>
              <a:gd name="connsiteY225" fmla="*/ 5100953 h 5102540"/>
              <a:gd name="connsiteX226" fmla="*/ 1305188 w 12191996"/>
              <a:gd name="connsiteY226" fmla="*/ 5102540 h 5102540"/>
              <a:gd name="connsiteX227" fmla="*/ 1236926 w 12191996"/>
              <a:gd name="connsiteY227" fmla="*/ 5100953 h 5102540"/>
              <a:gd name="connsiteX228" fmla="*/ 1176601 w 12191996"/>
              <a:gd name="connsiteY228" fmla="*/ 5093015 h 5102540"/>
              <a:gd name="connsiteX229" fmla="*/ 1124213 w 12191996"/>
              <a:gd name="connsiteY229" fmla="*/ 5081903 h 5102540"/>
              <a:gd name="connsiteX230" fmla="*/ 1078176 w 12191996"/>
              <a:gd name="connsiteY230" fmla="*/ 5067615 h 5102540"/>
              <a:gd name="connsiteX231" fmla="*/ 1036901 w 12191996"/>
              <a:gd name="connsiteY231" fmla="*/ 5051740 h 5102540"/>
              <a:gd name="connsiteX232" fmla="*/ 1000388 w 12191996"/>
              <a:gd name="connsiteY232" fmla="*/ 5032690 h 5102540"/>
              <a:gd name="connsiteX233" fmla="*/ 962288 w 12191996"/>
              <a:gd name="connsiteY233" fmla="*/ 5013640 h 5102540"/>
              <a:gd name="connsiteX234" fmla="*/ 924188 w 12191996"/>
              <a:gd name="connsiteY234" fmla="*/ 4994590 h 5102540"/>
              <a:gd name="connsiteX235" fmla="*/ 887676 w 12191996"/>
              <a:gd name="connsiteY235" fmla="*/ 4978715 h 5102540"/>
              <a:gd name="connsiteX236" fmla="*/ 846401 w 12191996"/>
              <a:gd name="connsiteY236" fmla="*/ 4962840 h 5102540"/>
              <a:gd name="connsiteX237" fmla="*/ 800363 w 12191996"/>
              <a:gd name="connsiteY237" fmla="*/ 4946965 h 5102540"/>
              <a:gd name="connsiteX238" fmla="*/ 747976 w 12191996"/>
              <a:gd name="connsiteY238" fmla="*/ 4935853 h 5102540"/>
              <a:gd name="connsiteX239" fmla="*/ 687651 w 12191996"/>
              <a:gd name="connsiteY239" fmla="*/ 4929503 h 5102540"/>
              <a:gd name="connsiteX240" fmla="*/ 619388 w 12191996"/>
              <a:gd name="connsiteY240" fmla="*/ 4926328 h 5102540"/>
              <a:gd name="connsiteX241" fmla="*/ 551126 w 12191996"/>
              <a:gd name="connsiteY241" fmla="*/ 4929503 h 5102540"/>
              <a:gd name="connsiteX242" fmla="*/ 490801 w 12191996"/>
              <a:gd name="connsiteY242" fmla="*/ 4935853 h 5102540"/>
              <a:gd name="connsiteX243" fmla="*/ 438413 w 12191996"/>
              <a:gd name="connsiteY243" fmla="*/ 4946965 h 5102540"/>
              <a:gd name="connsiteX244" fmla="*/ 392376 w 12191996"/>
              <a:gd name="connsiteY244" fmla="*/ 4962840 h 5102540"/>
              <a:gd name="connsiteX245" fmla="*/ 351101 w 12191996"/>
              <a:gd name="connsiteY245" fmla="*/ 4978715 h 5102540"/>
              <a:gd name="connsiteX246" fmla="*/ 314588 w 12191996"/>
              <a:gd name="connsiteY246" fmla="*/ 4994590 h 5102540"/>
              <a:gd name="connsiteX247" fmla="*/ 276488 w 12191996"/>
              <a:gd name="connsiteY247" fmla="*/ 5013640 h 5102540"/>
              <a:gd name="connsiteX248" fmla="*/ 238388 w 12191996"/>
              <a:gd name="connsiteY248" fmla="*/ 5032690 h 5102540"/>
              <a:gd name="connsiteX249" fmla="*/ 201876 w 12191996"/>
              <a:gd name="connsiteY249" fmla="*/ 5051740 h 5102540"/>
              <a:gd name="connsiteX250" fmla="*/ 160601 w 12191996"/>
              <a:gd name="connsiteY250" fmla="*/ 5067615 h 5102540"/>
              <a:gd name="connsiteX251" fmla="*/ 114563 w 12191996"/>
              <a:gd name="connsiteY251" fmla="*/ 5081903 h 5102540"/>
              <a:gd name="connsiteX252" fmla="*/ 62176 w 12191996"/>
              <a:gd name="connsiteY252" fmla="*/ 5093015 h 5102540"/>
              <a:gd name="connsiteX253" fmla="*/ 1851 w 12191996"/>
              <a:gd name="connsiteY253" fmla="*/ 5100953 h 5102540"/>
              <a:gd name="connsiteX254" fmla="*/ 0 w 12191996"/>
              <a:gd name="connsiteY254" fmla="*/ 5100996 h 5102540"/>
              <a:gd name="connsiteX255" fmla="*/ 0 w 12191996"/>
              <a:gd name="connsiteY255" fmla="*/ 0 h 5102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</a:cxnLst>
            <a:rect l="l" t="t" r="r" b="b"/>
            <a:pathLst>
              <a:path w="12191996" h="5102540">
                <a:moveTo>
                  <a:pt x="0" y="0"/>
                </a:moveTo>
                <a:lnTo>
                  <a:pt x="12191996" y="0"/>
                </a:lnTo>
                <a:lnTo>
                  <a:pt x="12191996" y="5100996"/>
                </a:lnTo>
                <a:lnTo>
                  <a:pt x="12190145" y="5100953"/>
                </a:lnTo>
                <a:lnTo>
                  <a:pt x="12129819" y="5093016"/>
                </a:lnTo>
                <a:lnTo>
                  <a:pt x="12077431" y="5081903"/>
                </a:lnTo>
                <a:lnTo>
                  <a:pt x="12031395" y="5067615"/>
                </a:lnTo>
                <a:lnTo>
                  <a:pt x="11990119" y="5051740"/>
                </a:lnTo>
                <a:lnTo>
                  <a:pt x="11953607" y="5032690"/>
                </a:lnTo>
                <a:lnTo>
                  <a:pt x="11915507" y="5013640"/>
                </a:lnTo>
                <a:lnTo>
                  <a:pt x="11877407" y="4994590"/>
                </a:lnTo>
                <a:lnTo>
                  <a:pt x="11840895" y="4978715"/>
                </a:lnTo>
                <a:lnTo>
                  <a:pt x="11799619" y="4962840"/>
                </a:lnTo>
                <a:lnTo>
                  <a:pt x="11753581" y="4946965"/>
                </a:lnTo>
                <a:lnTo>
                  <a:pt x="11701195" y="4935853"/>
                </a:lnTo>
                <a:lnTo>
                  <a:pt x="11640869" y="4929503"/>
                </a:lnTo>
                <a:lnTo>
                  <a:pt x="11572607" y="4926328"/>
                </a:lnTo>
                <a:lnTo>
                  <a:pt x="11504345" y="4929503"/>
                </a:lnTo>
                <a:lnTo>
                  <a:pt x="11444019" y="4935853"/>
                </a:lnTo>
                <a:lnTo>
                  <a:pt x="11391631" y="4946965"/>
                </a:lnTo>
                <a:lnTo>
                  <a:pt x="11345595" y="4962840"/>
                </a:lnTo>
                <a:lnTo>
                  <a:pt x="11304319" y="4978715"/>
                </a:lnTo>
                <a:lnTo>
                  <a:pt x="11267807" y="4994590"/>
                </a:lnTo>
                <a:lnTo>
                  <a:pt x="11229707" y="5013640"/>
                </a:lnTo>
                <a:lnTo>
                  <a:pt x="11191607" y="5032690"/>
                </a:lnTo>
                <a:lnTo>
                  <a:pt x="11155095" y="5051740"/>
                </a:lnTo>
                <a:lnTo>
                  <a:pt x="11113819" y="5067615"/>
                </a:lnTo>
                <a:lnTo>
                  <a:pt x="11067781" y="5081903"/>
                </a:lnTo>
                <a:lnTo>
                  <a:pt x="11015395" y="5093015"/>
                </a:lnTo>
                <a:lnTo>
                  <a:pt x="10955069" y="5100953"/>
                </a:lnTo>
                <a:lnTo>
                  <a:pt x="10886807" y="5102540"/>
                </a:lnTo>
                <a:lnTo>
                  <a:pt x="10818545" y="5100953"/>
                </a:lnTo>
                <a:lnTo>
                  <a:pt x="10758219" y="5093015"/>
                </a:lnTo>
                <a:lnTo>
                  <a:pt x="10705831" y="5081903"/>
                </a:lnTo>
                <a:lnTo>
                  <a:pt x="10659795" y="5067615"/>
                </a:lnTo>
                <a:lnTo>
                  <a:pt x="10618519" y="5051740"/>
                </a:lnTo>
                <a:lnTo>
                  <a:pt x="10582007" y="5032690"/>
                </a:lnTo>
                <a:lnTo>
                  <a:pt x="10543907" y="5013640"/>
                </a:lnTo>
                <a:lnTo>
                  <a:pt x="10505807" y="4994590"/>
                </a:lnTo>
                <a:lnTo>
                  <a:pt x="10469295" y="4978715"/>
                </a:lnTo>
                <a:lnTo>
                  <a:pt x="10428019" y="4962840"/>
                </a:lnTo>
                <a:lnTo>
                  <a:pt x="10381981" y="4946965"/>
                </a:lnTo>
                <a:lnTo>
                  <a:pt x="10329595" y="4935853"/>
                </a:lnTo>
                <a:lnTo>
                  <a:pt x="10269269" y="4929503"/>
                </a:lnTo>
                <a:lnTo>
                  <a:pt x="10201007" y="4926328"/>
                </a:lnTo>
                <a:lnTo>
                  <a:pt x="10132745" y="4929503"/>
                </a:lnTo>
                <a:lnTo>
                  <a:pt x="10072419" y="4935853"/>
                </a:lnTo>
                <a:lnTo>
                  <a:pt x="10020031" y="4946965"/>
                </a:lnTo>
                <a:lnTo>
                  <a:pt x="9973995" y="4962840"/>
                </a:lnTo>
                <a:lnTo>
                  <a:pt x="9932719" y="4978715"/>
                </a:lnTo>
                <a:lnTo>
                  <a:pt x="9896207" y="4994590"/>
                </a:lnTo>
                <a:lnTo>
                  <a:pt x="9820007" y="5032690"/>
                </a:lnTo>
                <a:lnTo>
                  <a:pt x="9783495" y="5051740"/>
                </a:lnTo>
                <a:lnTo>
                  <a:pt x="9742219" y="5067615"/>
                </a:lnTo>
                <a:lnTo>
                  <a:pt x="9696181" y="5081903"/>
                </a:lnTo>
                <a:lnTo>
                  <a:pt x="9643795" y="5093015"/>
                </a:lnTo>
                <a:lnTo>
                  <a:pt x="9583469" y="5100953"/>
                </a:lnTo>
                <a:lnTo>
                  <a:pt x="9515207" y="5102540"/>
                </a:lnTo>
                <a:lnTo>
                  <a:pt x="9446945" y="5100953"/>
                </a:lnTo>
                <a:lnTo>
                  <a:pt x="9386619" y="5093015"/>
                </a:lnTo>
                <a:lnTo>
                  <a:pt x="9334231" y="5081903"/>
                </a:lnTo>
                <a:lnTo>
                  <a:pt x="9288195" y="5067615"/>
                </a:lnTo>
                <a:lnTo>
                  <a:pt x="9246919" y="5051740"/>
                </a:lnTo>
                <a:lnTo>
                  <a:pt x="9210407" y="5032690"/>
                </a:lnTo>
                <a:lnTo>
                  <a:pt x="9172307" y="5013640"/>
                </a:lnTo>
                <a:lnTo>
                  <a:pt x="9134207" y="4994590"/>
                </a:lnTo>
                <a:lnTo>
                  <a:pt x="9097695" y="4978715"/>
                </a:lnTo>
                <a:lnTo>
                  <a:pt x="9056419" y="4962840"/>
                </a:lnTo>
                <a:lnTo>
                  <a:pt x="9010381" y="4946965"/>
                </a:lnTo>
                <a:lnTo>
                  <a:pt x="8957995" y="4935853"/>
                </a:lnTo>
                <a:lnTo>
                  <a:pt x="8897669" y="4929503"/>
                </a:lnTo>
                <a:lnTo>
                  <a:pt x="8827819" y="4926328"/>
                </a:lnTo>
                <a:lnTo>
                  <a:pt x="8761145" y="4929503"/>
                </a:lnTo>
                <a:lnTo>
                  <a:pt x="8700819" y="4935853"/>
                </a:lnTo>
                <a:lnTo>
                  <a:pt x="8648431" y="4946965"/>
                </a:lnTo>
                <a:lnTo>
                  <a:pt x="8602395" y="4962840"/>
                </a:lnTo>
                <a:lnTo>
                  <a:pt x="8561119" y="4978715"/>
                </a:lnTo>
                <a:lnTo>
                  <a:pt x="8524607" y="4994590"/>
                </a:lnTo>
                <a:lnTo>
                  <a:pt x="8486507" y="5013640"/>
                </a:lnTo>
                <a:lnTo>
                  <a:pt x="8448407" y="5032690"/>
                </a:lnTo>
                <a:lnTo>
                  <a:pt x="8411895" y="5051740"/>
                </a:lnTo>
                <a:lnTo>
                  <a:pt x="8370620" y="5067615"/>
                </a:lnTo>
                <a:lnTo>
                  <a:pt x="8324582" y="5081903"/>
                </a:lnTo>
                <a:lnTo>
                  <a:pt x="8272195" y="5093015"/>
                </a:lnTo>
                <a:lnTo>
                  <a:pt x="8211870" y="5100953"/>
                </a:lnTo>
                <a:lnTo>
                  <a:pt x="8143607" y="5102540"/>
                </a:lnTo>
                <a:lnTo>
                  <a:pt x="8075345" y="5100953"/>
                </a:lnTo>
                <a:lnTo>
                  <a:pt x="8015020" y="5093015"/>
                </a:lnTo>
                <a:lnTo>
                  <a:pt x="7962632" y="5081903"/>
                </a:lnTo>
                <a:lnTo>
                  <a:pt x="7916595" y="5067615"/>
                </a:lnTo>
                <a:lnTo>
                  <a:pt x="7875320" y="5051740"/>
                </a:lnTo>
                <a:lnTo>
                  <a:pt x="7838807" y="5032690"/>
                </a:lnTo>
                <a:lnTo>
                  <a:pt x="7800707" y="5013640"/>
                </a:lnTo>
                <a:lnTo>
                  <a:pt x="7762607" y="4994590"/>
                </a:lnTo>
                <a:lnTo>
                  <a:pt x="7726095" y="4978715"/>
                </a:lnTo>
                <a:lnTo>
                  <a:pt x="7684820" y="4962840"/>
                </a:lnTo>
                <a:lnTo>
                  <a:pt x="7638782" y="4946965"/>
                </a:lnTo>
                <a:lnTo>
                  <a:pt x="7586395" y="4935853"/>
                </a:lnTo>
                <a:lnTo>
                  <a:pt x="7526070" y="4929503"/>
                </a:lnTo>
                <a:lnTo>
                  <a:pt x="7457807" y="4926328"/>
                </a:lnTo>
                <a:lnTo>
                  <a:pt x="7389545" y="4929503"/>
                </a:lnTo>
                <a:lnTo>
                  <a:pt x="7329220" y="4935853"/>
                </a:lnTo>
                <a:lnTo>
                  <a:pt x="7276832" y="4946965"/>
                </a:lnTo>
                <a:lnTo>
                  <a:pt x="7230795" y="4962840"/>
                </a:lnTo>
                <a:lnTo>
                  <a:pt x="7189520" y="4978715"/>
                </a:lnTo>
                <a:lnTo>
                  <a:pt x="7153007" y="4994590"/>
                </a:lnTo>
                <a:lnTo>
                  <a:pt x="7114907" y="5013640"/>
                </a:lnTo>
                <a:lnTo>
                  <a:pt x="7076807" y="5032690"/>
                </a:lnTo>
                <a:lnTo>
                  <a:pt x="7040295" y="5051740"/>
                </a:lnTo>
                <a:lnTo>
                  <a:pt x="6999020" y="5067615"/>
                </a:lnTo>
                <a:lnTo>
                  <a:pt x="6952982" y="5081903"/>
                </a:lnTo>
                <a:lnTo>
                  <a:pt x="6900595" y="5093015"/>
                </a:lnTo>
                <a:lnTo>
                  <a:pt x="6840270" y="5100953"/>
                </a:lnTo>
                <a:lnTo>
                  <a:pt x="6781798" y="5102313"/>
                </a:lnTo>
                <a:lnTo>
                  <a:pt x="6723326" y="5100953"/>
                </a:lnTo>
                <a:lnTo>
                  <a:pt x="6663001" y="5093015"/>
                </a:lnTo>
                <a:lnTo>
                  <a:pt x="6610613" y="5081903"/>
                </a:lnTo>
                <a:lnTo>
                  <a:pt x="6564576" y="5067615"/>
                </a:lnTo>
                <a:lnTo>
                  <a:pt x="6523301" y="5051740"/>
                </a:lnTo>
                <a:lnTo>
                  <a:pt x="6486788" y="5032690"/>
                </a:lnTo>
                <a:lnTo>
                  <a:pt x="6448688" y="5013640"/>
                </a:lnTo>
                <a:lnTo>
                  <a:pt x="6410588" y="4994590"/>
                </a:lnTo>
                <a:lnTo>
                  <a:pt x="6374076" y="4978715"/>
                </a:lnTo>
                <a:lnTo>
                  <a:pt x="6332801" y="4962840"/>
                </a:lnTo>
                <a:lnTo>
                  <a:pt x="6286763" y="4946965"/>
                </a:lnTo>
                <a:lnTo>
                  <a:pt x="6234376" y="4935853"/>
                </a:lnTo>
                <a:lnTo>
                  <a:pt x="6174051" y="4929503"/>
                </a:lnTo>
                <a:lnTo>
                  <a:pt x="6105788" y="4926328"/>
                </a:lnTo>
                <a:lnTo>
                  <a:pt x="6095998" y="4926783"/>
                </a:lnTo>
                <a:lnTo>
                  <a:pt x="6086208" y="4926328"/>
                </a:lnTo>
                <a:lnTo>
                  <a:pt x="6017946" y="4929503"/>
                </a:lnTo>
                <a:lnTo>
                  <a:pt x="5957620" y="4935853"/>
                </a:lnTo>
                <a:lnTo>
                  <a:pt x="5905233" y="4946965"/>
                </a:lnTo>
                <a:lnTo>
                  <a:pt x="5859195" y="4962840"/>
                </a:lnTo>
                <a:lnTo>
                  <a:pt x="5817920" y="4978715"/>
                </a:lnTo>
                <a:lnTo>
                  <a:pt x="5781407" y="4994590"/>
                </a:lnTo>
                <a:lnTo>
                  <a:pt x="5743307" y="5013640"/>
                </a:lnTo>
                <a:lnTo>
                  <a:pt x="5705208" y="5032690"/>
                </a:lnTo>
                <a:lnTo>
                  <a:pt x="5668695" y="5051740"/>
                </a:lnTo>
                <a:lnTo>
                  <a:pt x="5627420" y="5067615"/>
                </a:lnTo>
                <a:lnTo>
                  <a:pt x="5581382" y="5081903"/>
                </a:lnTo>
                <a:lnTo>
                  <a:pt x="5528995" y="5093015"/>
                </a:lnTo>
                <a:lnTo>
                  <a:pt x="5468670" y="5100953"/>
                </a:lnTo>
                <a:lnTo>
                  <a:pt x="5410198" y="5102313"/>
                </a:lnTo>
                <a:lnTo>
                  <a:pt x="5351726" y="5100953"/>
                </a:lnTo>
                <a:lnTo>
                  <a:pt x="5291400" y="5093015"/>
                </a:lnTo>
                <a:lnTo>
                  <a:pt x="5239013" y="5081903"/>
                </a:lnTo>
                <a:lnTo>
                  <a:pt x="5192976" y="5067615"/>
                </a:lnTo>
                <a:lnTo>
                  <a:pt x="5151700" y="5051740"/>
                </a:lnTo>
                <a:lnTo>
                  <a:pt x="5115188" y="5032690"/>
                </a:lnTo>
                <a:lnTo>
                  <a:pt x="5077089" y="5013640"/>
                </a:lnTo>
                <a:lnTo>
                  <a:pt x="5038988" y="4994590"/>
                </a:lnTo>
                <a:lnTo>
                  <a:pt x="5002476" y="4978715"/>
                </a:lnTo>
                <a:lnTo>
                  <a:pt x="4961200" y="4962840"/>
                </a:lnTo>
                <a:lnTo>
                  <a:pt x="4915164" y="4946965"/>
                </a:lnTo>
                <a:lnTo>
                  <a:pt x="4862776" y="4935853"/>
                </a:lnTo>
                <a:lnTo>
                  <a:pt x="4802452" y="4929503"/>
                </a:lnTo>
                <a:lnTo>
                  <a:pt x="4734188" y="4926328"/>
                </a:lnTo>
                <a:lnTo>
                  <a:pt x="4665927" y="4929503"/>
                </a:lnTo>
                <a:lnTo>
                  <a:pt x="4605601" y="4935853"/>
                </a:lnTo>
                <a:lnTo>
                  <a:pt x="4553214" y="4946965"/>
                </a:lnTo>
                <a:lnTo>
                  <a:pt x="4507176" y="4962840"/>
                </a:lnTo>
                <a:lnTo>
                  <a:pt x="4465901" y="4978715"/>
                </a:lnTo>
                <a:lnTo>
                  <a:pt x="4429388" y="4994590"/>
                </a:lnTo>
                <a:lnTo>
                  <a:pt x="4353188" y="5032690"/>
                </a:lnTo>
                <a:lnTo>
                  <a:pt x="4316676" y="5051740"/>
                </a:lnTo>
                <a:lnTo>
                  <a:pt x="4275401" y="5067615"/>
                </a:lnTo>
                <a:lnTo>
                  <a:pt x="4229363" y="5081903"/>
                </a:lnTo>
                <a:lnTo>
                  <a:pt x="4176976" y="5093015"/>
                </a:lnTo>
                <a:lnTo>
                  <a:pt x="4116651" y="5100953"/>
                </a:lnTo>
                <a:lnTo>
                  <a:pt x="4048388" y="5102540"/>
                </a:lnTo>
                <a:lnTo>
                  <a:pt x="3980126" y="5100953"/>
                </a:lnTo>
                <a:lnTo>
                  <a:pt x="3919801" y="5093015"/>
                </a:lnTo>
                <a:lnTo>
                  <a:pt x="3867413" y="5081903"/>
                </a:lnTo>
                <a:lnTo>
                  <a:pt x="3821376" y="5067615"/>
                </a:lnTo>
                <a:lnTo>
                  <a:pt x="3780101" y="5051740"/>
                </a:lnTo>
                <a:lnTo>
                  <a:pt x="3743588" y="5032690"/>
                </a:lnTo>
                <a:lnTo>
                  <a:pt x="3705488" y="5013640"/>
                </a:lnTo>
                <a:lnTo>
                  <a:pt x="3667388" y="4994590"/>
                </a:lnTo>
                <a:lnTo>
                  <a:pt x="3630876" y="4978715"/>
                </a:lnTo>
                <a:lnTo>
                  <a:pt x="3589601" y="4962840"/>
                </a:lnTo>
                <a:lnTo>
                  <a:pt x="3543563" y="4946965"/>
                </a:lnTo>
                <a:lnTo>
                  <a:pt x="3491176" y="4935853"/>
                </a:lnTo>
                <a:lnTo>
                  <a:pt x="3430851" y="4929503"/>
                </a:lnTo>
                <a:lnTo>
                  <a:pt x="3361001" y="4926328"/>
                </a:lnTo>
                <a:lnTo>
                  <a:pt x="3294326" y="4929503"/>
                </a:lnTo>
                <a:lnTo>
                  <a:pt x="3234001" y="4935853"/>
                </a:lnTo>
                <a:lnTo>
                  <a:pt x="3181613" y="4946965"/>
                </a:lnTo>
                <a:lnTo>
                  <a:pt x="3135576" y="4962840"/>
                </a:lnTo>
                <a:lnTo>
                  <a:pt x="3094301" y="4978715"/>
                </a:lnTo>
                <a:lnTo>
                  <a:pt x="3057788" y="4994590"/>
                </a:lnTo>
                <a:lnTo>
                  <a:pt x="3019688" y="5013640"/>
                </a:lnTo>
                <a:lnTo>
                  <a:pt x="2981588" y="5032690"/>
                </a:lnTo>
                <a:lnTo>
                  <a:pt x="2945076" y="5051740"/>
                </a:lnTo>
                <a:lnTo>
                  <a:pt x="2903801" y="5067615"/>
                </a:lnTo>
                <a:lnTo>
                  <a:pt x="2857763" y="5081903"/>
                </a:lnTo>
                <a:lnTo>
                  <a:pt x="2805376" y="5093015"/>
                </a:lnTo>
                <a:lnTo>
                  <a:pt x="2745051" y="5100953"/>
                </a:lnTo>
                <a:lnTo>
                  <a:pt x="2676788" y="5102540"/>
                </a:lnTo>
                <a:lnTo>
                  <a:pt x="2608526" y="5100953"/>
                </a:lnTo>
                <a:lnTo>
                  <a:pt x="2548201" y="5093015"/>
                </a:lnTo>
                <a:lnTo>
                  <a:pt x="2495813" y="5081903"/>
                </a:lnTo>
                <a:lnTo>
                  <a:pt x="2449776" y="5067615"/>
                </a:lnTo>
                <a:lnTo>
                  <a:pt x="2408501" y="5051740"/>
                </a:lnTo>
                <a:lnTo>
                  <a:pt x="2371988" y="5032690"/>
                </a:lnTo>
                <a:lnTo>
                  <a:pt x="2333888" y="5013640"/>
                </a:lnTo>
                <a:lnTo>
                  <a:pt x="2295788" y="4994590"/>
                </a:lnTo>
                <a:lnTo>
                  <a:pt x="2259276" y="4978715"/>
                </a:lnTo>
                <a:lnTo>
                  <a:pt x="2218001" y="4962840"/>
                </a:lnTo>
                <a:lnTo>
                  <a:pt x="2171963" y="4946965"/>
                </a:lnTo>
                <a:lnTo>
                  <a:pt x="2119576" y="4935853"/>
                </a:lnTo>
                <a:lnTo>
                  <a:pt x="2059251" y="4929503"/>
                </a:lnTo>
                <a:lnTo>
                  <a:pt x="1990988" y="4926328"/>
                </a:lnTo>
                <a:lnTo>
                  <a:pt x="1922726" y="4929503"/>
                </a:lnTo>
                <a:lnTo>
                  <a:pt x="1862401" y="4935853"/>
                </a:lnTo>
                <a:lnTo>
                  <a:pt x="1810013" y="4946965"/>
                </a:lnTo>
                <a:lnTo>
                  <a:pt x="1763976" y="4962840"/>
                </a:lnTo>
                <a:lnTo>
                  <a:pt x="1722701" y="4978715"/>
                </a:lnTo>
                <a:lnTo>
                  <a:pt x="1686188" y="4994590"/>
                </a:lnTo>
                <a:lnTo>
                  <a:pt x="1648088" y="5013640"/>
                </a:lnTo>
                <a:lnTo>
                  <a:pt x="1609988" y="5032690"/>
                </a:lnTo>
                <a:lnTo>
                  <a:pt x="1573476" y="5051740"/>
                </a:lnTo>
                <a:lnTo>
                  <a:pt x="1532201" y="5067615"/>
                </a:lnTo>
                <a:lnTo>
                  <a:pt x="1486163" y="5081903"/>
                </a:lnTo>
                <a:lnTo>
                  <a:pt x="1433776" y="5093015"/>
                </a:lnTo>
                <a:lnTo>
                  <a:pt x="1373451" y="5100953"/>
                </a:lnTo>
                <a:lnTo>
                  <a:pt x="1305188" y="5102540"/>
                </a:lnTo>
                <a:lnTo>
                  <a:pt x="1236926" y="5100953"/>
                </a:lnTo>
                <a:lnTo>
                  <a:pt x="1176601" y="5093015"/>
                </a:lnTo>
                <a:lnTo>
                  <a:pt x="1124213" y="5081903"/>
                </a:lnTo>
                <a:lnTo>
                  <a:pt x="1078176" y="5067615"/>
                </a:lnTo>
                <a:lnTo>
                  <a:pt x="1036901" y="5051740"/>
                </a:lnTo>
                <a:lnTo>
                  <a:pt x="1000388" y="5032690"/>
                </a:lnTo>
                <a:lnTo>
                  <a:pt x="962288" y="5013640"/>
                </a:lnTo>
                <a:lnTo>
                  <a:pt x="924188" y="4994590"/>
                </a:lnTo>
                <a:lnTo>
                  <a:pt x="887676" y="4978715"/>
                </a:lnTo>
                <a:lnTo>
                  <a:pt x="846401" y="4962840"/>
                </a:lnTo>
                <a:lnTo>
                  <a:pt x="800363" y="4946965"/>
                </a:lnTo>
                <a:lnTo>
                  <a:pt x="747976" y="4935853"/>
                </a:lnTo>
                <a:lnTo>
                  <a:pt x="687651" y="4929503"/>
                </a:lnTo>
                <a:lnTo>
                  <a:pt x="619388" y="4926328"/>
                </a:lnTo>
                <a:lnTo>
                  <a:pt x="551126" y="4929503"/>
                </a:lnTo>
                <a:lnTo>
                  <a:pt x="490801" y="4935853"/>
                </a:lnTo>
                <a:lnTo>
                  <a:pt x="438413" y="4946965"/>
                </a:lnTo>
                <a:lnTo>
                  <a:pt x="392376" y="4962840"/>
                </a:lnTo>
                <a:lnTo>
                  <a:pt x="351101" y="4978715"/>
                </a:lnTo>
                <a:lnTo>
                  <a:pt x="314588" y="4994590"/>
                </a:lnTo>
                <a:lnTo>
                  <a:pt x="276488" y="5013640"/>
                </a:lnTo>
                <a:lnTo>
                  <a:pt x="238388" y="5032690"/>
                </a:lnTo>
                <a:lnTo>
                  <a:pt x="201876" y="5051740"/>
                </a:lnTo>
                <a:lnTo>
                  <a:pt x="160601" y="5067615"/>
                </a:lnTo>
                <a:lnTo>
                  <a:pt x="114563" y="5081903"/>
                </a:lnTo>
                <a:lnTo>
                  <a:pt x="62176" y="5093015"/>
                </a:lnTo>
                <a:lnTo>
                  <a:pt x="1851" y="5100953"/>
                </a:lnTo>
                <a:lnTo>
                  <a:pt x="0" y="5100996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1" name="Titre 3">
            <a:extLst>
              <a:ext uri="{FF2B5EF4-FFF2-40B4-BE49-F238E27FC236}">
                <a16:creationId xmlns:a16="http://schemas.microsoft.com/office/drawing/2014/main" id="{5DAEEE4D-40D3-4B83-BE24-5F9FD5ECB7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1520" y="2175979"/>
            <a:ext cx="9143997" cy="2506041"/>
          </a:xfrm>
        </p:spPr>
        <p:txBody>
          <a:bodyPr anchor="ctr">
            <a:normAutofit/>
          </a:bodyPr>
          <a:lstStyle/>
          <a:p>
            <a:pPr algn="l">
              <a:lnSpc>
                <a:spcPct val="90000"/>
              </a:lnSpc>
            </a:pPr>
            <a:br>
              <a:rPr lang="fr-FR" sz="3700" b="1" dirty="0"/>
            </a:br>
            <a:r>
              <a:rPr lang="fr-FR" sz="2400" b="1" dirty="0"/>
              <a:t>Quelles sont les informations importantes manquantes en vue d’une éventuelle prise en charge en chirurgie bariatrique ?</a:t>
            </a:r>
            <a:br>
              <a:rPr lang="fr-FR" sz="3700" b="1" dirty="0"/>
            </a:br>
            <a:br>
              <a:rPr lang="fr-FR" sz="3700" b="1" dirty="0"/>
            </a:br>
            <a:endParaRPr lang="fr-FR" sz="3700" dirty="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98C1887B-FB03-4296-8352-8CFA0080FC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4926330"/>
            <a:ext cx="9143997" cy="320591"/>
          </a:xfrm>
          <a:custGeom>
            <a:avLst/>
            <a:gdLst>
              <a:gd name="connsiteX0" fmla="*/ 619389 w 12191996"/>
              <a:gd name="connsiteY0" fmla="*/ 0 h 320591"/>
              <a:gd name="connsiteX1" fmla="*/ 687652 w 12191996"/>
              <a:gd name="connsiteY1" fmla="*/ 3175 h 320591"/>
              <a:gd name="connsiteX2" fmla="*/ 747977 w 12191996"/>
              <a:gd name="connsiteY2" fmla="*/ 9525 h 320591"/>
              <a:gd name="connsiteX3" fmla="*/ 800364 w 12191996"/>
              <a:gd name="connsiteY3" fmla="*/ 20637 h 320591"/>
              <a:gd name="connsiteX4" fmla="*/ 846402 w 12191996"/>
              <a:gd name="connsiteY4" fmla="*/ 36512 h 320591"/>
              <a:gd name="connsiteX5" fmla="*/ 887677 w 12191996"/>
              <a:gd name="connsiteY5" fmla="*/ 52387 h 320591"/>
              <a:gd name="connsiteX6" fmla="*/ 924189 w 12191996"/>
              <a:gd name="connsiteY6" fmla="*/ 68262 h 320591"/>
              <a:gd name="connsiteX7" fmla="*/ 962289 w 12191996"/>
              <a:gd name="connsiteY7" fmla="*/ 87312 h 320591"/>
              <a:gd name="connsiteX8" fmla="*/ 1000389 w 12191996"/>
              <a:gd name="connsiteY8" fmla="*/ 106362 h 320591"/>
              <a:gd name="connsiteX9" fmla="*/ 1036902 w 12191996"/>
              <a:gd name="connsiteY9" fmla="*/ 125412 h 320591"/>
              <a:gd name="connsiteX10" fmla="*/ 1078177 w 12191996"/>
              <a:gd name="connsiteY10" fmla="*/ 141287 h 320591"/>
              <a:gd name="connsiteX11" fmla="*/ 1124214 w 12191996"/>
              <a:gd name="connsiteY11" fmla="*/ 155575 h 320591"/>
              <a:gd name="connsiteX12" fmla="*/ 1176602 w 12191996"/>
              <a:gd name="connsiteY12" fmla="*/ 166687 h 320591"/>
              <a:gd name="connsiteX13" fmla="*/ 1236927 w 12191996"/>
              <a:gd name="connsiteY13" fmla="*/ 174625 h 320591"/>
              <a:gd name="connsiteX14" fmla="*/ 1305189 w 12191996"/>
              <a:gd name="connsiteY14" fmla="*/ 176212 h 320591"/>
              <a:gd name="connsiteX15" fmla="*/ 1373452 w 12191996"/>
              <a:gd name="connsiteY15" fmla="*/ 174625 h 320591"/>
              <a:gd name="connsiteX16" fmla="*/ 1433777 w 12191996"/>
              <a:gd name="connsiteY16" fmla="*/ 166687 h 320591"/>
              <a:gd name="connsiteX17" fmla="*/ 1486164 w 12191996"/>
              <a:gd name="connsiteY17" fmla="*/ 155575 h 320591"/>
              <a:gd name="connsiteX18" fmla="*/ 1532202 w 12191996"/>
              <a:gd name="connsiteY18" fmla="*/ 141287 h 320591"/>
              <a:gd name="connsiteX19" fmla="*/ 1573477 w 12191996"/>
              <a:gd name="connsiteY19" fmla="*/ 125412 h 320591"/>
              <a:gd name="connsiteX20" fmla="*/ 1609989 w 12191996"/>
              <a:gd name="connsiteY20" fmla="*/ 106362 h 320591"/>
              <a:gd name="connsiteX21" fmla="*/ 1648089 w 12191996"/>
              <a:gd name="connsiteY21" fmla="*/ 87312 h 320591"/>
              <a:gd name="connsiteX22" fmla="*/ 1686189 w 12191996"/>
              <a:gd name="connsiteY22" fmla="*/ 68262 h 320591"/>
              <a:gd name="connsiteX23" fmla="*/ 1722702 w 12191996"/>
              <a:gd name="connsiteY23" fmla="*/ 52387 h 320591"/>
              <a:gd name="connsiteX24" fmla="*/ 1763977 w 12191996"/>
              <a:gd name="connsiteY24" fmla="*/ 36512 h 320591"/>
              <a:gd name="connsiteX25" fmla="*/ 1810014 w 12191996"/>
              <a:gd name="connsiteY25" fmla="*/ 20637 h 320591"/>
              <a:gd name="connsiteX26" fmla="*/ 1862402 w 12191996"/>
              <a:gd name="connsiteY26" fmla="*/ 9525 h 320591"/>
              <a:gd name="connsiteX27" fmla="*/ 1922727 w 12191996"/>
              <a:gd name="connsiteY27" fmla="*/ 3175 h 320591"/>
              <a:gd name="connsiteX28" fmla="*/ 1990989 w 12191996"/>
              <a:gd name="connsiteY28" fmla="*/ 0 h 320591"/>
              <a:gd name="connsiteX29" fmla="*/ 2059252 w 12191996"/>
              <a:gd name="connsiteY29" fmla="*/ 3175 h 320591"/>
              <a:gd name="connsiteX30" fmla="*/ 2119577 w 12191996"/>
              <a:gd name="connsiteY30" fmla="*/ 9525 h 320591"/>
              <a:gd name="connsiteX31" fmla="*/ 2171964 w 12191996"/>
              <a:gd name="connsiteY31" fmla="*/ 20637 h 320591"/>
              <a:gd name="connsiteX32" fmla="*/ 2218002 w 12191996"/>
              <a:gd name="connsiteY32" fmla="*/ 36512 h 320591"/>
              <a:gd name="connsiteX33" fmla="*/ 2259277 w 12191996"/>
              <a:gd name="connsiteY33" fmla="*/ 52387 h 320591"/>
              <a:gd name="connsiteX34" fmla="*/ 2295789 w 12191996"/>
              <a:gd name="connsiteY34" fmla="*/ 68262 h 320591"/>
              <a:gd name="connsiteX35" fmla="*/ 2333889 w 12191996"/>
              <a:gd name="connsiteY35" fmla="*/ 87312 h 320591"/>
              <a:gd name="connsiteX36" fmla="*/ 2371989 w 12191996"/>
              <a:gd name="connsiteY36" fmla="*/ 106362 h 320591"/>
              <a:gd name="connsiteX37" fmla="*/ 2408502 w 12191996"/>
              <a:gd name="connsiteY37" fmla="*/ 125412 h 320591"/>
              <a:gd name="connsiteX38" fmla="*/ 2449777 w 12191996"/>
              <a:gd name="connsiteY38" fmla="*/ 141287 h 320591"/>
              <a:gd name="connsiteX39" fmla="*/ 2495814 w 12191996"/>
              <a:gd name="connsiteY39" fmla="*/ 155575 h 320591"/>
              <a:gd name="connsiteX40" fmla="*/ 2548202 w 12191996"/>
              <a:gd name="connsiteY40" fmla="*/ 166687 h 320591"/>
              <a:gd name="connsiteX41" fmla="*/ 2608527 w 12191996"/>
              <a:gd name="connsiteY41" fmla="*/ 174625 h 320591"/>
              <a:gd name="connsiteX42" fmla="*/ 2676789 w 12191996"/>
              <a:gd name="connsiteY42" fmla="*/ 176212 h 320591"/>
              <a:gd name="connsiteX43" fmla="*/ 2745052 w 12191996"/>
              <a:gd name="connsiteY43" fmla="*/ 174625 h 320591"/>
              <a:gd name="connsiteX44" fmla="*/ 2805377 w 12191996"/>
              <a:gd name="connsiteY44" fmla="*/ 166687 h 320591"/>
              <a:gd name="connsiteX45" fmla="*/ 2857764 w 12191996"/>
              <a:gd name="connsiteY45" fmla="*/ 155575 h 320591"/>
              <a:gd name="connsiteX46" fmla="*/ 2903802 w 12191996"/>
              <a:gd name="connsiteY46" fmla="*/ 141287 h 320591"/>
              <a:gd name="connsiteX47" fmla="*/ 2945077 w 12191996"/>
              <a:gd name="connsiteY47" fmla="*/ 125412 h 320591"/>
              <a:gd name="connsiteX48" fmla="*/ 2981589 w 12191996"/>
              <a:gd name="connsiteY48" fmla="*/ 106362 h 320591"/>
              <a:gd name="connsiteX49" fmla="*/ 3019689 w 12191996"/>
              <a:gd name="connsiteY49" fmla="*/ 87312 h 320591"/>
              <a:gd name="connsiteX50" fmla="*/ 3057789 w 12191996"/>
              <a:gd name="connsiteY50" fmla="*/ 68262 h 320591"/>
              <a:gd name="connsiteX51" fmla="*/ 3094302 w 12191996"/>
              <a:gd name="connsiteY51" fmla="*/ 52387 h 320591"/>
              <a:gd name="connsiteX52" fmla="*/ 3135577 w 12191996"/>
              <a:gd name="connsiteY52" fmla="*/ 36512 h 320591"/>
              <a:gd name="connsiteX53" fmla="*/ 3181614 w 12191996"/>
              <a:gd name="connsiteY53" fmla="*/ 20637 h 320591"/>
              <a:gd name="connsiteX54" fmla="*/ 3234002 w 12191996"/>
              <a:gd name="connsiteY54" fmla="*/ 9525 h 320591"/>
              <a:gd name="connsiteX55" fmla="*/ 3294327 w 12191996"/>
              <a:gd name="connsiteY55" fmla="*/ 3175 h 320591"/>
              <a:gd name="connsiteX56" fmla="*/ 3361002 w 12191996"/>
              <a:gd name="connsiteY56" fmla="*/ 0 h 320591"/>
              <a:gd name="connsiteX57" fmla="*/ 3430852 w 12191996"/>
              <a:gd name="connsiteY57" fmla="*/ 3175 h 320591"/>
              <a:gd name="connsiteX58" fmla="*/ 3491177 w 12191996"/>
              <a:gd name="connsiteY58" fmla="*/ 9525 h 320591"/>
              <a:gd name="connsiteX59" fmla="*/ 3543564 w 12191996"/>
              <a:gd name="connsiteY59" fmla="*/ 20637 h 320591"/>
              <a:gd name="connsiteX60" fmla="*/ 3589602 w 12191996"/>
              <a:gd name="connsiteY60" fmla="*/ 36512 h 320591"/>
              <a:gd name="connsiteX61" fmla="*/ 3630877 w 12191996"/>
              <a:gd name="connsiteY61" fmla="*/ 52387 h 320591"/>
              <a:gd name="connsiteX62" fmla="*/ 3667389 w 12191996"/>
              <a:gd name="connsiteY62" fmla="*/ 68262 h 320591"/>
              <a:gd name="connsiteX63" fmla="*/ 3705489 w 12191996"/>
              <a:gd name="connsiteY63" fmla="*/ 87312 h 320591"/>
              <a:gd name="connsiteX64" fmla="*/ 3743589 w 12191996"/>
              <a:gd name="connsiteY64" fmla="*/ 106362 h 320591"/>
              <a:gd name="connsiteX65" fmla="*/ 3780102 w 12191996"/>
              <a:gd name="connsiteY65" fmla="*/ 125412 h 320591"/>
              <a:gd name="connsiteX66" fmla="*/ 3821377 w 12191996"/>
              <a:gd name="connsiteY66" fmla="*/ 141287 h 320591"/>
              <a:gd name="connsiteX67" fmla="*/ 3867414 w 12191996"/>
              <a:gd name="connsiteY67" fmla="*/ 155575 h 320591"/>
              <a:gd name="connsiteX68" fmla="*/ 3919802 w 12191996"/>
              <a:gd name="connsiteY68" fmla="*/ 166687 h 320591"/>
              <a:gd name="connsiteX69" fmla="*/ 3980127 w 12191996"/>
              <a:gd name="connsiteY69" fmla="*/ 174625 h 320591"/>
              <a:gd name="connsiteX70" fmla="*/ 4048389 w 12191996"/>
              <a:gd name="connsiteY70" fmla="*/ 176212 h 320591"/>
              <a:gd name="connsiteX71" fmla="*/ 4116652 w 12191996"/>
              <a:gd name="connsiteY71" fmla="*/ 174625 h 320591"/>
              <a:gd name="connsiteX72" fmla="*/ 4176977 w 12191996"/>
              <a:gd name="connsiteY72" fmla="*/ 166687 h 320591"/>
              <a:gd name="connsiteX73" fmla="*/ 4229364 w 12191996"/>
              <a:gd name="connsiteY73" fmla="*/ 155575 h 320591"/>
              <a:gd name="connsiteX74" fmla="*/ 4275402 w 12191996"/>
              <a:gd name="connsiteY74" fmla="*/ 141287 h 320591"/>
              <a:gd name="connsiteX75" fmla="*/ 4316677 w 12191996"/>
              <a:gd name="connsiteY75" fmla="*/ 125412 h 320591"/>
              <a:gd name="connsiteX76" fmla="*/ 4353189 w 12191996"/>
              <a:gd name="connsiteY76" fmla="*/ 106362 h 320591"/>
              <a:gd name="connsiteX77" fmla="*/ 4429389 w 12191996"/>
              <a:gd name="connsiteY77" fmla="*/ 68262 h 320591"/>
              <a:gd name="connsiteX78" fmla="*/ 4465902 w 12191996"/>
              <a:gd name="connsiteY78" fmla="*/ 52387 h 320591"/>
              <a:gd name="connsiteX79" fmla="*/ 4507177 w 12191996"/>
              <a:gd name="connsiteY79" fmla="*/ 36512 h 320591"/>
              <a:gd name="connsiteX80" fmla="*/ 4553215 w 12191996"/>
              <a:gd name="connsiteY80" fmla="*/ 20637 h 320591"/>
              <a:gd name="connsiteX81" fmla="*/ 4605602 w 12191996"/>
              <a:gd name="connsiteY81" fmla="*/ 9525 h 320591"/>
              <a:gd name="connsiteX82" fmla="*/ 4665928 w 12191996"/>
              <a:gd name="connsiteY82" fmla="*/ 3175 h 320591"/>
              <a:gd name="connsiteX83" fmla="*/ 4734189 w 12191996"/>
              <a:gd name="connsiteY83" fmla="*/ 0 h 320591"/>
              <a:gd name="connsiteX84" fmla="*/ 4802453 w 12191996"/>
              <a:gd name="connsiteY84" fmla="*/ 3175 h 320591"/>
              <a:gd name="connsiteX85" fmla="*/ 4862777 w 12191996"/>
              <a:gd name="connsiteY85" fmla="*/ 9525 h 320591"/>
              <a:gd name="connsiteX86" fmla="*/ 4915165 w 12191996"/>
              <a:gd name="connsiteY86" fmla="*/ 20637 h 320591"/>
              <a:gd name="connsiteX87" fmla="*/ 4961201 w 12191996"/>
              <a:gd name="connsiteY87" fmla="*/ 36512 h 320591"/>
              <a:gd name="connsiteX88" fmla="*/ 5002477 w 12191996"/>
              <a:gd name="connsiteY88" fmla="*/ 52387 h 320591"/>
              <a:gd name="connsiteX89" fmla="*/ 5038989 w 12191996"/>
              <a:gd name="connsiteY89" fmla="*/ 68262 h 320591"/>
              <a:gd name="connsiteX90" fmla="*/ 5077090 w 12191996"/>
              <a:gd name="connsiteY90" fmla="*/ 87312 h 320591"/>
              <a:gd name="connsiteX91" fmla="*/ 5115189 w 12191996"/>
              <a:gd name="connsiteY91" fmla="*/ 106362 h 320591"/>
              <a:gd name="connsiteX92" fmla="*/ 5151701 w 12191996"/>
              <a:gd name="connsiteY92" fmla="*/ 125412 h 320591"/>
              <a:gd name="connsiteX93" fmla="*/ 5192977 w 12191996"/>
              <a:gd name="connsiteY93" fmla="*/ 141287 h 320591"/>
              <a:gd name="connsiteX94" fmla="*/ 5239014 w 12191996"/>
              <a:gd name="connsiteY94" fmla="*/ 155575 h 320591"/>
              <a:gd name="connsiteX95" fmla="*/ 5291401 w 12191996"/>
              <a:gd name="connsiteY95" fmla="*/ 166687 h 320591"/>
              <a:gd name="connsiteX96" fmla="*/ 5351727 w 12191996"/>
              <a:gd name="connsiteY96" fmla="*/ 174625 h 320591"/>
              <a:gd name="connsiteX97" fmla="*/ 5410199 w 12191996"/>
              <a:gd name="connsiteY97" fmla="*/ 175985 h 320591"/>
              <a:gd name="connsiteX98" fmla="*/ 5468671 w 12191996"/>
              <a:gd name="connsiteY98" fmla="*/ 174625 h 320591"/>
              <a:gd name="connsiteX99" fmla="*/ 5528996 w 12191996"/>
              <a:gd name="connsiteY99" fmla="*/ 166687 h 320591"/>
              <a:gd name="connsiteX100" fmla="*/ 5581383 w 12191996"/>
              <a:gd name="connsiteY100" fmla="*/ 155575 h 320591"/>
              <a:gd name="connsiteX101" fmla="*/ 5627421 w 12191996"/>
              <a:gd name="connsiteY101" fmla="*/ 141287 h 320591"/>
              <a:gd name="connsiteX102" fmla="*/ 5668696 w 12191996"/>
              <a:gd name="connsiteY102" fmla="*/ 125412 h 320591"/>
              <a:gd name="connsiteX103" fmla="*/ 5705209 w 12191996"/>
              <a:gd name="connsiteY103" fmla="*/ 106362 h 320591"/>
              <a:gd name="connsiteX104" fmla="*/ 5743308 w 12191996"/>
              <a:gd name="connsiteY104" fmla="*/ 87312 h 320591"/>
              <a:gd name="connsiteX105" fmla="*/ 5781408 w 12191996"/>
              <a:gd name="connsiteY105" fmla="*/ 68262 h 320591"/>
              <a:gd name="connsiteX106" fmla="*/ 5817921 w 12191996"/>
              <a:gd name="connsiteY106" fmla="*/ 52387 h 320591"/>
              <a:gd name="connsiteX107" fmla="*/ 5859196 w 12191996"/>
              <a:gd name="connsiteY107" fmla="*/ 36512 h 320591"/>
              <a:gd name="connsiteX108" fmla="*/ 5905234 w 12191996"/>
              <a:gd name="connsiteY108" fmla="*/ 20637 h 320591"/>
              <a:gd name="connsiteX109" fmla="*/ 5957621 w 12191996"/>
              <a:gd name="connsiteY109" fmla="*/ 9525 h 320591"/>
              <a:gd name="connsiteX110" fmla="*/ 6017947 w 12191996"/>
              <a:gd name="connsiteY110" fmla="*/ 3175 h 320591"/>
              <a:gd name="connsiteX111" fmla="*/ 6086209 w 12191996"/>
              <a:gd name="connsiteY111" fmla="*/ 0 h 320591"/>
              <a:gd name="connsiteX112" fmla="*/ 6095999 w 12191996"/>
              <a:gd name="connsiteY112" fmla="*/ 455 h 320591"/>
              <a:gd name="connsiteX113" fmla="*/ 6105789 w 12191996"/>
              <a:gd name="connsiteY113" fmla="*/ 0 h 320591"/>
              <a:gd name="connsiteX114" fmla="*/ 6174052 w 12191996"/>
              <a:gd name="connsiteY114" fmla="*/ 3175 h 320591"/>
              <a:gd name="connsiteX115" fmla="*/ 6234377 w 12191996"/>
              <a:gd name="connsiteY115" fmla="*/ 9525 h 320591"/>
              <a:gd name="connsiteX116" fmla="*/ 6286764 w 12191996"/>
              <a:gd name="connsiteY116" fmla="*/ 20637 h 320591"/>
              <a:gd name="connsiteX117" fmla="*/ 6332802 w 12191996"/>
              <a:gd name="connsiteY117" fmla="*/ 36512 h 320591"/>
              <a:gd name="connsiteX118" fmla="*/ 6374077 w 12191996"/>
              <a:gd name="connsiteY118" fmla="*/ 52387 h 320591"/>
              <a:gd name="connsiteX119" fmla="*/ 6410589 w 12191996"/>
              <a:gd name="connsiteY119" fmla="*/ 68262 h 320591"/>
              <a:gd name="connsiteX120" fmla="*/ 6448689 w 12191996"/>
              <a:gd name="connsiteY120" fmla="*/ 87312 h 320591"/>
              <a:gd name="connsiteX121" fmla="*/ 6486789 w 12191996"/>
              <a:gd name="connsiteY121" fmla="*/ 106362 h 320591"/>
              <a:gd name="connsiteX122" fmla="*/ 6523302 w 12191996"/>
              <a:gd name="connsiteY122" fmla="*/ 125412 h 320591"/>
              <a:gd name="connsiteX123" fmla="*/ 6564577 w 12191996"/>
              <a:gd name="connsiteY123" fmla="*/ 141287 h 320591"/>
              <a:gd name="connsiteX124" fmla="*/ 6610614 w 12191996"/>
              <a:gd name="connsiteY124" fmla="*/ 155575 h 320591"/>
              <a:gd name="connsiteX125" fmla="*/ 6663002 w 12191996"/>
              <a:gd name="connsiteY125" fmla="*/ 166687 h 320591"/>
              <a:gd name="connsiteX126" fmla="*/ 6723327 w 12191996"/>
              <a:gd name="connsiteY126" fmla="*/ 174625 h 320591"/>
              <a:gd name="connsiteX127" fmla="*/ 6781799 w 12191996"/>
              <a:gd name="connsiteY127" fmla="*/ 175985 h 320591"/>
              <a:gd name="connsiteX128" fmla="*/ 6840271 w 12191996"/>
              <a:gd name="connsiteY128" fmla="*/ 174625 h 320591"/>
              <a:gd name="connsiteX129" fmla="*/ 6900596 w 12191996"/>
              <a:gd name="connsiteY129" fmla="*/ 166687 h 320591"/>
              <a:gd name="connsiteX130" fmla="*/ 6952983 w 12191996"/>
              <a:gd name="connsiteY130" fmla="*/ 155575 h 320591"/>
              <a:gd name="connsiteX131" fmla="*/ 6999021 w 12191996"/>
              <a:gd name="connsiteY131" fmla="*/ 141287 h 320591"/>
              <a:gd name="connsiteX132" fmla="*/ 7040296 w 12191996"/>
              <a:gd name="connsiteY132" fmla="*/ 125412 h 320591"/>
              <a:gd name="connsiteX133" fmla="*/ 7076808 w 12191996"/>
              <a:gd name="connsiteY133" fmla="*/ 106362 h 320591"/>
              <a:gd name="connsiteX134" fmla="*/ 7114908 w 12191996"/>
              <a:gd name="connsiteY134" fmla="*/ 87312 h 320591"/>
              <a:gd name="connsiteX135" fmla="*/ 7153008 w 12191996"/>
              <a:gd name="connsiteY135" fmla="*/ 68262 h 320591"/>
              <a:gd name="connsiteX136" fmla="*/ 7189521 w 12191996"/>
              <a:gd name="connsiteY136" fmla="*/ 52387 h 320591"/>
              <a:gd name="connsiteX137" fmla="*/ 7230796 w 12191996"/>
              <a:gd name="connsiteY137" fmla="*/ 36512 h 320591"/>
              <a:gd name="connsiteX138" fmla="*/ 7276833 w 12191996"/>
              <a:gd name="connsiteY138" fmla="*/ 20637 h 320591"/>
              <a:gd name="connsiteX139" fmla="*/ 7329221 w 12191996"/>
              <a:gd name="connsiteY139" fmla="*/ 9525 h 320591"/>
              <a:gd name="connsiteX140" fmla="*/ 7389546 w 12191996"/>
              <a:gd name="connsiteY140" fmla="*/ 3175 h 320591"/>
              <a:gd name="connsiteX141" fmla="*/ 7457808 w 12191996"/>
              <a:gd name="connsiteY141" fmla="*/ 0 h 320591"/>
              <a:gd name="connsiteX142" fmla="*/ 7526071 w 12191996"/>
              <a:gd name="connsiteY142" fmla="*/ 3175 h 320591"/>
              <a:gd name="connsiteX143" fmla="*/ 7586396 w 12191996"/>
              <a:gd name="connsiteY143" fmla="*/ 9525 h 320591"/>
              <a:gd name="connsiteX144" fmla="*/ 7638783 w 12191996"/>
              <a:gd name="connsiteY144" fmla="*/ 20637 h 320591"/>
              <a:gd name="connsiteX145" fmla="*/ 7684821 w 12191996"/>
              <a:gd name="connsiteY145" fmla="*/ 36512 h 320591"/>
              <a:gd name="connsiteX146" fmla="*/ 7726096 w 12191996"/>
              <a:gd name="connsiteY146" fmla="*/ 52387 h 320591"/>
              <a:gd name="connsiteX147" fmla="*/ 7762608 w 12191996"/>
              <a:gd name="connsiteY147" fmla="*/ 68262 h 320591"/>
              <a:gd name="connsiteX148" fmla="*/ 7800708 w 12191996"/>
              <a:gd name="connsiteY148" fmla="*/ 87312 h 320591"/>
              <a:gd name="connsiteX149" fmla="*/ 7838808 w 12191996"/>
              <a:gd name="connsiteY149" fmla="*/ 106362 h 320591"/>
              <a:gd name="connsiteX150" fmla="*/ 7875321 w 12191996"/>
              <a:gd name="connsiteY150" fmla="*/ 125412 h 320591"/>
              <a:gd name="connsiteX151" fmla="*/ 7916596 w 12191996"/>
              <a:gd name="connsiteY151" fmla="*/ 141287 h 320591"/>
              <a:gd name="connsiteX152" fmla="*/ 7962633 w 12191996"/>
              <a:gd name="connsiteY152" fmla="*/ 155575 h 320591"/>
              <a:gd name="connsiteX153" fmla="*/ 8015021 w 12191996"/>
              <a:gd name="connsiteY153" fmla="*/ 166687 h 320591"/>
              <a:gd name="connsiteX154" fmla="*/ 8075346 w 12191996"/>
              <a:gd name="connsiteY154" fmla="*/ 174625 h 320591"/>
              <a:gd name="connsiteX155" fmla="*/ 8143608 w 12191996"/>
              <a:gd name="connsiteY155" fmla="*/ 176212 h 320591"/>
              <a:gd name="connsiteX156" fmla="*/ 8211871 w 12191996"/>
              <a:gd name="connsiteY156" fmla="*/ 174625 h 320591"/>
              <a:gd name="connsiteX157" fmla="*/ 8272196 w 12191996"/>
              <a:gd name="connsiteY157" fmla="*/ 166687 h 320591"/>
              <a:gd name="connsiteX158" fmla="*/ 8324583 w 12191996"/>
              <a:gd name="connsiteY158" fmla="*/ 155575 h 320591"/>
              <a:gd name="connsiteX159" fmla="*/ 8370621 w 12191996"/>
              <a:gd name="connsiteY159" fmla="*/ 141287 h 320591"/>
              <a:gd name="connsiteX160" fmla="*/ 8411896 w 12191996"/>
              <a:gd name="connsiteY160" fmla="*/ 125412 h 320591"/>
              <a:gd name="connsiteX161" fmla="*/ 8448408 w 12191996"/>
              <a:gd name="connsiteY161" fmla="*/ 106362 h 320591"/>
              <a:gd name="connsiteX162" fmla="*/ 8486508 w 12191996"/>
              <a:gd name="connsiteY162" fmla="*/ 87312 h 320591"/>
              <a:gd name="connsiteX163" fmla="*/ 8524608 w 12191996"/>
              <a:gd name="connsiteY163" fmla="*/ 68262 h 320591"/>
              <a:gd name="connsiteX164" fmla="*/ 8561120 w 12191996"/>
              <a:gd name="connsiteY164" fmla="*/ 52387 h 320591"/>
              <a:gd name="connsiteX165" fmla="*/ 8602396 w 12191996"/>
              <a:gd name="connsiteY165" fmla="*/ 36512 h 320591"/>
              <a:gd name="connsiteX166" fmla="*/ 8648432 w 12191996"/>
              <a:gd name="connsiteY166" fmla="*/ 20637 h 320591"/>
              <a:gd name="connsiteX167" fmla="*/ 8700820 w 12191996"/>
              <a:gd name="connsiteY167" fmla="*/ 9525 h 320591"/>
              <a:gd name="connsiteX168" fmla="*/ 8761146 w 12191996"/>
              <a:gd name="connsiteY168" fmla="*/ 3175 h 320591"/>
              <a:gd name="connsiteX169" fmla="*/ 8827820 w 12191996"/>
              <a:gd name="connsiteY169" fmla="*/ 0 h 320591"/>
              <a:gd name="connsiteX170" fmla="*/ 8897670 w 12191996"/>
              <a:gd name="connsiteY170" fmla="*/ 3175 h 320591"/>
              <a:gd name="connsiteX171" fmla="*/ 8957996 w 12191996"/>
              <a:gd name="connsiteY171" fmla="*/ 9525 h 320591"/>
              <a:gd name="connsiteX172" fmla="*/ 9010382 w 12191996"/>
              <a:gd name="connsiteY172" fmla="*/ 20637 h 320591"/>
              <a:gd name="connsiteX173" fmla="*/ 9056420 w 12191996"/>
              <a:gd name="connsiteY173" fmla="*/ 36512 h 320591"/>
              <a:gd name="connsiteX174" fmla="*/ 9097696 w 12191996"/>
              <a:gd name="connsiteY174" fmla="*/ 52387 h 320591"/>
              <a:gd name="connsiteX175" fmla="*/ 9134208 w 12191996"/>
              <a:gd name="connsiteY175" fmla="*/ 68262 h 320591"/>
              <a:gd name="connsiteX176" fmla="*/ 9172308 w 12191996"/>
              <a:gd name="connsiteY176" fmla="*/ 87312 h 320591"/>
              <a:gd name="connsiteX177" fmla="*/ 9210408 w 12191996"/>
              <a:gd name="connsiteY177" fmla="*/ 106362 h 320591"/>
              <a:gd name="connsiteX178" fmla="*/ 9246920 w 12191996"/>
              <a:gd name="connsiteY178" fmla="*/ 125412 h 320591"/>
              <a:gd name="connsiteX179" fmla="*/ 9288196 w 12191996"/>
              <a:gd name="connsiteY179" fmla="*/ 141287 h 320591"/>
              <a:gd name="connsiteX180" fmla="*/ 9334232 w 12191996"/>
              <a:gd name="connsiteY180" fmla="*/ 155575 h 320591"/>
              <a:gd name="connsiteX181" fmla="*/ 9386620 w 12191996"/>
              <a:gd name="connsiteY181" fmla="*/ 166687 h 320591"/>
              <a:gd name="connsiteX182" fmla="*/ 9446946 w 12191996"/>
              <a:gd name="connsiteY182" fmla="*/ 174625 h 320591"/>
              <a:gd name="connsiteX183" fmla="*/ 9515208 w 12191996"/>
              <a:gd name="connsiteY183" fmla="*/ 176212 h 320591"/>
              <a:gd name="connsiteX184" fmla="*/ 9583470 w 12191996"/>
              <a:gd name="connsiteY184" fmla="*/ 174625 h 320591"/>
              <a:gd name="connsiteX185" fmla="*/ 9643796 w 12191996"/>
              <a:gd name="connsiteY185" fmla="*/ 166687 h 320591"/>
              <a:gd name="connsiteX186" fmla="*/ 9696182 w 12191996"/>
              <a:gd name="connsiteY186" fmla="*/ 155575 h 320591"/>
              <a:gd name="connsiteX187" fmla="*/ 9742220 w 12191996"/>
              <a:gd name="connsiteY187" fmla="*/ 141287 h 320591"/>
              <a:gd name="connsiteX188" fmla="*/ 9783496 w 12191996"/>
              <a:gd name="connsiteY188" fmla="*/ 125412 h 320591"/>
              <a:gd name="connsiteX189" fmla="*/ 9820008 w 12191996"/>
              <a:gd name="connsiteY189" fmla="*/ 106362 h 320591"/>
              <a:gd name="connsiteX190" fmla="*/ 9896208 w 12191996"/>
              <a:gd name="connsiteY190" fmla="*/ 68262 h 320591"/>
              <a:gd name="connsiteX191" fmla="*/ 9932720 w 12191996"/>
              <a:gd name="connsiteY191" fmla="*/ 52387 h 320591"/>
              <a:gd name="connsiteX192" fmla="*/ 9973996 w 12191996"/>
              <a:gd name="connsiteY192" fmla="*/ 36512 h 320591"/>
              <a:gd name="connsiteX193" fmla="*/ 10020032 w 12191996"/>
              <a:gd name="connsiteY193" fmla="*/ 20637 h 320591"/>
              <a:gd name="connsiteX194" fmla="*/ 10072420 w 12191996"/>
              <a:gd name="connsiteY194" fmla="*/ 9525 h 320591"/>
              <a:gd name="connsiteX195" fmla="*/ 10132746 w 12191996"/>
              <a:gd name="connsiteY195" fmla="*/ 3175 h 320591"/>
              <a:gd name="connsiteX196" fmla="*/ 10201008 w 12191996"/>
              <a:gd name="connsiteY196" fmla="*/ 0 h 320591"/>
              <a:gd name="connsiteX197" fmla="*/ 10269270 w 12191996"/>
              <a:gd name="connsiteY197" fmla="*/ 3175 h 320591"/>
              <a:gd name="connsiteX198" fmla="*/ 10329596 w 12191996"/>
              <a:gd name="connsiteY198" fmla="*/ 9525 h 320591"/>
              <a:gd name="connsiteX199" fmla="*/ 10381982 w 12191996"/>
              <a:gd name="connsiteY199" fmla="*/ 20637 h 320591"/>
              <a:gd name="connsiteX200" fmla="*/ 10428020 w 12191996"/>
              <a:gd name="connsiteY200" fmla="*/ 36512 h 320591"/>
              <a:gd name="connsiteX201" fmla="*/ 10469296 w 12191996"/>
              <a:gd name="connsiteY201" fmla="*/ 52387 h 320591"/>
              <a:gd name="connsiteX202" fmla="*/ 10505808 w 12191996"/>
              <a:gd name="connsiteY202" fmla="*/ 68262 h 320591"/>
              <a:gd name="connsiteX203" fmla="*/ 10543908 w 12191996"/>
              <a:gd name="connsiteY203" fmla="*/ 87312 h 320591"/>
              <a:gd name="connsiteX204" fmla="*/ 10582008 w 12191996"/>
              <a:gd name="connsiteY204" fmla="*/ 106362 h 320591"/>
              <a:gd name="connsiteX205" fmla="*/ 10618520 w 12191996"/>
              <a:gd name="connsiteY205" fmla="*/ 125412 h 320591"/>
              <a:gd name="connsiteX206" fmla="*/ 10659796 w 12191996"/>
              <a:gd name="connsiteY206" fmla="*/ 141287 h 320591"/>
              <a:gd name="connsiteX207" fmla="*/ 10705832 w 12191996"/>
              <a:gd name="connsiteY207" fmla="*/ 155575 h 320591"/>
              <a:gd name="connsiteX208" fmla="*/ 10758220 w 12191996"/>
              <a:gd name="connsiteY208" fmla="*/ 166687 h 320591"/>
              <a:gd name="connsiteX209" fmla="*/ 10818546 w 12191996"/>
              <a:gd name="connsiteY209" fmla="*/ 174625 h 320591"/>
              <a:gd name="connsiteX210" fmla="*/ 10886808 w 12191996"/>
              <a:gd name="connsiteY210" fmla="*/ 176212 h 320591"/>
              <a:gd name="connsiteX211" fmla="*/ 10955070 w 12191996"/>
              <a:gd name="connsiteY211" fmla="*/ 174625 h 320591"/>
              <a:gd name="connsiteX212" fmla="*/ 11015396 w 12191996"/>
              <a:gd name="connsiteY212" fmla="*/ 166687 h 320591"/>
              <a:gd name="connsiteX213" fmla="*/ 11067782 w 12191996"/>
              <a:gd name="connsiteY213" fmla="*/ 155575 h 320591"/>
              <a:gd name="connsiteX214" fmla="*/ 11113820 w 12191996"/>
              <a:gd name="connsiteY214" fmla="*/ 141287 h 320591"/>
              <a:gd name="connsiteX215" fmla="*/ 11155096 w 12191996"/>
              <a:gd name="connsiteY215" fmla="*/ 125412 h 320591"/>
              <a:gd name="connsiteX216" fmla="*/ 11191608 w 12191996"/>
              <a:gd name="connsiteY216" fmla="*/ 106362 h 320591"/>
              <a:gd name="connsiteX217" fmla="*/ 11229708 w 12191996"/>
              <a:gd name="connsiteY217" fmla="*/ 87312 h 320591"/>
              <a:gd name="connsiteX218" fmla="*/ 11267808 w 12191996"/>
              <a:gd name="connsiteY218" fmla="*/ 68262 h 320591"/>
              <a:gd name="connsiteX219" fmla="*/ 11304320 w 12191996"/>
              <a:gd name="connsiteY219" fmla="*/ 52387 h 320591"/>
              <a:gd name="connsiteX220" fmla="*/ 11345596 w 12191996"/>
              <a:gd name="connsiteY220" fmla="*/ 36512 h 320591"/>
              <a:gd name="connsiteX221" fmla="*/ 11391632 w 12191996"/>
              <a:gd name="connsiteY221" fmla="*/ 20637 h 320591"/>
              <a:gd name="connsiteX222" fmla="*/ 11444020 w 12191996"/>
              <a:gd name="connsiteY222" fmla="*/ 9525 h 320591"/>
              <a:gd name="connsiteX223" fmla="*/ 11504346 w 12191996"/>
              <a:gd name="connsiteY223" fmla="*/ 3175 h 320591"/>
              <a:gd name="connsiteX224" fmla="*/ 11572608 w 12191996"/>
              <a:gd name="connsiteY224" fmla="*/ 0 h 320591"/>
              <a:gd name="connsiteX225" fmla="*/ 11640870 w 12191996"/>
              <a:gd name="connsiteY225" fmla="*/ 3175 h 320591"/>
              <a:gd name="connsiteX226" fmla="*/ 11701196 w 12191996"/>
              <a:gd name="connsiteY226" fmla="*/ 9525 h 320591"/>
              <a:gd name="connsiteX227" fmla="*/ 11753582 w 12191996"/>
              <a:gd name="connsiteY227" fmla="*/ 20637 h 320591"/>
              <a:gd name="connsiteX228" fmla="*/ 11799620 w 12191996"/>
              <a:gd name="connsiteY228" fmla="*/ 36512 h 320591"/>
              <a:gd name="connsiteX229" fmla="*/ 11840896 w 12191996"/>
              <a:gd name="connsiteY229" fmla="*/ 52387 h 320591"/>
              <a:gd name="connsiteX230" fmla="*/ 11877408 w 12191996"/>
              <a:gd name="connsiteY230" fmla="*/ 68262 h 320591"/>
              <a:gd name="connsiteX231" fmla="*/ 11915508 w 12191996"/>
              <a:gd name="connsiteY231" fmla="*/ 87312 h 320591"/>
              <a:gd name="connsiteX232" fmla="*/ 11953608 w 12191996"/>
              <a:gd name="connsiteY232" fmla="*/ 106362 h 320591"/>
              <a:gd name="connsiteX233" fmla="*/ 11990120 w 12191996"/>
              <a:gd name="connsiteY233" fmla="*/ 125412 h 320591"/>
              <a:gd name="connsiteX234" fmla="*/ 12031396 w 12191996"/>
              <a:gd name="connsiteY234" fmla="*/ 141287 h 320591"/>
              <a:gd name="connsiteX235" fmla="*/ 12077432 w 12191996"/>
              <a:gd name="connsiteY235" fmla="*/ 155575 h 320591"/>
              <a:gd name="connsiteX236" fmla="*/ 12129820 w 12191996"/>
              <a:gd name="connsiteY236" fmla="*/ 166688 h 320591"/>
              <a:gd name="connsiteX237" fmla="*/ 12190146 w 12191996"/>
              <a:gd name="connsiteY237" fmla="*/ 174625 h 320591"/>
              <a:gd name="connsiteX238" fmla="*/ 12191996 w 12191996"/>
              <a:gd name="connsiteY238" fmla="*/ 174668 h 320591"/>
              <a:gd name="connsiteX239" fmla="*/ 12191996 w 12191996"/>
              <a:gd name="connsiteY239" fmla="*/ 319047 h 320591"/>
              <a:gd name="connsiteX240" fmla="*/ 12190146 w 12191996"/>
              <a:gd name="connsiteY240" fmla="*/ 319004 h 320591"/>
              <a:gd name="connsiteX241" fmla="*/ 12129820 w 12191996"/>
              <a:gd name="connsiteY241" fmla="*/ 311067 h 320591"/>
              <a:gd name="connsiteX242" fmla="*/ 12077432 w 12191996"/>
              <a:gd name="connsiteY242" fmla="*/ 299954 h 320591"/>
              <a:gd name="connsiteX243" fmla="*/ 12031396 w 12191996"/>
              <a:gd name="connsiteY243" fmla="*/ 285666 h 320591"/>
              <a:gd name="connsiteX244" fmla="*/ 11990120 w 12191996"/>
              <a:gd name="connsiteY244" fmla="*/ 269791 h 320591"/>
              <a:gd name="connsiteX245" fmla="*/ 11953608 w 12191996"/>
              <a:gd name="connsiteY245" fmla="*/ 250741 h 320591"/>
              <a:gd name="connsiteX246" fmla="*/ 11915508 w 12191996"/>
              <a:gd name="connsiteY246" fmla="*/ 231691 h 320591"/>
              <a:gd name="connsiteX247" fmla="*/ 11877408 w 12191996"/>
              <a:gd name="connsiteY247" fmla="*/ 212641 h 320591"/>
              <a:gd name="connsiteX248" fmla="*/ 11840896 w 12191996"/>
              <a:gd name="connsiteY248" fmla="*/ 196766 h 320591"/>
              <a:gd name="connsiteX249" fmla="*/ 11799620 w 12191996"/>
              <a:gd name="connsiteY249" fmla="*/ 180891 h 320591"/>
              <a:gd name="connsiteX250" fmla="*/ 11753582 w 12191996"/>
              <a:gd name="connsiteY250" fmla="*/ 165016 h 320591"/>
              <a:gd name="connsiteX251" fmla="*/ 11701196 w 12191996"/>
              <a:gd name="connsiteY251" fmla="*/ 153904 h 320591"/>
              <a:gd name="connsiteX252" fmla="*/ 11640870 w 12191996"/>
              <a:gd name="connsiteY252" fmla="*/ 147554 h 320591"/>
              <a:gd name="connsiteX253" fmla="*/ 11572608 w 12191996"/>
              <a:gd name="connsiteY253" fmla="*/ 144379 h 320591"/>
              <a:gd name="connsiteX254" fmla="*/ 11504346 w 12191996"/>
              <a:gd name="connsiteY254" fmla="*/ 147554 h 320591"/>
              <a:gd name="connsiteX255" fmla="*/ 11444020 w 12191996"/>
              <a:gd name="connsiteY255" fmla="*/ 153904 h 320591"/>
              <a:gd name="connsiteX256" fmla="*/ 11391632 w 12191996"/>
              <a:gd name="connsiteY256" fmla="*/ 165016 h 320591"/>
              <a:gd name="connsiteX257" fmla="*/ 11345596 w 12191996"/>
              <a:gd name="connsiteY257" fmla="*/ 180891 h 320591"/>
              <a:gd name="connsiteX258" fmla="*/ 11304320 w 12191996"/>
              <a:gd name="connsiteY258" fmla="*/ 196766 h 320591"/>
              <a:gd name="connsiteX259" fmla="*/ 11267808 w 12191996"/>
              <a:gd name="connsiteY259" fmla="*/ 212641 h 320591"/>
              <a:gd name="connsiteX260" fmla="*/ 11229708 w 12191996"/>
              <a:gd name="connsiteY260" fmla="*/ 231691 h 320591"/>
              <a:gd name="connsiteX261" fmla="*/ 11191608 w 12191996"/>
              <a:gd name="connsiteY261" fmla="*/ 250741 h 320591"/>
              <a:gd name="connsiteX262" fmla="*/ 11155096 w 12191996"/>
              <a:gd name="connsiteY262" fmla="*/ 269791 h 320591"/>
              <a:gd name="connsiteX263" fmla="*/ 11113820 w 12191996"/>
              <a:gd name="connsiteY263" fmla="*/ 285666 h 320591"/>
              <a:gd name="connsiteX264" fmla="*/ 11067782 w 12191996"/>
              <a:gd name="connsiteY264" fmla="*/ 299954 h 320591"/>
              <a:gd name="connsiteX265" fmla="*/ 11015396 w 12191996"/>
              <a:gd name="connsiteY265" fmla="*/ 311066 h 320591"/>
              <a:gd name="connsiteX266" fmla="*/ 10955070 w 12191996"/>
              <a:gd name="connsiteY266" fmla="*/ 319004 h 320591"/>
              <a:gd name="connsiteX267" fmla="*/ 10886808 w 12191996"/>
              <a:gd name="connsiteY267" fmla="*/ 320591 h 320591"/>
              <a:gd name="connsiteX268" fmla="*/ 10818546 w 12191996"/>
              <a:gd name="connsiteY268" fmla="*/ 319004 h 320591"/>
              <a:gd name="connsiteX269" fmla="*/ 10758220 w 12191996"/>
              <a:gd name="connsiteY269" fmla="*/ 311066 h 320591"/>
              <a:gd name="connsiteX270" fmla="*/ 10705832 w 12191996"/>
              <a:gd name="connsiteY270" fmla="*/ 299954 h 320591"/>
              <a:gd name="connsiteX271" fmla="*/ 10659796 w 12191996"/>
              <a:gd name="connsiteY271" fmla="*/ 285666 h 320591"/>
              <a:gd name="connsiteX272" fmla="*/ 10618520 w 12191996"/>
              <a:gd name="connsiteY272" fmla="*/ 269791 h 320591"/>
              <a:gd name="connsiteX273" fmla="*/ 10582008 w 12191996"/>
              <a:gd name="connsiteY273" fmla="*/ 250741 h 320591"/>
              <a:gd name="connsiteX274" fmla="*/ 10543908 w 12191996"/>
              <a:gd name="connsiteY274" fmla="*/ 231691 h 320591"/>
              <a:gd name="connsiteX275" fmla="*/ 10505808 w 12191996"/>
              <a:gd name="connsiteY275" fmla="*/ 212641 h 320591"/>
              <a:gd name="connsiteX276" fmla="*/ 10469296 w 12191996"/>
              <a:gd name="connsiteY276" fmla="*/ 196766 h 320591"/>
              <a:gd name="connsiteX277" fmla="*/ 10428020 w 12191996"/>
              <a:gd name="connsiteY277" fmla="*/ 180891 h 320591"/>
              <a:gd name="connsiteX278" fmla="*/ 10381982 w 12191996"/>
              <a:gd name="connsiteY278" fmla="*/ 165016 h 320591"/>
              <a:gd name="connsiteX279" fmla="*/ 10329596 w 12191996"/>
              <a:gd name="connsiteY279" fmla="*/ 153904 h 320591"/>
              <a:gd name="connsiteX280" fmla="*/ 10269270 w 12191996"/>
              <a:gd name="connsiteY280" fmla="*/ 147554 h 320591"/>
              <a:gd name="connsiteX281" fmla="*/ 10201008 w 12191996"/>
              <a:gd name="connsiteY281" fmla="*/ 144379 h 320591"/>
              <a:gd name="connsiteX282" fmla="*/ 10132746 w 12191996"/>
              <a:gd name="connsiteY282" fmla="*/ 147554 h 320591"/>
              <a:gd name="connsiteX283" fmla="*/ 10072420 w 12191996"/>
              <a:gd name="connsiteY283" fmla="*/ 153904 h 320591"/>
              <a:gd name="connsiteX284" fmla="*/ 10020032 w 12191996"/>
              <a:gd name="connsiteY284" fmla="*/ 165016 h 320591"/>
              <a:gd name="connsiteX285" fmla="*/ 9973996 w 12191996"/>
              <a:gd name="connsiteY285" fmla="*/ 180891 h 320591"/>
              <a:gd name="connsiteX286" fmla="*/ 9932720 w 12191996"/>
              <a:gd name="connsiteY286" fmla="*/ 196766 h 320591"/>
              <a:gd name="connsiteX287" fmla="*/ 9896208 w 12191996"/>
              <a:gd name="connsiteY287" fmla="*/ 212641 h 320591"/>
              <a:gd name="connsiteX288" fmla="*/ 9820008 w 12191996"/>
              <a:gd name="connsiteY288" fmla="*/ 250741 h 320591"/>
              <a:gd name="connsiteX289" fmla="*/ 9783496 w 12191996"/>
              <a:gd name="connsiteY289" fmla="*/ 269791 h 320591"/>
              <a:gd name="connsiteX290" fmla="*/ 9742220 w 12191996"/>
              <a:gd name="connsiteY290" fmla="*/ 285666 h 320591"/>
              <a:gd name="connsiteX291" fmla="*/ 9696182 w 12191996"/>
              <a:gd name="connsiteY291" fmla="*/ 299954 h 320591"/>
              <a:gd name="connsiteX292" fmla="*/ 9643796 w 12191996"/>
              <a:gd name="connsiteY292" fmla="*/ 311066 h 320591"/>
              <a:gd name="connsiteX293" fmla="*/ 9583470 w 12191996"/>
              <a:gd name="connsiteY293" fmla="*/ 319004 h 320591"/>
              <a:gd name="connsiteX294" fmla="*/ 9515208 w 12191996"/>
              <a:gd name="connsiteY294" fmla="*/ 320591 h 320591"/>
              <a:gd name="connsiteX295" fmla="*/ 9446946 w 12191996"/>
              <a:gd name="connsiteY295" fmla="*/ 319004 h 320591"/>
              <a:gd name="connsiteX296" fmla="*/ 9386620 w 12191996"/>
              <a:gd name="connsiteY296" fmla="*/ 311066 h 320591"/>
              <a:gd name="connsiteX297" fmla="*/ 9334232 w 12191996"/>
              <a:gd name="connsiteY297" fmla="*/ 299954 h 320591"/>
              <a:gd name="connsiteX298" fmla="*/ 9288196 w 12191996"/>
              <a:gd name="connsiteY298" fmla="*/ 285666 h 320591"/>
              <a:gd name="connsiteX299" fmla="*/ 9246920 w 12191996"/>
              <a:gd name="connsiteY299" fmla="*/ 269791 h 320591"/>
              <a:gd name="connsiteX300" fmla="*/ 9210408 w 12191996"/>
              <a:gd name="connsiteY300" fmla="*/ 250741 h 320591"/>
              <a:gd name="connsiteX301" fmla="*/ 9172308 w 12191996"/>
              <a:gd name="connsiteY301" fmla="*/ 231691 h 320591"/>
              <a:gd name="connsiteX302" fmla="*/ 9134208 w 12191996"/>
              <a:gd name="connsiteY302" fmla="*/ 212641 h 320591"/>
              <a:gd name="connsiteX303" fmla="*/ 9097696 w 12191996"/>
              <a:gd name="connsiteY303" fmla="*/ 196766 h 320591"/>
              <a:gd name="connsiteX304" fmla="*/ 9056420 w 12191996"/>
              <a:gd name="connsiteY304" fmla="*/ 180891 h 320591"/>
              <a:gd name="connsiteX305" fmla="*/ 9010382 w 12191996"/>
              <a:gd name="connsiteY305" fmla="*/ 165016 h 320591"/>
              <a:gd name="connsiteX306" fmla="*/ 8957996 w 12191996"/>
              <a:gd name="connsiteY306" fmla="*/ 153904 h 320591"/>
              <a:gd name="connsiteX307" fmla="*/ 8897670 w 12191996"/>
              <a:gd name="connsiteY307" fmla="*/ 147554 h 320591"/>
              <a:gd name="connsiteX308" fmla="*/ 8827820 w 12191996"/>
              <a:gd name="connsiteY308" fmla="*/ 144379 h 320591"/>
              <a:gd name="connsiteX309" fmla="*/ 8761146 w 12191996"/>
              <a:gd name="connsiteY309" fmla="*/ 147554 h 320591"/>
              <a:gd name="connsiteX310" fmla="*/ 8700820 w 12191996"/>
              <a:gd name="connsiteY310" fmla="*/ 153904 h 320591"/>
              <a:gd name="connsiteX311" fmla="*/ 8648432 w 12191996"/>
              <a:gd name="connsiteY311" fmla="*/ 165016 h 320591"/>
              <a:gd name="connsiteX312" fmla="*/ 8602396 w 12191996"/>
              <a:gd name="connsiteY312" fmla="*/ 180891 h 320591"/>
              <a:gd name="connsiteX313" fmla="*/ 8561120 w 12191996"/>
              <a:gd name="connsiteY313" fmla="*/ 196766 h 320591"/>
              <a:gd name="connsiteX314" fmla="*/ 8524608 w 12191996"/>
              <a:gd name="connsiteY314" fmla="*/ 212641 h 320591"/>
              <a:gd name="connsiteX315" fmla="*/ 8486508 w 12191996"/>
              <a:gd name="connsiteY315" fmla="*/ 231691 h 320591"/>
              <a:gd name="connsiteX316" fmla="*/ 8448408 w 12191996"/>
              <a:gd name="connsiteY316" fmla="*/ 250741 h 320591"/>
              <a:gd name="connsiteX317" fmla="*/ 8411896 w 12191996"/>
              <a:gd name="connsiteY317" fmla="*/ 269791 h 320591"/>
              <a:gd name="connsiteX318" fmla="*/ 8370621 w 12191996"/>
              <a:gd name="connsiteY318" fmla="*/ 285666 h 320591"/>
              <a:gd name="connsiteX319" fmla="*/ 8324583 w 12191996"/>
              <a:gd name="connsiteY319" fmla="*/ 299954 h 320591"/>
              <a:gd name="connsiteX320" fmla="*/ 8272196 w 12191996"/>
              <a:gd name="connsiteY320" fmla="*/ 311066 h 320591"/>
              <a:gd name="connsiteX321" fmla="*/ 8211871 w 12191996"/>
              <a:gd name="connsiteY321" fmla="*/ 319004 h 320591"/>
              <a:gd name="connsiteX322" fmla="*/ 8143608 w 12191996"/>
              <a:gd name="connsiteY322" fmla="*/ 320591 h 320591"/>
              <a:gd name="connsiteX323" fmla="*/ 8075346 w 12191996"/>
              <a:gd name="connsiteY323" fmla="*/ 319004 h 320591"/>
              <a:gd name="connsiteX324" fmla="*/ 8015021 w 12191996"/>
              <a:gd name="connsiteY324" fmla="*/ 311066 h 320591"/>
              <a:gd name="connsiteX325" fmla="*/ 7962633 w 12191996"/>
              <a:gd name="connsiteY325" fmla="*/ 299954 h 320591"/>
              <a:gd name="connsiteX326" fmla="*/ 7916596 w 12191996"/>
              <a:gd name="connsiteY326" fmla="*/ 285666 h 320591"/>
              <a:gd name="connsiteX327" fmla="*/ 7875321 w 12191996"/>
              <a:gd name="connsiteY327" fmla="*/ 269791 h 320591"/>
              <a:gd name="connsiteX328" fmla="*/ 7838808 w 12191996"/>
              <a:gd name="connsiteY328" fmla="*/ 250741 h 320591"/>
              <a:gd name="connsiteX329" fmla="*/ 7800708 w 12191996"/>
              <a:gd name="connsiteY329" fmla="*/ 231691 h 320591"/>
              <a:gd name="connsiteX330" fmla="*/ 7762608 w 12191996"/>
              <a:gd name="connsiteY330" fmla="*/ 212641 h 320591"/>
              <a:gd name="connsiteX331" fmla="*/ 7726096 w 12191996"/>
              <a:gd name="connsiteY331" fmla="*/ 196766 h 320591"/>
              <a:gd name="connsiteX332" fmla="*/ 7684821 w 12191996"/>
              <a:gd name="connsiteY332" fmla="*/ 180891 h 320591"/>
              <a:gd name="connsiteX333" fmla="*/ 7638783 w 12191996"/>
              <a:gd name="connsiteY333" fmla="*/ 165016 h 320591"/>
              <a:gd name="connsiteX334" fmla="*/ 7586396 w 12191996"/>
              <a:gd name="connsiteY334" fmla="*/ 153904 h 320591"/>
              <a:gd name="connsiteX335" fmla="*/ 7526071 w 12191996"/>
              <a:gd name="connsiteY335" fmla="*/ 147554 h 320591"/>
              <a:gd name="connsiteX336" fmla="*/ 7457808 w 12191996"/>
              <a:gd name="connsiteY336" fmla="*/ 144379 h 320591"/>
              <a:gd name="connsiteX337" fmla="*/ 7389546 w 12191996"/>
              <a:gd name="connsiteY337" fmla="*/ 147554 h 320591"/>
              <a:gd name="connsiteX338" fmla="*/ 7329221 w 12191996"/>
              <a:gd name="connsiteY338" fmla="*/ 153904 h 320591"/>
              <a:gd name="connsiteX339" fmla="*/ 7276833 w 12191996"/>
              <a:gd name="connsiteY339" fmla="*/ 165016 h 320591"/>
              <a:gd name="connsiteX340" fmla="*/ 7230796 w 12191996"/>
              <a:gd name="connsiteY340" fmla="*/ 180891 h 320591"/>
              <a:gd name="connsiteX341" fmla="*/ 7189521 w 12191996"/>
              <a:gd name="connsiteY341" fmla="*/ 196766 h 320591"/>
              <a:gd name="connsiteX342" fmla="*/ 7153008 w 12191996"/>
              <a:gd name="connsiteY342" fmla="*/ 212641 h 320591"/>
              <a:gd name="connsiteX343" fmla="*/ 7114908 w 12191996"/>
              <a:gd name="connsiteY343" fmla="*/ 231691 h 320591"/>
              <a:gd name="connsiteX344" fmla="*/ 7076808 w 12191996"/>
              <a:gd name="connsiteY344" fmla="*/ 250741 h 320591"/>
              <a:gd name="connsiteX345" fmla="*/ 7040296 w 12191996"/>
              <a:gd name="connsiteY345" fmla="*/ 269791 h 320591"/>
              <a:gd name="connsiteX346" fmla="*/ 6999021 w 12191996"/>
              <a:gd name="connsiteY346" fmla="*/ 285666 h 320591"/>
              <a:gd name="connsiteX347" fmla="*/ 6952983 w 12191996"/>
              <a:gd name="connsiteY347" fmla="*/ 299954 h 320591"/>
              <a:gd name="connsiteX348" fmla="*/ 6900596 w 12191996"/>
              <a:gd name="connsiteY348" fmla="*/ 311066 h 320591"/>
              <a:gd name="connsiteX349" fmla="*/ 6840271 w 12191996"/>
              <a:gd name="connsiteY349" fmla="*/ 319004 h 320591"/>
              <a:gd name="connsiteX350" fmla="*/ 6781799 w 12191996"/>
              <a:gd name="connsiteY350" fmla="*/ 320364 h 320591"/>
              <a:gd name="connsiteX351" fmla="*/ 6723327 w 12191996"/>
              <a:gd name="connsiteY351" fmla="*/ 319004 h 320591"/>
              <a:gd name="connsiteX352" fmla="*/ 6663002 w 12191996"/>
              <a:gd name="connsiteY352" fmla="*/ 311066 h 320591"/>
              <a:gd name="connsiteX353" fmla="*/ 6610614 w 12191996"/>
              <a:gd name="connsiteY353" fmla="*/ 299954 h 320591"/>
              <a:gd name="connsiteX354" fmla="*/ 6564577 w 12191996"/>
              <a:gd name="connsiteY354" fmla="*/ 285666 h 320591"/>
              <a:gd name="connsiteX355" fmla="*/ 6523302 w 12191996"/>
              <a:gd name="connsiteY355" fmla="*/ 269791 h 320591"/>
              <a:gd name="connsiteX356" fmla="*/ 6486789 w 12191996"/>
              <a:gd name="connsiteY356" fmla="*/ 250741 h 320591"/>
              <a:gd name="connsiteX357" fmla="*/ 6448689 w 12191996"/>
              <a:gd name="connsiteY357" fmla="*/ 231691 h 320591"/>
              <a:gd name="connsiteX358" fmla="*/ 6410589 w 12191996"/>
              <a:gd name="connsiteY358" fmla="*/ 212641 h 320591"/>
              <a:gd name="connsiteX359" fmla="*/ 6374077 w 12191996"/>
              <a:gd name="connsiteY359" fmla="*/ 196766 h 320591"/>
              <a:gd name="connsiteX360" fmla="*/ 6332802 w 12191996"/>
              <a:gd name="connsiteY360" fmla="*/ 180891 h 320591"/>
              <a:gd name="connsiteX361" fmla="*/ 6286764 w 12191996"/>
              <a:gd name="connsiteY361" fmla="*/ 165016 h 320591"/>
              <a:gd name="connsiteX362" fmla="*/ 6234377 w 12191996"/>
              <a:gd name="connsiteY362" fmla="*/ 153904 h 320591"/>
              <a:gd name="connsiteX363" fmla="*/ 6174052 w 12191996"/>
              <a:gd name="connsiteY363" fmla="*/ 147554 h 320591"/>
              <a:gd name="connsiteX364" fmla="*/ 6105789 w 12191996"/>
              <a:gd name="connsiteY364" fmla="*/ 144379 h 320591"/>
              <a:gd name="connsiteX365" fmla="*/ 6095999 w 12191996"/>
              <a:gd name="connsiteY365" fmla="*/ 144834 h 320591"/>
              <a:gd name="connsiteX366" fmla="*/ 6086208 w 12191996"/>
              <a:gd name="connsiteY366" fmla="*/ 144379 h 320591"/>
              <a:gd name="connsiteX367" fmla="*/ 6017947 w 12191996"/>
              <a:gd name="connsiteY367" fmla="*/ 147554 h 320591"/>
              <a:gd name="connsiteX368" fmla="*/ 5957621 w 12191996"/>
              <a:gd name="connsiteY368" fmla="*/ 153904 h 320591"/>
              <a:gd name="connsiteX369" fmla="*/ 5905234 w 12191996"/>
              <a:gd name="connsiteY369" fmla="*/ 165016 h 320591"/>
              <a:gd name="connsiteX370" fmla="*/ 5859196 w 12191996"/>
              <a:gd name="connsiteY370" fmla="*/ 180891 h 320591"/>
              <a:gd name="connsiteX371" fmla="*/ 5817921 w 12191996"/>
              <a:gd name="connsiteY371" fmla="*/ 196766 h 320591"/>
              <a:gd name="connsiteX372" fmla="*/ 5781408 w 12191996"/>
              <a:gd name="connsiteY372" fmla="*/ 212641 h 320591"/>
              <a:gd name="connsiteX373" fmla="*/ 5743308 w 12191996"/>
              <a:gd name="connsiteY373" fmla="*/ 231691 h 320591"/>
              <a:gd name="connsiteX374" fmla="*/ 5705209 w 12191996"/>
              <a:gd name="connsiteY374" fmla="*/ 250741 h 320591"/>
              <a:gd name="connsiteX375" fmla="*/ 5668696 w 12191996"/>
              <a:gd name="connsiteY375" fmla="*/ 269791 h 320591"/>
              <a:gd name="connsiteX376" fmla="*/ 5627421 w 12191996"/>
              <a:gd name="connsiteY376" fmla="*/ 285666 h 320591"/>
              <a:gd name="connsiteX377" fmla="*/ 5581383 w 12191996"/>
              <a:gd name="connsiteY377" fmla="*/ 299954 h 320591"/>
              <a:gd name="connsiteX378" fmla="*/ 5528996 w 12191996"/>
              <a:gd name="connsiteY378" fmla="*/ 311066 h 320591"/>
              <a:gd name="connsiteX379" fmla="*/ 5468671 w 12191996"/>
              <a:gd name="connsiteY379" fmla="*/ 319004 h 320591"/>
              <a:gd name="connsiteX380" fmla="*/ 5410199 w 12191996"/>
              <a:gd name="connsiteY380" fmla="*/ 320364 h 320591"/>
              <a:gd name="connsiteX381" fmla="*/ 5351727 w 12191996"/>
              <a:gd name="connsiteY381" fmla="*/ 319004 h 320591"/>
              <a:gd name="connsiteX382" fmla="*/ 5291401 w 12191996"/>
              <a:gd name="connsiteY382" fmla="*/ 311066 h 320591"/>
              <a:gd name="connsiteX383" fmla="*/ 5239014 w 12191996"/>
              <a:gd name="connsiteY383" fmla="*/ 299954 h 320591"/>
              <a:gd name="connsiteX384" fmla="*/ 5192976 w 12191996"/>
              <a:gd name="connsiteY384" fmla="*/ 285666 h 320591"/>
              <a:gd name="connsiteX385" fmla="*/ 5151701 w 12191996"/>
              <a:gd name="connsiteY385" fmla="*/ 269791 h 320591"/>
              <a:gd name="connsiteX386" fmla="*/ 5115189 w 12191996"/>
              <a:gd name="connsiteY386" fmla="*/ 250741 h 320591"/>
              <a:gd name="connsiteX387" fmla="*/ 5077089 w 12191996"/>
              <a:gd name="connsiteY387" fmla="*/ 231691 h 320591"/>
              <a:gd name="connsiteX388" fmla="*/ 5038989 w 12191996"/>
              <a:gd name="connsiteY388" fmla="*/ 212641 h 320591"/>
              <a:gd name="connsiteX389" fmla="*/ 5002476 w 12191996"/>
              <a:gd name="connsiteY389" fmla="*/ 196766 h 320591"/>
              <a:gd name="connsiteX390" fmla="*/ 4961201 w 12191996"/>
              <a:gd name="connsiteY390" fmla="*/ 180891 h 320591"/>
              <a:gd name="connsiteX391" fmla="*/ 4915165 w 12191996"/>
              <a:gd name="connsiteY391" fmla="*/ 165016 h 320591"/>
              <a:gd name="connsiteX392" fmla="*/ 4862777 w 12191996"/>
              <a:gd name="connsiteY392" fmla="*/ 153904 h 320591"/>
              <a:gd name="connsiteX393" fmla="*/ 4802453 w 12191996"/>
              <a:gd name="connsiteY393" fmla="*/ 147554 h 320591"/>
              <a:gd name="connsiteX394" fmla="*/ 4734189 w 12191996"/>
              <a:gd name="connsiteY394" fmla="*/ 144379 h 320591"/>
              <a:gd name="connsiteX395" fmla="*/ 4665928 w 12191996"/>
              <a:gd name="connsiteY395" fmla="*/ 147554 h 320591"/>
              <a:gd name="connsiteX396" fmla="*/ 4605602 w 12191996"/>
              <a:gd name="connsiteY396" fmla="*/ 153904 h 320591"/>
              <a:gd name="connsiteX397" fmla="*/ 4553214 w 12191996"/>
              <a:gd name="connsiteY397" fmla="*/ 165016 h 320591"/>
              <a:gd name="connsiteX398" fmla="*/ 4507177 w 12191996"/>
              <a:gd name="connsiteY398" fmla="*/ 180891 h 320591"/>
              <a:gd name="connsiteX399" fmla="*/ 4465902 w 12191996"/>
              <a:gd name="connsiteY399" fmla="*/ 196766 h 320591"/>
              <a:gd name="connsiteX400" fmla="*/ 4429389 w 12191996"/>
              <a:gd name="connsiteY400" fmla="*/ 212641 h 320591"/>
              <a:gd name="connsiteX401" fmla="*/ 4353189 w 12191996"/>
              <a:gd name="connsiteY401" fmla="*/ 250741 h 320591"/>
              <a:gd name="connsiteX402" fmla="*/ 4316677 w 12191996"/>
              <a:gd name="connsiteY402" fmla="*/ 269791 h 320591"/>
              <a:gd name="connsiteX403" fmla="*/ 4275402 w 12191996"/>
              <a:gd name="connsiteY403" fmla="*/ 285666 h 320591"/>
              <a:gd name="connsiteX404" fmla="*/ 4229364 w 12191996"/>
              <a:gd name="connsiteY404" fmla="*/ 299954 h 320591"/>
              <a:gd name="connsiteX405" fmla="*/ 4176977 w 12191996"/>
              <a:gd name="connsiteY405" fmla="*/ 311066 h 320591"/>
              <a:gd name="connsiteX406" fmla="*/ 4116652 w 12191996"/>
              <a:gd name="connsiteY406" fmla="*/ 319004 h 320591"/>
              <a:gd name="connsiteX407" fmla="*/ 4048389 w 12191996"/>
              <a:gd name="connsiteY407" fmla="*/ 320591 h 320591"/>
              <a:gd name="connsiteX408" fmla="*/ 3980127 w 12191996"/>
              <a:gd name="connsiteY408" fmla="*/ 319004 h 320591"/>
              <a:gd name="connsiteX409" fmla="*/ 3919802 w 12191996"/>
              <a:gd name="connsiteY409" fmla="*/ 311066 h 320591"/>
              <a:gd name="connsiteX410" fmla="*/ 3867414 w 12191996"/>
              <a:gd name="connsiteY410" fmla="*/ 299954 h 320591"/>
              <a:gd name="connsiteX411" fmla="*/ 3821377 w 12191996"/>
              <a:gd name="connsiteY411" fmla="*/ 285666 h 320591"/>
              <a:gd name="connsiteX412" fmla="*/ 3780102 w 12191996"/>
              <a:gd name="connsiteY412" fmla="*/ 269791 h 320591"/>
              <a:gd name="connsiteX413" fmla="*/ 3743589 w 12191996"/>
              <a:gd name="connsiteY413" fmla="*/ 250741 h 320591"/>
              <a:gd name="connsiteX414" fmla="*/ 3705489 w 12191996"/>
              <a:gd name="connsiteY414" fmla="*/ 231691 h 320591"/>
              <a:gd name="connsiteX415" fmla="*/ 3667389 w 12191996"/>
              <a:gd name="connsiteY415" fmla="*/ 212641 h 320591"/>
              <a:gd name="connsiteX416" fmla="*/ 3630877 w 12191996"/>
              <a:gd name="connsiteY416" fmla="*/ 196766 h 320591"/>
              <a:gd name="connsiteX417" fmla="*/ 3589602 w 12191996"/>
              <a:gd name="connsiteY417" fmla="*/ 180891 h 320591"/>
              <a:gd name="connsiteX418" fmla="*/ 3543564 w 12191996"/>
              <a:gd name="connsiteY418" fmla="*/ 165016 h 320591"/>
              <a:gd name="connsiteX419" fmla="*/ 3491177 w 12191996"/>
              <a:gd name="connsiteY419" fmla="*/ 153904 h 320591"/>
              <a:gd name="connsiteX420" fmla="*/ 3430852 w 12191996"/>
              <a:gd name="connsiteY420" fmla="*/ 147554 h 320591"/>
              <a:gd name="connsiteX421" fmla="*/ 3361002 w 12191996"/>
              <a:gd name="connsiteY421" fmla="*/ 144379 h 320591"/>
              <a:gd name="connsiteX422" fmla="*/ 3294327 w 12191996"/>
              <a:gd name="connsiteY422" fmla="*/ 147554 h 320591"/>
              <a:gd name="connsiteX423" fmla="*/ 3234002 w 12191996"/>
              <a:gd name="connsiteY423" fmla="*/ 153904 h 320591"/>
              <a:gd name="connsiteX424" fmla="*/ 3181614 w 12191996"/>
              <a:gd name="connsiteY424" fmla="*/ 165016 h 320591"/>
              <a:gd name="connsiteX425" fmla="*/ 3135577 w 12191996"/>
              <a:gd name="connsiteY425" fmla="*/ 180891 h 320591"/>
              <a:gd name="connsiteX426" fmla="*/ 3094302 w 12191996"/>
              <a:gd name="connsiteY426" fmla="*/ 196766 h 320591"/>
              <a:gd name="connsiteX427" fmla="*/ 3057789 w 12191996"/>
              <a:gd name="connsiteY427" fmla="*/ 212641 h 320591"/>
              <a:gd name="connsiteX428" fmla="*/ 3019689 w 12191996"/>
              <a:gd name="connsiteY428" fmla="*/ 231691 h 320591"/>
              <a:gd name="connsiteX429" fmla="*/ 2981589 w 12191996"/>
              <a:gd name="connsiteY429" fmla="*/ 250741 h 320591"/>
              <a:gd name="connsiteX430" fmla="*/ 2945077 w 12191996"/>
              <a:gd name="connsiteY430" fmla="*/ 269791 h 320591"/>
              <a:gd name="connsiteX431" fmla="*/ 2903802 w 12191996"/>
              <a:gd name="connsiteY431" fmla="*/ 285666 h 320591"/>
              <a:gd name="connsiteX432" fmla="*/ 2857764 w 12191996"/>
              <a:gd name="connsiteY432" fmla="*/ 299954 h 320591"/>
              <a:gd name="connsiteX433" fmla="*/ 2805377 w 12191996"/>
              <a:gd name="connsiteY433" fmla="*/ 311066 h 320591"/>
              <a:gd name="connsiteX434" fmla="*/ 2745052 w 12191996"/>
              <a:gd name="connsiteY434" fmla="*/ 319004 h 320591"/>
              <a:gd name="connsiteX435" fmla="*/ 2676789 w 12191996"/>
              <a:gd name="connsiteY435" fmla="*/ 320591 h 320591"/>
              <a:gd name="connsiteX436" fmla="*/ 2608527 w 12191996"/>
              <a:gd name="connsiteY436" fmla="*/ 319004 h 320591"/>
              <a:gd name="connsiteX437" fmla="*/ 2548202 w 12191996"/>
              <a:gd name="connsiteY437" fmla="*/ 311066 h 320591"/>
              <a:gd name="connsiteX438" fmla="*/ 2495814 w 12191996"/>
              <a:gd name="connsiteY438" fmla="*/ 299954 h 320591"/>
              <a:gd name="connsiteX439" fmla="*/ 2449777 w 12191996"/>
              <a:gd name="connsiteY439" fmla="*/ 285666 h 320591"/>
              <a:gd name="connsiteX440" fmla="*/ 2408502 w 12191996"/>
              <a:gd name="connsiteY440" fmla="*/ 269791 h 320591"/>
              <a:gd name="connsiteX441" fmla="*/ 2371989 w 12191996"/>
              <a:gd name="connsiteY441" fmla="*/ 250741 h 320591"/>
              <a:gd name="connsiteX442" fmla="*/ 2333889 w 12191996"/>
              <a:gd name="connsiteY442" fmla="*/ 231691 h 320591"/>
              <a:gd name="connsiteX443" fmla="*/ 2295789 w 12191996"/>
              <a:gd name="connsiteY443" fmla="*/ 212641 h 320591"/>
              <a:gd name="connsiteX444" fmla="*/ 2259277 w 12191996"/>
              <a:gd name="connsiteY444" fmla="*/ 196766 h 320591"/>
              <a:gd name="connsiteX445" fmla="*/ 2218002 w 12191996"/>
              <a:gd name="connsiteY445" fmla="*/ 180891 h 320591"/>
              <a:gd name="connsiteX446" fmla="*/ 2171964 w 12191996"/>
              <a:gd name="connsiteY446" fmla="*/ 165016 h 320591"/>
              <a:gd name="connsiteX447" fmla="*/ 2119577 w 12191996"/>
              <a:gd name="connsiteY447" fmla="*/ 153904 h 320591"/>
              <a:gd name="connsiteX448" fmla="*/ 2059252 w 12191996"/>
              <a:gd name="connsiteY448" fmla="*/ 147554 h 320591"/>
              <a:gd name="connsiteX449" fmla="*/ 1990989 w 12191996"/>
              <a:gd name="connsiteY449" fmla="*/ 144379 h 320591"/>
              <a:gd name="connsiteX450" fmla="*/ 1922727 w 12191996"/>
              <a:gd name="connsiteY450" fmla="*/ 147554 h 320591"/>
              <a:gd name="connsiteX451" fmla="*/ 1862402 w 12191996"/>
              <a:gd name="connsiteY451" fmla="*/ 153904 h 320591"/>
              <a:gd name="connsiteX452" fmla="*/ 1810014 w 12191996"/>
              <a:gd name="connsiteY452" fmla="*/ 165016 h 320591"/>
              <a:gd name="connsiteX453" fmla="*/ 1763977 w 12191996"/>
              <a:gd name="connsiteY453" fmla="*/ 180891 h 320591"/>
              <a:gd name="connsiteX454" fmla="*/ 1722702 w 12191996"/>
              <a:gd name="connsiteY454" fmla="*/ 196766 h 320591"/>
              <a:gd name="connsiteX455" fmla="*/ 1686189 w 12191996"/>
              <a:gd name="connsiteY455" fmla="*/ 212641 h 320591"/>
              <a:gd name="connsiteX456" fmla="*/ 1648089 w 12191996"/>
              <a:gd name="connsiteY456" fmla="*/ 231691 h 320591"/>
              <a:gd name="connsiteX457" fmla="*/ 1609989 w 12191996"/>
              <a:gd name="connsiteY457" fmla="*/ 250741 h 320591"/>
              <a:gd name="connsiteX458" fmla="*/ 1573477 w 12191996"/>
              <a:gd name="connsiteY458" fmla="*/ 269791 h 320591"/>
              <a:gd name="connsiteX459" fmla="*/ 1532202 w 12191996"/>
              <a:gd name="connsiteY459" fmla="*/ 285666 h 320591"/>
              <a:gd name="connsiteX460" fmla="*/ 1486164 w 12191996"/>
              <a:gd name="connsiteY460" fmla="*/ 299954 h 320591"/>
              <a:gd name="connsiteX461" fmla="*/ 1433777 w 12191996"/>
              <a:gd name="connsiteY461" fmla="*/ 311066 h 320591"/>
              <a:gd name="connsiteX462" fmla="*/ 1373452 w 12191996"/>
              <a:gd name="connsiteY462" fmla="*/ 319004 h 320591"/>
              <a:gd name="connsiteX463" fmla="*/ 1305189 w 12191996"/>
              <a:gd name="connsiteY463" fmla="*/ 320591 h 320591"/>
              <a:gd name="connsiteX464" fmla="*/ 1236927 w 12191996"/>
              <a:gd name="connsiteY464" fmla="*/ 319004 h 320591"/>
              <a:gd name="connsiteX465" fmla="*/ 1176602 w 12191996"/>
              <a:gd name="connsiteY465" fmla="*/ 311066 h 320591"/>
              <a:gd name="connsiteX466" fmla="*/ 1124214 w 12191996"/>
              <a:gd name="connsiteY466" fmla="*/ 299954 h 320591"/>
              <a:gd name="connsiteX467" fmla="*/ 1078177 w 12191996"/>
              <a:gd name="connsiteY467" fmla="*/ 285666 h 320591"/>
              <a:gd name="connsiteX468" fmla="*/ 1036902 w 12191996"/>
              <a:gd name="connsiteY468" fmla="*/ 269791 h 320591"/>
              <a:gd name="connsiteX469" fmla="*/ 1000389 w 12191996"/>
              <a:gd name="connsiteY469" fmla="*/ 250741 h 320591"/>
              <a:gd name="connsiteX470" fmla="*/ 962289 w 12191996"/>
              <a:gd name="connsiteY470" fmla="*/ 231691 h 320591"/>
              <a:gd name="connsiteX471" fmla="*/ 924189 w 12191996"/>
              <a:gd name="connsiteY471" fmla="*/ 212641 h 320591"/>
              <a:gd name="connsiteX472" fmla="*/ 887677 w 12191996"/>
              <a:gd name="connsiteY472" fmla="*/ 196766 h 320591"/>
              <a:gd name="connsiteX473" fmla="*/ 846402 w 12191996"/>
              <a:gd name="connsiteY473" fmla="*/ 180891 h 320591"/>
              <a:gd name="connsiteX474" fmla="*/ 800364 w 12191996"/>
              <a:gd name="connsiteY474" fmla="*/ 165016 h 320591"/>
              <a:gd name="connsiteX475" fmla="*/ 747977 w 12191996"/>
              <a:gd name="connsiteY475" fmla="*/ 153904 h 320591"/>
              <a:gd name="connsiteX476" fmla="*/ 687652 w 12191996"/>
              <a:gd name="connsiteY476" fmla="*/ 147554 h 320591"/>
              <a:gd name="connsiteX477" fmla="*/ 619389 w 12191996"/>
              <a:gd name="connsiteY477" fmla="*/ 144379 h 320591"/>
              <a:gd name="connsiteX478" fmla="*/ 551127 w 12191996"/>
              <a:gd name="connsiteY478" fmla="*/ 147554 h 320591"/>
              <a:gd name="connsiteX479" fmla="*/ 490802 w 12191996"/>
              <a:gd name="connsiteY479" fmla="*/ 153904 h 320591"/>
              <a:gd name="connsiteX480" fmla="*/ 438414 w 12191996"/>
              <a:gd name="connsiteY480" fmla="*/ 165016 h 320591"/>
              <a:gd name="connsiteX481" fmla="*/ 392377 w 12191996"/>
              <a:gd name="connsiteY481" fmla="*/ 180891 h 320591"/>
              <a:gd name="connsiteX482" fmla="*/ 351102 w 12191996"/>
              <a:gd name="connsiteY482" fmla="*/ 196766 h 320591"/>
              <a:gd name="connsiteX483" fmla="*/ 314589 w 12191996"/>
              <a:gd name="connsiteY483" fmla="*/ 212641 h 320591"/>
              <a:gd name="connsiteX484" fmla="*/ 276489 w 12191996"/>
              <a:gd name="connsiteY484" fmla="*/ 231691 h 320591"/>
              <a:gd name="connsiteX485" fmla="*/ 238389 w 12191996"/>
              <a:gd name="connsiteY485" fmla="*/ 250741 h 320591"/>
              <a:gd name="connsiteX486" fmla="*/ 201877 w 12191996"/>
              <a:gd name="connsiteY486" fmla="*/ 269791 h 320591"/>
              <a:gd name="connsiteX487" fmla="*/ 160602 w 12191996"/>
              <a:gd name="connsiteY487" fmla="*/ 285666 h 320591"/>
              <a:gd name="connsiteX488" fmla="*/ 114564 w 12191996"/>
              <a:gd name="connsiteY488" fmla="*/ 299954 h 320591"/>
              <a:gd name="connsiteX489" fmla="*/ 62177 w 12191996"/>
              <a:gd name="connsiteY489" fmla="*/ 311066 h 320591"/>
              <a:gd name="connsiteX490" fmla="*/ 1852 w 12191996"/>
              <a:gd name="connsiteY490" fmla="*/ 319004 h 320591"/>
              <a:gd name="connsiteX491" fmla="*/ 0 w 12191996"/>
              <a:gd name="connsiteY491" fmla="*/ 319047 h 320591"/>
              <a:gd name="connsiteX492" fmla="*/ 0 w 12191996"/>
              <a:gd name="connsiteY492" fmla="*/ 174668 h 320591"/>
              <a:gd name="connsiteX493" fmla="*/ 1852 w 12191996"/>
              <a:gd name="connsiteY493" fmla="*/ 174625 h 320591"/>
              <a:gd name="connsiteX494" fmla="*/ 62177 w 12191996"/>
              <a:gd name="connsiteY494" fmla="*/ 166687 h 320591"/>
              <a:gd name="connsiteX495" fmla="*/ 114564 w 12191996"/>
              <a:gd name="connsiteY495" fmla="*/ 155575 h 320591"/>
              <a:gd name="connsiteX496" fmla="*/ 160602 w 12191996"/>
              <a:gd name="connsiteY496" fmla="*/ 141287 h 320591"/>
              <a:gd name="connsiteX497" fmla="*/ 201877 w 12191996"/>
              <a:gd name="connsiteY497" fmla="*/ 125412 h 320591"/>
              <a:gd name="connsiteX498" fmla="*/ 238389 w 12191996"/>
              <a:gd name="connsiteY498" fmla="*/ 106362 h 320591"/>
              <a:gd name="connsiteX499" fmla="*/ 276489 w 12191996"/>
              <a:gd name="connsiteY499" fmla="*/ 87312 h 320591"/>
              <a:gd name="connsiteX500" fmla="*/ 314589 w 12191996"/>
              <a:gd name="connsiteY500" fmla="*/ 68262 h 320591"/>
              <a:gd name="connsiteX501" fmla="*/ 351102 w 12191996"/>
              <a:gd name="connsiteY501" fmla="*/ 52387 h 320591"/>
              <a:gd name="connsiteX502" fmla="*/ 392377 w 12191996"/>
              <a:gd name="connsiteY502" fmla="*/ 36512 h 320591"/>
              <a:gd name="connsiteX503" fmla="*/ 438414 w 12191996"/>
              <a:gd name="connsiteY503" fmla="*/ 20637 h 320591"/>
              <a:gd name="connsiteX504" fmla="*/ 490802 w 12191996"/>
              <a:gd name="connsiteY504" fmla="*/ 9525 h 320591"/>
              <a:gd name="connsiteX505" fmla="*/ 551127 w 12191996"/>
              <a:gd name="connsiteY505" fmla="*/ 3175 h 320591"/>
              <a:gd name="connsiteX506" fmla="*/ 619389 w 12191996"/>
              <a:gd name="connsiteY506" fmla="*/ 0 h 320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</a:cxnLst>
            <a:rect l="l" t="t" r="r" b="b"/>
            <a:pathLst>
              <a:path w="12191996" h="320591">
                <a:moveTo>
                  <a:pt x="619389" y="0"/>
                </a:moveTo>
                <a:lnTo>
                  <a:pt x="687652" y="3175"/>
                </a:lnTo>
                <a:lnTo>
                  <a:pt x="747977" y="9525"/>
                </a:lnTo>
                <a:lnTo>
                  <a:pt x="800364" y="20637"/>
                </a:lnTo>
                <a:lnTo>
                  <a:pt x="846402" y="36512"/>
                </a:lnTo>
                <a:lnTo>
                  <a:pt x="887677" y="52387"/>
                </a:lnTo>
                <a:lnTo>
                  <a:pt x="924189" y="68262"/>
                </a:lnTo>
                <a:lnTo>
                  <a:pt x="962289" y="87312"/>
                </a:lnTo>
                <a:lnTo>
                  <a:pt x="1000389" y="106362"/>
                </a:lnTo>
                <a:lnTo>
                  <a:pt x="1036902" y="125412"/>
                </a:lnTo>
                <a:lnTo>
                  <a:pt x="1078177" y="141287"/>
                </a:lnTo>
                <a:lnTo>
                  <a:pt x="1124214" y="155575"/>
                </a:lnTo>
                <a:lnTo>
                  <a:pt x="1176602" y="166687"/>
                </a:lnTo>
                <a:lnTo>
                  <a:pt x="1236927" y="174625"/>
                </a:lnTo>
                <a:lnTo>
                  <a:pt x="1305189" y="176212"/>
                </a:lnTo>
                <a:lnTo>
                  <a:pt x="1373452" y="174625"/>
                </a:lnTo>
                <a:lnTo>
                  <a:pt x="1433777" y="166687"/>
                </a:lnTo>
                <a:lnTo>
                  <a:pt x="1486164" y="155575"/>
                </a:lnTo>
                <a:lnTo>
                  <a:pt x="1532202" y="141287"/>
                </a:lnTo>
                <a:lnTo>
                  <a:pt x="1573477" y="125412"/>
                </a:lnTo>
                <a:lnTo>
                  <a:pt x="1609989" y="106362"/>
                </a:lnTo>
                <a:lnTo>
                  <a:pt x="1648089" y="87312"/>
                </a:lnTo>
                <a:lnTo>
                  <a:pt x="1686189" y="68262"/>
                </a:lnTo>
                <a:lnTo>
                  <a:pt x="1722702" y="52387"/>
                </a:lnTo>
                <a:lnTo>
                  <a:pt x="1763977" y="36512"/>
                </a:lnTo>
                <a:lnTo>
                  <a:pt x="1810014" y="20637"/>
                </a:lnTo>
                <a:lnTo>
                  <a:pt x="1862402" y="9525"/>
                </a:lnTo>
                <a:lnTo>
                  <a:pt x="1922727" y="3175"/>
                </a:lnTo>
                <a:lnTo>
                  <a:pt x="1990989" y="0"/>
                </a:lnTo>
                <a:lnTo>
                  <a:pt x="2059252" y="3175"/>
                </a:lnTo>
                <a:lnTo>
                  <a:pt x="2119577" y="9525"/>
                </a:lnTo>
                <a:lnTo>
                  <a:pt x="2171964" y="20637"/>
                </a:lnTo>
                <a:lnTo>
                  <a:pt x="2218002" y="36512"/>
                </a:lnTo>
                <a:lnTo>
                  <a:pt x="2259277" y="52387"/>
                </a:lnTo>
                <a:lnTo>
                  <a:pt x="2295789" y="68262"/>
                </a:lnTo>
                <a:lnTo>
                  <a:pt x="2333889" y="87312"/>
                </a:lnTo>
                <a:lnTo>
                  <a:pt x="2371989" y="106362"/>
                </a:lnTo>
                <a:lnTo>
                  <a:pt x="2408502" y="125412"/>
                </a:lnTo>
                <a:lnTo>
                  <a:pt x="2449777" y="141287"/>
                </a:lnTo>
                <a:lnTo>
                  <a:pt x="2495814" y="155575"/>
                </a:lnTo>
                <a:lnTo>
                  <a:pt x="2548202" y="166687"/>
                </a:lnTo>
                <a:lnTo>
                  <a:pt x="2608527" y="174625"/>
                </a:lnTo>
                <a:lnTo>
                  <a:pt x="2676789" y="176212"/>
                </a:lnTo>
                <a:lnTo>
                  <a:pt x="2745052" y="174625"/>
                </a:lnTo>
                <a:lnTo>
                  <a:pt x="2805377" y="166687"/>
                </a:lnTo>
                <a:lnTo>
                  <a:pt x="2857764" y="155575"/>
                </a:lnTo>
                <a:lnTo>
                  <a:pt x="2903802" y="141287"/>
                </a:lnTo>
                <a:lnTo>
                  <a:pt x="2945077" y="125412"/>
                </a:lnTo>
                <a:lnTo>
                  <a:pt x="2981589" y="106362"/>
                </a:lnTo>
                <a:lnTo>
                  <a:pt x="3019689" y="87312"/>
                </a:lnTo>
                <a:lnTo>
                  <a:pt x="3057789" y="68262"/>
                </a:lnTo>
                <a:lnTo>
                  <a:pt x="3094302" y="52387"/>
                </a:lnTo>
                <a:lnTo>
                  <a:pt x="3135577" y="36512"/>
                </a:lnTo>
                <a:lnTo>
                  <a:pt x="3181614" y="20637"/>
                </a:lnTo>
                <a:lnTo>
                  <a:pt x="3234002" y="9525"/>
                </a:lnTo>
                <a:lnTo>
                  <a:pt x="3294327" y="3175"/>
                </a:lnTo>
                <a:lnTo>
                  <a:pt x="3361002" y="0"/>
                </a:lnTo>
                <a:lnTo>
                  <a:pt x="3430852" y="3175"/>
                </a:lnTo>
                <a:lnTo>
                  <a:pt x="3491177" y="9525"/>
                </a:lnTo>
                <a:lnTo>
                  <a:pt x="3543564" y="20637"/>
                </a:lnTo>
                <a:lnTo>
                  <a:pt x="3589602" y="36512"/>
                </a:lnTo>
                <a:lnTo>
                  <a:pt x="3630877" y="52387"/>
                </a:lnTo>
                <a:lnTo>
                  <a:pt x="3667389" y="68262"/>
                </a:lnTo>
                <a:lnTo>
                  <a:pt x="3705489" y="87312"/>
                </a:lnTo>
                <a:lnTo>
                  <a:pt x="3743589" y="106362"/>
                </a:lnTo>
                <a:lnTo>
                  <a:pt x="3780102" y="125412"/>
                </a:lnTo>
                <a:lnTo>
                  <a:pt x="3821377" y="141287"/>
                </a:lnTo>
                <a:lnTo>
                  <a:pt x="3867414" y="155575"/>
                </a:lnTo>
                <a:lnTo>
                  <a:pt x="3919802" y="166687"/>
                </a:lnTo>
                <a:lnTo>
                  <a:pt x="3980127" y="174625"/>
                </a:lnTo>
                <a:lnTo>
                  <a:pt x="4048389" y="176212"/>
                </a:lnTo>
                <a:lnTo>
                  <a:pt x="4116652" y="174625"/>
                </a:lnTo>
                <a:lnTo>
                  <a:pt x="4176977" y="166687"/>
                </a:lnTo>
                <a:lnTo>
                  <a:pt x="4229364" y="155575"/>
                </a:lnTo>
                <a:lnTo>
                  <a:pt x="4275402" y="141287"/>
                </a:lnTo>
                <a:lnTo>
                  <a:pt x="4316677" y="125412"/>
                </a:lnTo>
                <a:lnTo>
                  <a:pt x="4353189" y="106362"/>
                </a:lnTo>
                <a:lnTo>
                  <a:pt x="4429389" y="68262"/>
                </a:lnTo>
                <a:lnTo>
                  <a:pt x="4465902" y="52387"/>
                </a:lnTo>
                <a:lnTo>
                  <a:pt x="4507177" y="36512"/>
                </a:lnTo>
                <a:lnTo>
                  <a:pt x="4553215" y="20637"/>
                </a:lnTo>
                <a:lnTo>
                  <a:pt x="4605602" y="9525"/>
                </a:lnTo>
                <a:lnTo>
                  <a:pt x="4665928" y="3175"/>
                </a:lnTo>
                <a:lnTo>
                  <a:pt x="4734189" y="0"/>
                </a:lnTo>
                <a:lnTo>
                  <a:pt x="4802453" y="3175"/>
                </a:lnTo>
                <a:lnTo>
                  <a:pt x="4862777" y="9525"/>
                </a:lnTo>
                <a:lnTo>
                  <a:pt x="4915165" y="20637"/>
                </a:lnTo>
                <a:lnTo>
                  <a:pt x="4961201" y="36512"/>
                </a:lnTo>
                <a:lnTo>
                  <a:pt x="5002477" y="52387"/>
                </a:lnTo>
                <a:lnTo>
                  <a:pt x="5038989" y="68262"/>
                </a:lnTo>
                <a:lnTo>
                  <a:pt x="5077090" y="87312"/>
                </a:lnTo>
                <a:lnTo>
                  <a:pt x="5115189" y="106362"/>
                </a:lnTo>
                <a:lnTo>
                  <a:pt x="5151701" y="125412"/>
                </a:lnTo>
                <a:lnTo>
                  <a:pt x="5192977" y="141287"/>
                </a:lnTo>
                <a:lnTo>
                  <a:pt x="5239014" y="155575"/>
                </a:lnTo>
                <a:lnTo>
                  <a:pt x="5291401" y="166687"/>
                </a:lnTo>
                <a:lnTo>
                  <a:pt x="5351727" y="174625"/>
                </a:lnTo>
                <a:lnTo>
                  <a:pt x="5410199" y="175985"/>
                </a:lnTo>
                <a:lnTo>
                  <a:pt x="5468671" y="174625"/>
                </a:lnTo>
                <a:lnTo>
                  <a:pt x="5528996" y="166687"/>
                </a:lnTo>
                <a:lnTo>
                  <a:pt x="5581383" y="155575"/>
                </a:lnTo>
                <a:lnTo>
                  <a:pt x="5627421" y="141287"/>
                </a:lnTo>
                <a:lnTo>
                  <a:pt x="5668696" y="125412"/>
                </a:lnTo>
                <a:lnTo>
                  <a:pt x="5705209" y="106362"/>
                </a:lnTo>
                <a:lnTo>
                  <a:pt x="5743308" y="87312"/>
                </a:lnTo>
                <a:lnTo>
                  <a:pt x="5781408" y="68262"/>
                </a:lnTo>
                <a:lnTo>
                  <a:pt x="5817921" y="52387"/>
                </a:lnTo>
                <a:lnTo>
                  <a:pt x="5859196" y="36512"/>
                </a:lnTo>
                <a:lnTo>
                  <a:pt x="5905234" y="20637"/>
                </a:lnTo>
                <a:lnTo>
                  <a:pt x="5957621" y="9525"/>
                </a:lnTo>
                <a:lnTo>
                  <a:pt x="6017947" y="3175"/>
                </a:lnTo>
                <a:lnTo>
                  <a:pt x="6086209" y="0"/>
                </a:lnTo>
                <a:lnTo>
                  <a:pt x="6095999" y="455"/>
                </a:lnTo>
                <a:lnTo>
                  <a:pt x="6105789" y="0"/>
                </a:lnTo>
                <a:lnTo>
                  <a:pt x="6174052" y="3175"/>
                </a:lnTo>
                <a:lnTo>
                  <a:pt x="6234377" y="9525"/>
                </a:lnTo>
                <a:lnTo>
                  <a:pt x="6286764" y="20637"/>
                </a:lnTo>
                <a:lnTo>
                  <a:pt x="6332802" y="36512"/>
                </a:lnTo>
                <a:lnTo>
                  <a:pt x="6374077" y="52387"/>
                </a:lnTo>
                <a:lnTo>
                  <a:pt x="6410589" y="68262"/>
                </a:lnTo>
                <a:lnTo>
                  <a:pt x="6448689" y="87312"/>
                </a:lnTo>
                <a:lnTo>
                  <a:pt x="6486789" y="106362"/>
                </a:lnTo>
                <a:lnTo>
                  <a:pt x="6523302" y="125412"/>
                </a:lnTo>
                <a:lnTo>
                  <a:pt x="6564577" y="141287"/>
                </a:lnTo>
                <a:lnTo>
                  <a:pt x="6610614" y="155575"/>
                </a:lnTo>
                <a:lnTo>
                  <a:pt x="6663002" y="166687"/>
                </a:lnTo>
                <a:lnTo>
                  <a:pt x="6723327" y="174625"/>
                </a:lnTo>
                <a:lnTo>
                  <a:pt x="6781799" y="175985"/>
                </a:lnTo>
                <a:lnTo>
                  <a:pt x="6840271" y="174625"/>
                </a:lnTo>
                <a:lnTo>
                  <a:pt x="6900596" y="166687"/>
                </a:lnTo>
                <a:lnTo>
                  <a:pt x="6952983" y="155575"/>
                </a:lnTo>
                <a:lnTo>
                  <a:pt x="6999021" y="141287"/>
                </a:lnTo>
                <a:lnTo>
                  <a:pt x="7040296" y="125412"/>
                </a:lnTo>
                <a:lnTo>
                  <a:pt x="7076808" y="106362"/>
                </a:lnTo>
                <a:lnTo>
                  <a:pt x="7114908" y="87312"/>
                </a:lnTo>
                <a:lnTo>
                  <a:pt x="7153008" y="68262"/>
                </a:lnTo>
                <a:lnTo>
                  <a:pt x="7189521" y="52387"/>
                </a:lnTo>
                <a:lnTo>
                  <a:pt x="7230796" y="36512"/>
                </a:lnTo>
                <a:lnTo>
                  <a:pt x="7276833" y="20637"/>
                </a:lnTo>
                <a:lnTo>
                  <a:pt x="7329221" y="9525"/>
                </a:lnTo>
                <a:lnTo>
                  <a:pt x="7389546" y="3175"/>
                </a:lnTo>
                <a:lnTo>
                  <a:pt x="7457808" y="0"/>
                </a:lnTo>
                <a:lnTo>
                  <a:pt x="7526071" y="3175"/>
                </a:lnTo>
                <a:lnTo>
                  <a:pt x="7586396" y="9525"/>
                </a:lnTo>
                <a:lnTo>
                  <a:pt x="7638783" y="20637"/>
                </a:lnTo>
                <a:lnTo>
                  <a:pt x="7684821" y="36512"/>
                </a:lnTo>
                <a:lnTo>
                  <a:pt x="7726096" y="52387"/>
                </a:lnTo>
                <a:lnTo>
                  <a:pt x="7762608" y="68262"/>
                </a:lnTo>
                <a:lnTo>
                  <a:pt x="7800708" y="87312"/>
                </a:lnTo>
                <a:lnTo>
                  <a:pt x="7838808" y="106362"/>
                </a:lnTo>
                <a:lnTo>
                  <a:pt x="7875321" y="125412"/>
                </a:lnTo>
                <a:lnTo>
                  <a:pt x="7916596" y="141287"/>
                </a:lnTo>
                <a:lnTo>
                  <a:pt x="7962633" y="155575"/>
                </a:lnTo>
                <a:lnTo>
                  <a:pt x="8015021" y="166687"/>
                </a:lnTo>
                <a:lnTo>
                  <a:pt x="8075346" y="174625"/>
                </a:lnTo>
                <a:lnTo>
                  <a:pt x="8143608" y="176212"/>
                </a:lnTo>
                <a:lnTo>
                  <a:pt x="8211871" y="174625"/>
                </a:lnTo>
                <a:lnTo>
                  <a:pt x="8272196" y="166687"/>
                </a:lnTo>
                <a:lnTo>
                  <a:pt x="8324583" y="155575"/>
                </a:lnTo>
                <a:lnTo>
                  <a:pt x="8370621" y="141287"/>
                </a:lnTo>
                <a:lnTo>
                  <a:pt x="8411896" y="125412"/>
                </a:lnTo>
                <a:lnTo>
                  <a:pt x="8448408" y="106362"/>
                </a:lnTo>
                <a:lnTo>
                  <a:pt x="8486508" y="87312"/>
                </a:lnTo>
                <a:lnTo>
                  <a:pt x="8524608" y="68262"/>
                </a:lnTo>
                <a:lnTo>
                  <a:pt x="8561120" y="52387"/>
                </a:lnTo>
                <a:lnTo>
                  <a:pt x="8602396" y="36512"/>
                </a:lnTo>
                <a:lnTo>
                  <a:pt x="8648432" y="20637"/>
                </a:lnTo>
                <a:lnTo>
                  <a:pt x="8700820" y="9525"/>
                </a:lnTo>
                <a:lnTo>
                  <a:pt x="8761146" y="3175"/>
                </a:lnTo>
                <a:lnTo>
                  <a:pt x="8827820" y="0"/>
                </a:lnTo>
                <a:lnTo>
                  <a:pt x="8897670" y="3175"/>
                </a:lnTo>
                <a:lnTo>
                  <a:pt x="8957996" y="9525"/>
                </a:lnTo>
                <a:lnTo>
                  <a:pt x="9010382" y="20637"/>
                </a:lnTo>
                <a:lnTo>
                  <a:pt x="9056420" y="36512"/>
                </a:lnTo>
                <a:lnTo>
                  <a:pt x="9097696" y="52387"/>
                </a:lnTo>
                <a:lnTo>
                  <a:pt x="9134208" y="68262"/>
                </a:lnTo>
                <a:lnTo>
                  <a:pt x="9172308" y="87312"/>
                </a:lnTo>
                <a:lnTo>
                  <a:pt x="9210408" y="106362"/>
                </a:lnTo>
                <a:lnTo>
                  <a:pt x="9246920" y="125412"/>
                </a:lnTo>
                <a:lnTo>
                  <a:pt x="9288196" y="141287"/>
                </a:lnTo>
                <a:lnTo>
                  <a:pt x="9334232" y="155575"/>
                </a:lnTo>
                <a:lnTo>
                  <a:pt x="9386620" y="166687"/>
                </a:lnTo>
                <a:lnTo>
                  <a:pt x="9446946" y="174625"/>
                </a:lnTo>
                <a:lnTo>
                  <a:pt x="9515208" y="176212"/>
                </a:lnTo>
                <a:lnTo>
                  <a:pt x="9583470" y="174625"/>
                </a:lnTo>
                <a:lnTo>
                  <a:pt x="9643796" y="166687"/>
                </a:lnTo>
                <a:lnTo>
                  <a:pt x="9696182" y="155575"/>
                </a:lnTo>
                <a:lnTo>
                  <a:pt x="9742220" y="141287"/>
                </a:lnTo>
                <a:lnTo>
                  <a:pt x="9783496" y="125412"/>
                </a:lnTo>
                <a:lnTo>
                  <a:pt x="9820008" y="106362"/>
                </a:lnTo>
                <a:lnTo>
                  <a:pt x="9896208" y="68262"/>
                </a:lnTo>
                <a:lnTo>
                  <a:pt x="9932720" y="52387"/>
                </a:lnTo>
                <a:lnTo>
                  <a:pt x="9973996" y="36512"/>
                </a:lnTo>
                <a:lnTo>
                  <a:pt x="10020032" y="20637"/>
                </a:lnTo>
                <a:lnTo>
                  <a:pt x="10072420" y="9525"/>
                </a:lnTo>
                <a:lnTo>
                  <a:pt x="10132746" y="3175"/>
                </a:lnTo>
                <a:lnTo>
                  <a:pt x="10201008" y="0"/>
                </a:lnTo>
                <a:lnTo>
                  <a:pt x="10269270" y="3175"/>
                </a:lnTo>
                <a:lnTo>
                  <a:pt x="10329596" y="9525"/>
                </a:lnTo>
                <a:lnTo>
                  <a:pt x="10381982" y="20637"/>
                </a:lnTo>
                <a:lnTo>
                  <a:pt x="10428020" y="36512"/>
                </a:lnTo>
                <a:lnTo>
                  <a:pt x="10469296" y="52387"/>
                </a:lnTo>
                <a:lnTo>
                  <a:pt x="10505808" y="68262"/>
                </a:lnTo>
                <a:lnTo>
                  <a:pt x="10543908" y="87312"/>
                </a:lnTo>
                <a:lnTo>
                  <a:pt x="10582008" y="106362"/>
                </a:lnTo>
                <a:lnTo>
                  <a:pt x="10618520" y="125412"/>
                </a:lnTo>
                <a:lnTo>
                  <a:pt x="10659796" y="141287"/>
                </a:lnTo>
                <a:lnTo>
                  <a:pt x="10705832" y="155575"/>
                </a:lnTo>
                <a:lnTo>
                  <a:pt x="10758220" y="166687"/>
                </a:lnTo>
                <a:lnTo>
                  <a:pt x="10818546" y="174625"/>
                </a:lnTo>
                <a:lnTo>
                  <a:pt x="10886808" y="176212"/>
                </a:lnTo>
                <a:lnTo>
                  <a:pt x="10955070" y="174625"/>
                </a:lnTo>
                <a:lnTo>
                  <a:pt x="11015396" y="166687"/>
                </a:lnTo>
                <a:lnTo>
                  <a:pt x="11067782" y="155575"/>
                </a:lnTo>
                <a:lnTo>
                  <a:pt x="11113820" y="141287"/>
                </a:lnTo>
                <a:lnTo>
                  <a:pt x="11155096" y="125412"/>
                </a:lnTo>
                <a:lnTo>
                  <a:pt x="11191608" y="106362"/>
                </a:lnTo>
                <a:lnTo>
                  <a:pt x="11229708" y="87312"/>
                </a:lnTo>
                <a:lnTo>
                  <a:pt x="11267808" y="68262"/>
                </a:lnTo>
                <a:lnTo>
                  <a:pt x="11304320" y="52387"/>
                </a:lnTo>
                <a:lnTo>
                  <a:pt x="11345596" y="36512"/>
                </a:lnTo>
                <a:lnTo>
                  <a:pt x="11391632" y="20637"/>
                </a:lnTo>
                <a:lnTo>
                  <a:pt x="11444020" y="9525"/>
                </a:lnTo>
                <a:lnTo>
                  <a:pt x="11504346" y="3175"/>
                </a:lnTo>
                <a:lnTo>
                  <a:pt x="11572608" y="0"/>
                </a:lnTo>
                <a:lnTo>
                  <a:pt x="11640870" y="3175"/>
                </a:lnTo>
                <a:lnTo>
                  <a:pt x="11701196" y="9525"/>
                </a:lnTo>
                <a:lnTo>
                  <a:pt x="11753582" y="20637"/>
                </a:lnTo>
                <a:lnTo>
                  <a:pt x="11799620" y="36512"/>
                </a:lnTo>
                <a:lnTo>
                  <a:pt x="11840896" y="52387"/>
                </a:lnTo>
                <a:lnTo>
                  <a:pt x="11877408" y="68262"/>
                </a:lnTo>
                <a:lnTo>
                  <a:pt x="11915508" y="87312"/>
                </a:lnTo>
                <a:lnTo>
                  <a:pt x="11953608" y="106362"/>
                </a:lnTo>
                <a:lnTo>
                  <a:pt x="11990120" y="125412"/>
                </a:lnTo>
                <a:lnTo>
                  <a:pt x="12031396" y="141287"/>
                </a:lnTo>
                <a:lnTo>
                  <a:pt x="12077432" y="155575"/>
                </a:lnTo>
                <a:lnTo>
                  <a:pt x="12129820" y="166688"/>
                </a:lnTo>
                <a:lnTo>
                  <a:pt x="12190146" y="174625"/>
                </a:lnTo>
                <a:lnTo>
                  <a:pt x="12191996" y="174668"/>
                </a:lnTo>
                <a:lnTo>
                  <a:pt x="12191996" y="319047"/>
                </a:lnTo>
                <a:lnTo>
                  <a:pt x="12190146" y="319004"/>
                </a:lnTo>
                <a:lnTo>
                  <a:pt x="12129820" y="311067"/>
                </a:lnTo>
                <a:lnTo>
                  <a:pt x="12077432" y="299954"/>
                </a:lnTo>
                <a:lnTo>
                  <a:pt x="12031396" y="285666"/>
                </a:lnTo>
                <a:lnTo>
                  <a:pt x="11990120" y="269791"/>
                </a:lnTo>
                <a:lnTo>
                  <a:pt x="11953608" y="250741"/>
                </a:lnTo>
                <a:lnTo>
                  <a:pt x="11915508" y="231691"/>
                </a:lnTo>
                <a:lnTo>
                  <a:pt x="11877408" y="212641"/>
                </a:lnTo>
                <a:lnTo>
                  <a:pt x="11840896" y="196766"/>
                </a:lnTo>
                <a:lnTo>
                  <a:pt x="11799620" y="180891"/>
                </a:lnTo>
                <a:lnTo>
                  <a:pt x="11753582" y="165016"/>
                </a:lnTo>
                <a:lnTo>
                  <a:pt x="11701196" y="153904"/>
                </a:lnTo>
                <a:lnTo>
                  <a:pt x="11640870" y="147554"/>
                </a:lnTo>
                <a:lnTo>
                  <a:pt x="11572608" y="144379"/>
                </a:lnTo>
                <a:lnTo>
                  <a:pt x="11504346" y="147554"/>
                </a:lnTo>
                <a:lnTo>
                  <a:pt x="11444020" y="153904"/>
                </a:lnTo>
                <a:lnTo>
                  <a:pt x="11391632" y="165016"/>
                </a:lnTo>
                <a:lnTo>
                  <a:pt x="11345596" y="180891"/>
                </a:lnTo>
                <a:lnTo>
                  <a:pt x="11304320" y="196766"/>
                </a:lnTo>
                <a:lnTo>
                  <a:pt x="11267808" y="212641"/>
                </a:lnTo>
                <a:lnTo>
                  <a:pt x="11229708" y="231691"/>
                </a:lnTo>
                <a:lnTo>
                  <a:pt x="11191608" y="250741"/>
                </a:lnTo>
                <a:lnTo>
                  <a:pt x="11155096" y="269791"/>
                </a:lnTo>
                <a:lnTo>
                  <a:pt x="11113820" y="285666"/>
                </a:lnTo>
                <a:lnTo>
                  <a:pt x="11067782" y="299954"/>
                </a:lnTo>
                <a:lnTo>
                  <a:pt x="11015396" y="311066"/>
                </a:lnTo>
                <a:lnTo>
                  <a:pt x="10955070" y="319004"/>
                </a:lnTo>
                <a:lnTo>
                  <a:pt x="10886808" y="320591"/>
                </a:lnTo>
                <a:lnTo>
                  <a:pt x="10818546" y="319004"/>
                </a:lnTo>
                <a:lnTo>
                  <a:pt x="10758220" y="311066"/>
                </a:lnTo>
                <a:lnTo>
                  <a:pt x="10705832" y="299954"/>
                </a:lnTo>
                <a:lnTo>
                  <a:pt x="10659796" y="285666"/>
                </a:lnTo>
                <a:lnTo>
                  <a:pt x="10618520" y="269791"/>
                </a:lnTo>
                <a:lnTo>
                  <a:pt x="10582008" y="250741"/>
                </a:lnTo>
                <a:lnTo>
                  <a:pt x="10543908" y="231691"/>
                </a:lnTo>
                <a:lnTo>
                  <a:pt x="10505808" y="212641"/>
                </a:lnTo>
                <a:lnTo>
                  <a:pt x="10469296" y="196766"/>
                </a:lnTo>
                <a:lnTo>
                  <a:pt x="10428020" y="180891"/>
                </a:lnTo>
                <a:lnTo>
                  <a:pt x="10381982" y="165016"/>
                </a:lnTo>
                <a:lnTo>
                  <a:pt x="10329596" y="153904"/>
                </a:lnTo>
                <a:lnTo>
                  <a:pt x="10269270" y="147554"/>
                </a:lnTo>
                <a:lnTo>
                  <a:pt x="10201008" y="144379"/>
                </a:lnTo>
                <a:lnTo>
                  <a:pt x="10132746" y="147554"/>
                </a:lnTo>
                <a:lnTo>
                  <a:pt x="10072420" y="153904"/>
                </a:lnTo>
                <a:lnTo>
                  <a:pt x="10020032" y="165016"/>
                </a:lnTo>
                <a:lnTo>
                  <a:pt x="9973996" y="180891"/>
                </a:lnTo>
                <a:lnTo>
                  <a:pt x="9932720" y="196766"/>
                </a:lnTo>
                <a:lnTo>
                  <a:pt x="9896208" y="212641"/>
                </a:lnTo>
                <a:lnTo>
                  <a:pt x="9820008" y="250741"/>
                </a:lnTo>
                <a:lnTo>
                  <a:pt x="9783496" y="269791"/>
                </a:lnTo>
                <a:lnTo>
                  <a:pt x="9742220" y="285666"/>
                </a:lnTo>
                <a:lnTo>
                  <a:pt x="9696182" y="299954"/>
                </a:lnTo>
                <a:lnTo>
                  <a:pt x="9643796" y="311066"/>
                </a:lnTo>
                <a:lnTo>
                  <a:pt x="9583470" y="319004"/>
                </a:lnTo>
                <a:lnTo>
                  <a:pt x="9515208" y="320591"/>
                </a:lnTo>
                <a:lnTo>
                  <a:pt x="9446946" y="319004"/>
                </a:lnTo>
                <a:lnTo>
                  <a:pt x="9386620" y="311066"/>
                </a:lnTo>
                <a:lnTo>
                  <a:pt x="9334232" y="299954"/>
                </a:lnTo>
                <a:lnTo>
                  <a:pt x="9288196" y="285666"/>
                </a:lnTo>
                <a:lnTo>
                  <a:pt x="9246920" y="269791"/>
                </a:lnTo>
                <a:lnTo>
                  <a:pt x="9210408" y="250741"/>
                </a:lnTo>
                <a:lnTo>
                  <a:pt x="9172308" y="231691"/>
                </a:lnTo>
                <a:lnTo>
                  <a:pt x="9134208" y="212641"/>
                </a:lnTo>
                <a:lnTo>
                  <a:pt x="9097696" y="196766"/>
                </a:lnTo>
                <a:lnTo>
                  <a:pt x="9056420" y="180891"/>
                </a:lnTo>
                <a:lnTo>
                  <a:pt x="9010382" y="165016"/>
                </a:lnTo>
                <a:lnTo>
                  <a:pt x="8957996" y="153904"/>
                </a:lnTo>
                <a:lnTo>
                  <a:pt x="8897670" y="147554"/>
                </a:lnTo>
                <a:lnTo>
                  <a:pt x="8827820" y="144379"/>
                </a:lnTo>
                <a:lnTo>
                  <a:pt x="8761146" y="147554"/>
                </a:lnTo>
                <a:lnTo>
                  <a:pt x="8700820" y="153904"/>
                </a:lnTo>
                <a:lnTo>
                  <a:pt x="8648432" y="165016"/>
                </a:lnTo>
                <a:lnTo>
                  <a:pt x="8602396" y="180891"/>
                </a:lnTo>
                <a:lnTo>
                  <a:pt x="8561120" y="196766"/>
                </a:lnTo>
                <a:lnTo>
                  <a:pt x="8524608" y="212641"/>
                </a:lnTo>
                <a:lnTo>
                  <a:pt x="8486508" y="231691"/>
                </a:lnTo>
                <a:lnTo>
                  <a:pt x="8448408" y="250741"/>
                </a:lnTo>
                <a:lnTo>
                  <a:pt x="8411896" y="269791"/>
                </a:lnTo>
                <a:lnTo>
                  <a:pt x="8370621" y="285666"/>
                </a:lnTo>
                <a:lnTo>
                  <a:pt x="8324583" y="299954"/>
                </a:lnTo>
                <a:lnTo>
                  <a:pt x="8272196" y="311066"/>
                </a:lnTo>
                <a:lnTo>
                  <a:pt x="8211871" y="319004"/>
                </a:lnTo>
                <a:lnTo>
                  <a:pt x="8143608" y="320591"/>
                </a:lnTo>
                <a:lnTo>
                  <a:pt x="8075346" y="319004"/>
                </a:lnTo>
                <a:lnTo>
                  <a:pt x="8015021" y="311066"/>
                </a:lnTo>
                <a:lnTo>
                  <a:pt x="7962633" y="299954"/>
                </a:lnTo>
                <a:lnTo>
                  <a:pt x="7916596" y="285666"/>
                </a:lnTo>
                <a:lnTo>
                  <a:pt x="7875321" y="269791"/>
                </a:lnTo>
                <a:lnTo>
                  <a:pt x="7838808" y="250741"/>
                </a:lnTo>
                <a:lnTo>
                  <a:pt x="7800708" y="231691"/>
                </a:lnTo>
                <a:lnTo>
                  <a:pt x="7762608" y="212641"/>
                </a:lnTo>
                <a:lnTo>
                  <a:pt x="7726096" y="196766"/>
                </a:lnTo>
                <a:lnTo>
                  <a:pt x="7684821" y="180891"/>
                </a:lnTo>
                <a:lnTo>
                  <a:pt x="7638783" y="165016"/>
                </a:lnTo>
                <a:lnTo>
                  <a:pt x="7586396" y="153904"/>
                </a:lnTo>
                <a:lnTo>
                  <a:pt x="7526071" y="147554"/>
                </a:lnTo>
                <a:lnTo>
                  <a:pt x="7457808" y="144379"/>
                </a:lnTo>
                <a:lnTo>
                  <a:pt x="7389546" y="147554"/>
                </a:lnTo>
                <a:lnTo>
                  <a:pt x="7329221" y="153904"/>
                </a:lnTo>
                <a:lnTo>
                  <a:pt x="7276833" y="165016"/>
                </a:lnTo>
                <a:lnTo>
                  <a:pt x="7230796" y="180891"/>
                </a:lnTo>
                <a:lnTo>
                  <a:pt x="7189521" y="196766"/>
                </a:lnTo>
                <a:lnTo>
                  <a:pt x="7153008" y="212641"/>
                </a:lnTo>
                <a:lnTo>
                  <a:pt x="7114908" y="231691"/>
                </a:lnTo>
                <a:lnTo>
                  <a:pt x="7076808" y="250741"/>
                </a:lnTo>
                <a:lnTo>
                  <a:pt x="7040296" y="269791"/>
                </a:lnTo>
                <a:lnTo>
                  <a:pt x="6999021" y="285666"/>
                </a:lnTo>
                <a:lnTo>
                  <a:pt x="6952983" y="299954"/>
                </a:lnTo>
                <a:lnTo>
                  <a:pt x="6900596" y="311066"/>
                </a:lnTo>
                <a:lnTo>
                  <a:pt x="6840271" y="319004"/>
                </a:lnTo>
                <a:lnTo>
                  <a:pt x="6781799" y="320364"/>
                </a:lnTo>
                <a:lnTo>
                  <a:pt x="6723327" y="319004"/>
                </a:lnTo>
                <a:lnTo>
                  <a:pt x="6663002" y="311066"/>
                </a:lnTo>
                <a:lnTo>
                  <a:pt x="6610614" y="299954"/>
                </a:lnTo>
                <a:lnTo>
                  <a:pt x="6564577" y="285666"/>
                </a:lnTo>
                <a:lnTo>
                  <a:pt x="6523302" y="269791"/>
                </a:lnTo>
                <a:lnTo>
                  <a:pt x="6486789" y="250741"/>
                </a:lnTo>
                <a:lnTo>
                  <a:pt x="6448689" y="231691"/>
                </a:lnTo>
                <a:lnTo>
                  <a:pt x="6410589" y="212641"/>
                </a:lnTo>
                <a:lnTo>
                  <a:pt x="6374077" y="196766"/>
                </a:lnTo>
                <a:lnTo>
                  <a:pt x="6332802" y="180891"/>
                </a:lnTo>
                <a:lnTo>
                  <a:pt x="6286764" y="165016"/>
                </a:lnTo>
                <a:lnTo>
                  <a:pt x="6234377" y="153904"/>
                </a:lnTo>
                <a:lnTo>
                  <a:pt x="6174052" y="147554"/>
                </a:lnTo>
                <a:lnTo>
                  <a:pt x="6105789" y="144379"/>
                </a:lnTo>
                <a:lnTo>
                  <a:pt x="6095999" y="144834"/>
                </a:lnTo>
                <a:lnTo>
                  <a:pt x="6086208" y="144379"/>
                </a:lnTo>
                <a:lnTo>
                  <a:pt x="6017947" y="147554"/>
                </a:lnTo>
                <a:lnTo>
                  <a:pt x="5957621" y="153904"/>
                </a:lnTo>
                <a:lnTo>
                  <a:pt x="5905234" y="165016"/>
                </a:lnTo>
                <a:lnTo>
                  <a:pt x="5859196" y="180891"/>
                </a:lnTo>
                <a:lnTo>
                  <a:pt x="5817921" y="196766"/>
                </a:lnTo>
                <a:lnTo>
                  <a:pt x="5781408" y="212641"/>
                </a:lnTo>
                <a:lnTo>
                  <a:pt x="5743308" y="231691"/>
                </a:lnTo>
                <a:lnTo>
                  <a:pt x="5705209" y="250741"/>
                </a:lnTo>
                <a:lnTo>
                  <a:pt x="5668696" y="269791"/>
                </a:lnTo>
                <a:lnTo>
                  <a:pt x="5627421" y="285666"/>
                </a:lnTo>
                <a:lnTo>
                  <a:pt x="5581383" y="299954"/>
                </a:lnTo>
                <a:lnTo>
                  <a:pt x="5528996" y="311066"/>
                </a:lnTo>
                <a:lnTo>
                  <a:pt x="5468671" y="319004"/>
                </a:lnTo>
                <a:lnTo>
                  <a:pt x="5410199" y="320364"/>
                </a:lnTo>
                <a:lnTo>
                  <a:pt x="5351727" y="319004"/>
                </a:lnTo>
                <a:lnTo>
                  <a:pt x="5291401" y="311066"/>
                </a:lnTo>
                <a:lnTo>
                  <a:pt x="5239014" y="299954"/>
                </a:lnTo>
                <a:lnTo>
                  <a:pt x="5192976" y="285666"/>
                </a:lnTo>
                <a:lnTo>
                  <a:pt x="5151701" y="269791"/>
                </a:lnTo>
                <a:lnTo>
                  <a:pt x="5115189" y="250741"/>
                </a:lnTo>
                <a:lnTo>
                  <a:pt x="5077089" y="231691"/>
                </a:lnTo>
                <a:lnTo>
                  <a:pt x="5038989" y="212641"/>
                </a:lnTo>
                <a:lnTo>
                  <a:pt x="5002476" y="196766"/>
                </a:lnTo>
                <a:lnTo>
                  <a:pt x="4961201" y="180891"/>
                </a:lnTo>
                <a:lnTo>
                  <a:pt x="4915165" y="165016"/>
                </a:lnTo>
                <a:lnTo>
                  <a:pt x="4862777" y="153904"/>
                </a:lnTo>
                <a:lnTo>
                  <a:pt x="4802453" y="147554"/>
                </a:lnTo>
                <a:lnTo>
                  <a:pt x="4734189" y="144379"/>
                </a:lnTo>
                <a:lnTo>
                  <a:pt x="4665928" y="147554"/>
                </a:lnTo>
                <a:lnTo>
                  <a:pt x="4605602" y="153904"/>
                </a:lnTo>
                <a:lnTo>
                  <a:pt x="4553214" y="165016"/>
                </a:lnTo>
                <a:lnTo>
                  <a:pt x="4507177" y="180891"/>
                </a:lnTo>
                <a:lnTo>
                  <a:pt x="4465902" y="196766"/>
                </a:lnTo>
                <a:lnTo>
                  <a:pt x="4429389" y="212641"/>
                </a:lnTo>
                <a:lnTo>
                  <a:pt x="4353189" y="250741"/>
                </a:lnTo>
                <a:lnTo>
                  <a:pt x="4316677" y="269791"/>
                </a:lnTo>
                <a:lnTo>
                  <a:pt x="4275402" y="285666"/>
                </a:lnTo>
                <a:lnTo>
                  <a:pt x="4229364" y="299954"/>
                </a:lnTo>
                <a:lnTo>
                  <a:pt x="4176977" y="311066"/>
                </a:lnTo>
                <a:lnTo>
                  <a:pt x="4116652" y="319004"/>
                </a:lnTo>
                <a:lnTo>
                  <a:pt x="4048389" y="320591"/>
                </a:lnTo>
                <a:lnTo>
                  <a:pt x="3980127" y="319004"/>
                </a:lnTo>
                <a:lnTo>
                  <a:pt x="3919802" y="311066"/>
                </a:lnTo>
                <a:lnTo>
                  <a:pt x="3867414" y="299954"/>
                </a:lnTo>
                <a:lnTo>
                  <a:pt x="3821377" y="285666"/>
                </a:lnTo>
                <a:lnTo>
                  <a:pt x="3780102" y="269791"/>
                </a:lnTo>
                <a:lnTo>
                  <a:pt x="3743589" y="250741"/>
                </a:lnTo>
                <a:lnTo>
                  <a:pt x="3705489" y="231691"/>
                </a:lnTo>
                <a:lnTo>
                  <a:pt x="3667389" y="212641"/>
                </a:lnTo>
                <a:lnTo>
                  <a:pt x="3630877" y="196766"/>
                </a:lnTo>
                <a:lnTo>
                  <a:pt x="3589602" y="180891"/>
                </a:lnTo>
                <a:lnTo>
                  <a:pt x="3543564" y="165016"/>
                </a:lnTo>
                <a:lnTo>
                  <a:pt x="3491177" y="153904"/>
                </a:lnTo>
                <a:lnTo>
                  <a:pt x="3430852" y="147554"/>
                </a:lnTo>
                <a:lnTo>
                  <a:pt x="3361002" y="144379"/>
                </a:lnTo>
                <a:lnTo>
                  <a:pt x="3294327" y="147554"/>
                </a:lnTo>
                <a:lnTo>
                  <a:pt x="3234002" y="153904"/>
                </a:lnTo>
                <a:lnTo>
                  <a:pt x="3181614" y="165016"/>
                </a:lnTo>
                <a:lnTo>
                  <a:pt x="3135577" y="180891"/>
                </a:lnTo>
                <a:lnTo>
                  <a:pt x="3094302" y="196766"/>
                </a:lnTo>
                <a:lnTo>
                  <a:pt x="3057789" y="212641"/>
                </a:lnTo>
                <a:lnTo>
                  <a:pt x="3019689" y="231691"/>
                </a:lnTo>
                <a:lnTo>
                  <a:pt x="2981589" y="250741"/>
                </a:lnTo>
                <a:lnTo>
                  <a:pt x="2945077" y="269791"/>
                </a:lnTo>
                <a:lnTo>
                  <a:pt x="2903802" y="285666"/>
                </a:lnTo>
                <a:lnTo>
                  <a:pt x="2857764" y="299954"/>
                </a:lnTo>
                <a:lnTo>
                  <a:pt x="2805377" y="311066"/>
                </a:lnTo>
                <a:lnTo>
                  <a:pt x="2745052" y="319004"/>
                </a:lnTo>
                <a:lnTo>
                  <a:pt x="2676789" y="320591"/>
                </a:lnTo>
                <a:lnTo>
                  <a:pt x="2608527" y="319004"/>
                </a:lnTo>
                <a:lnTo>
                  <a:pt x="2548202" y="311066"/>
                </a:lnTo>
                <a:lnTo>
                  <a:pt x="2495814" y="299954"/>
                </a:lnTo>
                <a:lnTo>
                  <a:pt x="2449777" y="285666"/>
                </a:lnTo>
                <a:lnTo>
                  <a:pt x="2408502" y="269791"/>
                </a:lnTo>
                <a:lnTo>
                  <a:pt x="2371989" y="250741"/>
                </a:lnTo>
                <a:lnTo>
                  <a:pt x="2333889" y="231691"/>
                </a:lnTo>
                <a:lnTo>
                  <a:pt x="2295789" y="212641"/>
                </a:lnTo>
                <a:lnTo>
                  <a:pt x="2259277" y="196766"/>
                </a:lnTo>
                <a:lnTo>
                  <a:pt x="2218002" y="180891"/>
                </a:lnTo>
                <a:lnTo>
                  <a:pt x="2171964" y="165016"/>
                </a:lnTo>
                <a:lnTo>
                  <a:pt x="2119577" y="153904"/>
                </a:lnTo>
                <a:lnTo>
                  <a:pt x="2059252" y="147554"/>
                </a:lnTo>
                <a:lnTo>
                  <a:pt x="1990989" y="144379"/>
                </a:lnTo>
                <a:lnTo>
                  <a:pt x="1922727" y="147554"/>
                </a:lnTo>
                <a:lnTo>
                  <a:pt x="1862402" y="153904"/>
                </a:lnTo>
                <a:lnTo>
                  <a:pt x="1810014" y="165016"/>
                </a:lnTo>
                <a:lnTo>
                  <a:pt x="1763977" y="180891"/>
                </a:lnTo>
                <a:lnTo>
                  <a:pt x="1722702" y="196766"/>
                </a:lnTo>
                <a:lnTo>
                  <a:pt x="1686189" y="212641"/>
                </a:lnTo>
                <a:lnTo>
                  <a:pt x="1648089" y="231691"/>
                </a:lnTo>
                <a:lnTo>
                  <a:pt x="1609989" y="250741"/>
                </a:lnTo>
                <a:lnTo>
                  <a:pt x="1573477" y="269791"/>
                </a:lnTo>
                <a:lnTo>
                  <a:pt x="1532202" y="285666"/>
                </a:lnTo>
                <a:lnTo>
                  <a:pt x="1486164" y="299954"/>
                </a:lnTo>
                <a:lnTo>
                  <a:pt x="1433777" y="311066"/>
                </a:lnTo>
                <a:lnTo>
                  <a:pt x="1373452" y="319004"/>
                </a:lnTo>
                <a:lnTo>
                  <a:pt x="1305189" y="320591"/>
                </a:lnTo>
                <a:lnTo>
                  <a:pt x="1236927" y="319004"/>
                </a:lnTo>
                <a:lnTo>
                  <a:pt x="1176602" y="311066"/>
                </a:lnTo>
                <a:lnTo>
                  <a:pt x="1124214" y="299954"/>
                </a:lnTo>
                <a:lnTo>
                  <a:pt x="1078177" y="285666"/>
                </a:lnTo>
                <a:lnTo>
                  <a:pt x="1036902" y="269791"/>
                </a:lnTo>
                <a:lnTo>
                  <a:pt x="1000389" y="250741"/>
                </a:lnTo>
                <a:lnTo>
                  <a:pt x="962289" y="231691"/>
                </a:lnTo>
                <a:lnTo>
                  <a:pt x="924189" y="212641"/>
                </a:lnTo>
                <a:lnTo>
                  <a:pt x="887677" y="196766"/>
                </a:lnTo>
                <a:lnTo>
                  <a:pt x="846402" y="180891"/>
                </a:lnTo>
                <a:lnTo>
                  <a:pt x="800364" y="165016"/>
                </a:lnTo>
                <a:lnTo>
                  <a:pt x="747977" y="153904"/>
                </a:lnTo>
                <a:lnTo>
                  <a:pt x="687652" y="147554"/>
                </a:lnTo>
                <a:lnTo>
                  <a:pt x="619389" y="144379"/>
                </a:lnTo>
                <a:lnTo>
                  <a:pt x="551127" y="147554"/>
                </a:lnTo>
                <a:lnTo>
                  <a:pt x="490802" y="153904"/>
                </a:lnTo>
                <a:lnTo>
                  <a:pt x="438414" y="165016"/>
                </a:lnTo>
                <a:lnTo>
                  <a:pt x="392377" y="180891"/>
                </a:lnTo>
                <a:lnTo>
                  <a:pt x="351102" y="196766"/>
                </a:lnTo>
                <a:lnTo>
                  <a:pt x="314589" y="212641"/>
                </a:lnTo>
                <a:lnTo>
                  <a:pt x="276489" y="231691"/>
                </a:lnTo>
                <a:lnTo>
                  <a:pt x="238389" y="250741"/>
                </a:lnTo>
                <a:lnTo>
                  <a:pt x="201877" y="269791"/>
                </a:lnTo>
                <a:lnTo>
                  <a:pt x="160602" y="285666"/>
                </a:lnTo>
                <a:lnTo>
                  <a:pt x="114564" y="299954"/>
                </a:lnTo>
                <a:lnTo>
                  <a:pt x="62177" y="311066"/>
                </a:lnTo>
                <a:lnTo>
                  <a:pt x="1852" y="319004"/>
                </a:lnTo>
                <a:lnTo>
                  <a:pt x="0" y="319047"/>
                </a:lnTo>
                <a:lnTo>
                  <a:pt x="0" y="174668"/>
                </a:lnTo>
                <a:lnTo>
                  <a:pt x="1852" y="174625"/>
                </a:lnTo>
                <a:lnTo>
                  <a:pt x="62177" y="166687"/>
                </a:lnTo>
                <a:lnTo>
                  <a:pt x="114564" y="155575"/>
                </a:lnTo>
                <a:lnTo>
                  <a:pt x="160602" y="141287"/>
                </a:lnTo>
                <a:lnTo>
                  <a:pt x="201877" y="125412"/>
                </a:lnTo>
                <a:lnTo>
                  <a:pt x="238389" y="106362"/>
                </a:lnTo>
                <a:lnTo>
                  <a:pt x="276489" y="87312"/>
                </a:lnTo>
                <a:lnTo>
                  <a:pt x="314589" y="68262"/>
                </a:lnTo>
                <a:lnTo>
                  <a:pt x="351102" y="52387"/>
                </a:lnTo>
                <a:lnTo>
                  <a:pt x="392377" y="36512"/>
                </a:lnTo>
                <a:lnTo>
                  <a:pt x="438414" y="20637"/>
                </a:lnTo>
                <a:lnTo>
                  <a:pt x="490802" y="9525"/>
                </a:lnTo>
                <a:lnTo>
                  <a:pt x="551127" y="3175"/>
                </a:lnTo>
                <a:lnTo>
                  <a:pt x="619389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  <a:prstDash val="solid"/>
            <a:round/>
            <a:headEnd/>
            <a:tailEnd/>
          </a:ln>
        </p:spPr>
        <p:txBody>
          <a:bodyPr wrap="square" rtlCol="0" anchor="ctr">
            <a:noAutofit/>
          </a:bodyPr>
          <a:lstStyle/>
          <a:p>
            <a:pPr algn="ctr" defTabSz="457200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78A43BF4-C711-4601-987F-B09C69C7EB74}"/>
              </a:ext>
            </a:extLst>
          </p:cNvPr>
          <p:cNvSpPr txBox="1"/>
          <p:nvPr/>
        </p:nvSpPr>
        <p:spPr>
          <a:xfrm>
            <a:off x="406451" y="620688"/>
            <a:ext cx="18503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u="sng" dirty="0"/>
              <a:t>Question</a:t>
            </a:r>
            <a:r>
              <a:rPr lang="fr-FR" sz="3200" dirty="0"/>
              <a:t>: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3">
            <a:extLst>
              <a:ext uri="{FF2B5EF4-FFF2-40B4-BE49-F238E27FC236}">
                <a16:creationId xmlns:a16="http://schemas.microsoft.com/office/drawing/2014/main" id="{03BBF051-7631-492D-81A1-2D430F5402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1560" y="485463"/>
            <a:ext cx="4494261" cy="1080120"/>
          </a:xfrm>
        </p:spPr>
        <p:txBody>
          <a:bodyPr anchor="ctr">
            <a:normAutofit/>
          </a:bodyPr>
          <a:lstStyle/>
          <a:p>
            <a:pPr algn="l">
              <a:lnSpc>
                <a:spcPct val="90000"/>
              </a:lnSpc>
            </a:pPr>
            <a:r>
              <a:rPr lang="fr-FR" sz="3200" u="sng" dirty="0">
                <a:solidFill>
                  <a:schemeClr val="bg1"/>
                </a:solidFill>
              </a:rPr>
              <a:t>Réponse</a:t>
            </a:r>
            <a:r>
              <a:rPr lang="fr-FR" sz="3200" dirty="0">
                <a:solidFill>
                  <a:schemeClr val="bg1"/>
                </a:solidFill>
              </a:rPr>
              <a:t>:</a:t>
            </a:r>
            <a:br>
              <a:rPr lang="fr-FR" sz="1800" b="1" dirty="0">
                <a:solidFill>
                  <a:schemeClr val="bg1"/>
                </a:solidFill>
              </a:rPr>
            </a:br>
            <a:br>
              <a:rPr lang="fr-FR" sz="1800" b="1" dirty="0">
                <a:solidFill>
                  <a:schemeClr val="bg1"/>
                </a:solidFill>
              </a:rPr>
            </a:br>
            <a:endParaRPr lang="fr-FR" sz="1800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C1ADCFC-30F9-4F34-9349-B4005FB63E3B}"/>
              </a:ext>
            </a:extLst>
          </p:cNvPr>
          <p:cNvSpPr txBox="1"/>
          <p:nvPr/>
        </p:nvSpPr>
        <p:spPr>
          <a:xfrm>
            <a:off x="356412" y="1916832"/>
            <a:ext cx="8431175" cy="38302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r-FR" sz="1600" dirty="0">
                <a:solidFill>
                  <a:schemeClr val="bg1"/>
                </a:solidFill>
              </a:rPr>
              <a:t> </a:t>
            </a:r>
            <a:r>
              <a:rPr lang="fr-FR" dirty="0">
                <a:solidFill>
                  <a:schemeClr val="bg1"/>
                </a:solidFill>
              </a:rPr>
              <a:t>Parcours de soin: bien conduit et multidisciplinaire pendant au moins 6 à 12 mois</a:t>
            </a:r>
          </a:p>
          <a:p>
            <a:pPr>
              <a:lnSpc>
                <a:spcPct val="150000"/>
              </a:lnSpc>
            </a:pPr>
            <a:endParaRPr lang="fr-FR" dirty="0">
              <a:solidFill>
                <a:schemeClr val="bg1"/>
              </a:solidFill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r-FR" dirty="0">
                <a:solidFill>
                  <a:schemeClr val="bg1"/>
                </a:solidFill>
              </a:rPr>
              <a:t>Informations  nutritionnelles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fr-FR" dirty="0">
              <a:solidFill>
                <a:schemeClr val="bg1"/>
              </a:solidFill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r-FR" dirty="0">
                <a:solidFill>
                  <a:schemeClr val="bg1"/>
                </a:solidFill>
              </a:rPr>
              <a:t>Patient bien informé au préalable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fr-FR" dirty="0">
              <a:solidFill>
                <a:schemeClr val="bg1"/>
              </a:solidFill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r-FR" dirty="0">
                <a:solidFill>
                  <a:schemeClr val="bg1"/>
                </a:solidFill>
              </a:rPr>
              <a:t>Patient ayant compris et accepté la nécessité d’un suivi médical et chirurgical à long terme</a:t>
            </a:r>
          </a:p>
          <a:p>
            <a:pPr>
              <a:lnSpc>
                <a:spcPct val="150000"/>
              </a:lnSpc>
            </a:pPr>
            <a:endParaRPr lang="fr-FR" sz="2000" dirty="0">
              <a:solidFill>
                <a:schemeClr val="bg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CB50407-6A8C-4D12-9802-3AB382528D59}"/>
              </a:ext>
            </a:extLst>
          </p:cNvPr>
          <p:cNvSpPr/>
          <p:nvPr/>
        </p:nvSpPr>
        <p:spPr>
          <a:xfrm>
            <a:off x="8546175" y="6237312"/>
            <a:ext cx="4828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dirty="0">
                <a:solidFill>
                  <a:prstClr val="black"/>
                </a:solidFill>
              </a:rPr>
              <a:t>HAS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925409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3">
            <a:extLst>
              <a:ext uri="{FF2B5EF4-FFF2-40B4-BE49-F238E27FC236}">
                <a16:creationId xmlns:a16="http://schemas.microsoft.com/office/drawing/2014/main" id="{03BBF051-7631-492D-81A1-2D430F5402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3568" y="1052736"/>
            <a:ext cx="4494261" cy="1080120"/>
          </a:xfrm>
        </p:spPr>
        <p:txBody>
          <a:bodyPr anchor="ctr">
            <a:normAutofit/>
          </a:bodyPr>
          <a:lstStyle/>
          <a:p>
            <a:pPr algn="l">
              <a:lnSpc>
                <a:spcPct val="90000"/>
              </a:lnSpc>
            </a:pPr>
            <a:r>
              <a:rPr lang="fr-FR" sz="3200" u="sng" dirty="0">
                <a:solidFill>
                  <a:schemeClr val="bg1"/>
                </a:solidFill>
              </a:rPr>
              <a:t>Cas clinique</a:t>
            </a:r>
            <a:r>
              <a:rPr lang="fr-FR" sz="3200" dirty="0">
                <a:solidFill>
                  <a:schemeClr val="bg1"/>
                </a:solidFill>
              </a:rPr>
              <a:t>:</a:t>
            </a:r>
            <a:br>
              <a:rPr lang="fr-FR" sz="1800" b="1" dirty="0">
                <a:solidFill>
                  <a:schemeClr val="bg1"/>
                </a:solidFill>
              </a:rPr>
            </a:br>
            <a:br>
              <a:rPr lang="fr-FR" sz="1800" b="1" dirty="0">
                <a:solidFill>
                  <a:schemeClr val="bg1"/>
                </a:solidFill>
              </a:rPr>
            </a:br>
            <a:endParaRPr lang="fr-FR" sz="1800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C1ADCFC-30F9-4F34-9349-B4005FB63E3B}"/>
              </a:ext>
            </a:extLst>
          </p:cNvPr>
          <p:cNvSpPr txBox="1"/>
          <p:nvPr/>
        </p:nvSpPr>
        <p:spPr>
          <a:xfrm>
            <a:off x="395536" y="2348880"/>
            <a:ext cx="874846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fr-FR" sz="2000" dirty="0">
                <a:solidFill>
                  <a:schemeClr val="bg1"/>
                </a:solidFill>
              </a:rPr>
            </a:br>
            <a:r>
              <a:rPr lang="fr-FR" sz="2000" dirty="0">
                <a:solidFill>
                  <a:schemeClr val="bg1"/>
                </a:solidFill>
              </a:rPr>
              <a:t>Mme. C a eu un suivi correct depuis maintenant 7 mois, elle est actuellement en échec d’un traitement médical bien conduit. Elle est très demandeuse d’une chirurgie bariatrique.</a:t>
            </a:r>
          </a:p>
          <a:p>
            <a:endParaRPr lang="fr-FR" sz="2000" dirty="0">
              <a:solidFill>
                <a:schemeClr val="bg1"/>
              </a:solidFill>
            </a:endParaRPr>
          </a:p>
          <a:p>
            <a:r>
              <a:rPr lang="fr-FR" sz="2000" dirty="0">
                <a:solidFill>
                  <a:schemeClr val="bg1"/>
                </a:solidFill>
              </a:rPr>
              <a:t>Vous voulez présenter son dossier en RCP.</a:t>
            </a:r>
          </a:p>
        </p:txBody>
      </p:sp>
    </p:spTree>
    <p:extLst>
      <p:ext uri="{BB962C8B-B14F-4D97-AF65-F5344CB8AC3E}">
        <p14:creationId xmlns:p14="http://schemas.microsoft.com/office/powerpoint/2010/main" val="16617865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49F388DC-C47F-4048-9B69-F1644A2A16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422C035D-D3AD-4301-A1B5-D4C91E3C58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4926329"/>
            <a:ext cx="9143997" cy="1931671"/>
          </a:xfrm>
          <a:custGeom>
            <a:avLst/>
            <a:gdLst>
              <a:gd name="connsiteX0" fmla="*/ 619388 w 12191996"/>
              <a:gd name="connsiteY0" fmla="*/ 0 h 1931671"/>
              <a:gd name="connsiteX1" fmla="*/ 687651 w 12191996"/>
              <a:gd name="connsiteY1" fmla="*/ 3175 h 1931671"/>
              <a:gd name="connsiteX2" fmla="*/ 747976 w 12191996"/>
              <a:gd name="connsiteY2" fmla="*/ 9525 h 1931671"/>
              <a:gd name="connsiteX3" fmla="*/ 800363 w 12191996"/>
              <a:gd name="connsiteY3" fmla="*/ 20637 h 1931671"/>
              <a:gd name="connsiteX4" fmla="*/ 846401 w 12191996"/>
              <a:gd name="connsiteY4" fmla="*/ 36512 h 1931671"/>
              <a:gd name="connsiteX5" fmla="*/ 887676 w 12191996"/>
              <a:gd name="connsiteY5" fmla="*/ 52387 h 1931671"/>
              <a:gd name="connsiteX6" fmla="*/ 924188 w 12191996"/>
              <a:gd name="connsiteY6" fmla="*/ 68262 h 1931671"/>
              <a:gd name="connsiteX7" fmla="*/ 962288 w 12191996"/>
              <a:gd name="connsiteY7" fmla="*/ 87312 h 1931671"/>
              <a:gd name="connsiteX8" fmla="*/ 1000388 w 12191996"/>
              <a:gd name="connsiteY8" fmla="*/ 106362 h 1931671"/>
              <a:gd name="connsiteX9" fmla="*/ 1036901 w 12191996"/>
              <a:gd name="connsiteY9" fmla="*/ 125412 h 1931671"/>
              <a:gd name="connsiteX10" fmla="*/ 1078176 w 12191996"/>
              <a:gd name="connsiteY10" fmla="*/ 141287 h 1931671"/>
              <a:gd name="connsiteX11" fmla="*/ 1124213 w 12191996"/>
              <a:gd name="connsiteY11" fmla="*/ 155575 h 1931671"/>
              <a:gd name="connsiteX12" fmla="*/ 1176601 w 12191996"/>
              <a:gd name="connsiteY12" fmla="*/ 166687 h 1931671"/>
              <a:gd name="connsiteX13" fmla="*/ 1236926 w 12191996"/>
              <a:gd name="connsiteY13" fmla="*/ 174625 h 1931671"/>
              <a:gd name="connsiteX14" fmla="*/ 1305188 w 12191996"/>
              <a:gd name="connsiteY14" fmla="*/ 176212 h 1931671"/>
              <a:gd name="connsiteX15" fmla="*/ 1373451 w 12191996"/>
              <a:gd name="connsiteY15" fmla="*/ 174625 h 1931671"/>
              <a:gd name="connsiteX16" fmla="*/ 1433776 w 12191996"/>
              <a:gd name="connsiteY16" fmla="*/ 166687 h 1931671"/>
              <a:gd name="connsiteX17" fmla="*/ 1486163 w 12191996"/>
              <a:gd name="connsiteY17" fmla="*/ 155575 h 1931671"/>
              <a:gd name="connsiteX18" fmla="*/ 1532201 w 12191996"/>
              <a:gd name="connsiteY18" fmla="*/ 141287 h 1931671"/>
              <a:gd name="connsiteX19" fmla="*/ 1573476 w 12191996"/>
              <a:gd name="connsiteY19" fmla="*/ 125412 h 1931671"/>
              <a:gd name="connsiteX20" fmla="*/ 1609988 w 12191996"/>
              <a:gd name="connsiteY20" fmla="*/ 106362 h 1931671"/>
              <a:gd name="connsiteX21" fmla="*/ 1648088 w 12191996"/>
              <a:gd name="connsiteY21" fmla="*/ 87312 h 1931671"/>
              <a:gd name="connsiteX22" fmla="*/ 1686188 w 12191996"/>
              <a:gd name="connsiteY22" fmla="*/ 68262 h 1931671"/>
              <a:gd name="connsiteX23" fmla="*/ 1722701 w 12191996"/>
              <a:gd name="connsiteY23" fmla="*/ 52387 h 1931671"/>
              <a:gd name="connsiteX24" fmla="*/ 1763976 w 12191996"/>
              <a:gd name="connsiteY24" fmla="*/ 36512 h 1931671"/>
              <a:gd name="connsiteX25" fmla="*/ 1810013 w 12191996"/>
              <a:gd name="connsiteY25" fmla="*/ 20637 h 1931671"/>
              <a:gd name="connsiteX26" fmla="*/ 1862401 w 12191996"/>
              <a:gd name="connsiteY26" fmla="*/ 9525 h 1931671"/>
              <a:gd name="connsiteX27" fmla="*/ 1922726 w 12191996"/>
              <a:gd name="connsiteY27" fmla="*/ 3175 h 1931671"/>
              <a:gd name="connsiteX28" fmla="*/ 1990988 w 12191996"/>
              <a:gd name="connsiteY28" fmla="*/ 0 h 1931671"/>
              <a:gd name="connsiteX29" fmla="*/ 2059251 w 12191996"/>
              <a:gd name="connsiteY29" fmla="*/ 3175 h 1931671"/>
              <a:gd name="connsiteX30" fmla="*/ 2119576 w 12191996"/>
              <a:gd name="connsiteY30" fmla="*/ 9525 h 1931671"/>
              <a:gd name="connsiteX31" fmla="*/ 2171963 w 12191996"/>
              <a:gd name="connsiteY31" fmla="*/ 20637 h 1931671"/>
              <a:gd name="connsiteX32" fmla="*/ 2218001 w 12191996"/>
              <a:gd name="connsiteY32" fmla="*/ 36512 h 1931671"/>
              <a:gd name="connsiteX33" fmla="*/ 2259276 w 12191996"/>
              <a:gd name="connsiteY33" fmla="*/ 52387 h 1931671"/>
              <a:gd name="connsiteX34" fmla="*/ 2295788 w 12191996"/>
              <a:gd name="connsiteY34" fmla="*/ 68262 h 1931671"/>
              <a:gd name="connsiteX35" fmla="*/ 2333888 w 12191996"/>
              <a:gd name="connsiteY35" fmla="*/ 87312 h 1931671"/>
              <a:gd name="connsiteX36" fmla="*/ 2371988 w 12191996"/>
              <a:gd name="connsiteY36" fmla="*/ 106362 h 1931671"/>
              <a:gd name="connsiteX37" fmla="*/ 2408501 w 12191996"/>
              <a:gd name="connsiteY37" fmla="*/ 125412 h 1931671"/>
              <a:gd name="connsiteX38" fmla="*/ 2449776 w 12191996"/>
              <a:gd name="connsiteY38" fmla="*/ 141287 h 1931671"/>
              <a:gd name="connsiteX39" fmla="*/ 2495813 w 12191996"/>
              <a:gd name="connsiteY39" fmla="*/ 155575 h 1931671"/>
              <a:gd name="connsiteX40" fmla="*/ 2548201 w 12191996"/>
              <a:gd name="connsiteY40" fmla="*/ 166687 h 1931671"/>
              <a:gd name="connsiteX41" fmla="*/ 2608526 w 12191996"/>
              <a:gd name="connsiteY41" fmla="*/ 174625 h 1931671"/>
              <a:gd name="connsiteX42" fmla="*/ 2676788 w 12191996"/>
              <a:gd name="connsiteY42" fmla="*/ 176212 h 1931671"/>
              <a:gd name="connsiteX43" fmla="*/ 2745051 w 12191996"/>
              <a:gd name="connsiteY43" fmla="*/ 174625 h 1931671"/>
              <a:gd name="connsiteX44" fmla="*/ 2805376 w 12191996"/>
              <a:gd name="connsiteY44" fmla="*/ 166687 h 1931671"/>
              <a:gd name="connsiteX45" fmla="*/ 2857763 w 12191996"/>
              <a:gd name="connsiteY45" fmla="*/ 155575 h 1931671"/>
              <a:gd name="connsiteX46" fmla="*/ 2903801 w 12191996"/>
              <a:gd name="connsiteY46" fmla="*/ 141287 h 1931671"/>
              <a:gd name="connsiteX47" fmla="*/ 2945076 w 12191996"/>
              <a:gd name="connsiteY47" fmla="*/ 125412 h 1931671"/>
              <a:gd name="connsiteX48" fmla="*/ 2981588 w 12191996"/>
              <a:gd name="connsiteY48" fmla="*/ 106362 h 1931671"/>
              <a:gd name="connsiteX49" fmla="*/ 3019688 w 12191996"/>
              <a:gd name="connsiteY49" fmla="*/ 87312 h 1931671"/>
              <a:gd name="connsiteX50" fmla="*/ 3057788 w 12191996"/>
              <a:gd name="connsiteY50" fmla="*/ 68262 h 1931671"/>
              <a:gd name="connsiteX51" fmla="*/ 3094301 w 12191996"/>
              <a:gd name="connsiteY51" fmla="*/ 52387 h 1931671"/>
              <a:gd name="connsiteX52" fmla="*/ 3135576 w 12191996"/>
              <a:gd name="connsiteY52" fmla="*/ 36512 h 1931671"/>
              <a:gd name="connsiteX53" fmla="*/ 3181613 w 12191996"/>
              <a:gd name="connsiteY53" fmla="*/ 20637 h 1931671"/>
              <a:gd name="connsiteX54" fmla="*/ 3234001 w 12191996"/>
              <a:gd name="connsiteY54" fmla="*/ 9525 h 1931671"/>
              <a:gd name="connsiteX55" fmla="*/ 3294326 w 12191996"/>
              <a:gd name="connsiteY55" fmla="*/ 3175 h 1931671"/>
              <a:gd name="connsiteX56" fmla="*/ 3361001 w 12191996"/>
              <a:gd name="connsiteY56" fmla="*/ 0 h 1931671"/>
              <a:gd name="connsiteX57" fmla="*/ 3430851 w 12191996"/>
              <a:gd name="connsiteY57" fmla="*/ 3175 h 1931671"/>
              <a:gd name="connsiteX58" fmla="*/ 3491176 w 12191996"/>
              <a:gd name="connsiteY58" fmla="*/ 9525 h 1931671"/>
              <a:gd name="connsiteX59" fmla="*/ 3543563 w 12191996"/>
              <a:gd name="connsiteY59" fmla="*/ 20637 h 1931671"/>
              <a:gd name="connsiteX60" fmla="*/ 3589601 w 12191996"/>
              <a:gd name="connsiteY60" fmla="*/ 36512 h 1931671"/>
              <a:gd name="connsiteX61" fmla="*/ 3630876 w 12191996"/>
              <a:gd name="connsiteY61" fmla="*/ 52387 h 1931671"/>
              <a:gd name="connsiteX62" fmla="*/ 3667388 w 12191996"/>
              <a:gd name="connsiteY62" fmla="*/ 68262 h 1931671"/>
              <a:gd name="connsiteX63" fmla="*/ 3705488 w 12191996"/>
              <a:gd name="connsiteY63" fmla="*/ 87312 h 1931671"/>
              <a:gd name="connsiteX64" fmla="*/ 3743588 w 12191996"/>
              <a:gd name="connsiteY64" fmla="*/ 106362 h 1931671"/>
              <a:gd name="connsiteX65" fmla="*/ 3780101 w 12191996"/>
              <a:gd name="connsiteY65" fmla="*/ 125412 h 1931671"/>
              <a:gd name="connsiteX66" fmla="*/ 3821376 w 12191996"/>
              <a:gd name="connsiteY66" fmla="*/ 141287 h 1931671"/>
              <a:gd name="connsiteX67" fmla="*/ 3867413 w 12191996"/>
              <a:gd name="connsiteY67" fmla="*/ 155575 h 1931671"/>
              <a:gd name="connsiteX68" fmla="*/ 3919801 w 12191996"/>
              <a:gd name="connsiteY68" fmla="*/ 166687 h 1931671"/>
              <a:gd name="connsiteX69" fmla="*/ 3980126 w 12191996"/>
              <a:gd name="connsiteY69" fmla="*/ 174625 h 1931671"/>
              <a:gd name="connsiteX70" fmla="*/ 4048388 w 12191996"/>
              <a:gd name="connsiteY70" fmla="*/ 176212 h 1931671"/>
              <a:gd name="connsiteX71" fmla="*/ 4116651 w 12191996"/>
              <a:gd name="connsiteY71" fmla="*/ 174625 h 1931671"/>
              <a:gd name="connsiteX72" fmla="*/ 4176976 w 12191996"/>
              <a:gd name="connsiteY72" fmla="*/ 166687 h 1931671"/>
              <a:gd name="connsiteX73" fmla="*/ 4229363 w 12191996"/>
              <a:gd name="connsiteY73" fmla="*/ 155575 h 1931671"/>
              <a:gd name="connsiteX74" fmla="*/ 4275401 w 12191996"/>
              <a:gd name="connsiteY74" fmla="*/ 141287 h 1931671"/>
              <a:gd name="connsiteX75" fmla="*/ 4316676 w 12191996"/>
              <a:gd name="connsiteY75" fmla="*/ 125412 h 1931671"/>
              <a:gd name="connsiteX76" fmla="*/ 4353188 w 12191996"/>
              <a:gd name="connsiteY76" fmla="*/ 106362 h 1931671"/>
              <a:gd name="connsiteX77" fmla="*/ 4429388 w 12191996"/>
              <a:gd name="connsiteY77" fmla="*/ 68262 h 1931671"/>
              <a:gd name="connsiteX78" fmla="*/ 4465901 w 12191996"/>
              <a:gd name="connsiteY78" fmla="*/ 52387 h 1931671"/>
              <a:gd name="connsiteX79" fmla="*/ 4507176 w 12191996"/>
              <a:gd name="connsiteY79" fmla="*/ 36512 h 1931671"/>
              <a:gd name="connsiteX80" fmla="*/ 4553214 w 12191996"/>
              <a:gd name="connsiteY80" fmla="*/ 20637 h 1931671"/>
              <a:gd name="connsiteX81" fmla="*/ 4605601 w 12191996"/>
              <a:gd name="connsiteY81" fmla="*/ 9525 h 1931671"/>
              <a:gd name="connsiteX82" fmla="*/ 4665927 w 12191996"/>
              <a:gd name="connsiteY82" fmla="*/ 3175 h 1931671"/>
              <a:gd name="connsiteX83" fmla="*/ 4734188 w 12191996"/>
              <a:gd name="connsiteY83" fmla="*/ 0 h 1931671"/>
              <a:gd name="connsiteX84" fmla="*/ 4802452 w 12191996"/>
              <a:gd name="connsiteY84" fmla="*/ 3175 h 1931671"/>
              <a:gd name="connsiteX85" fmla="*/ 4862776 w 12191996"/>
              <a:gd name="connsiteY85" fmla="*/ 9525 h 1931671"/>
              <a:gd name="connsiteX86" fmla="*/ 4915164 w 12191996"/>
              <a:gd name="connsiteY86" fmla="*/ 20637 h 1931671"/>
              <a:gd name="connsiteX87" fmla="*/ 4961200 w 12191996"/>
              <a:gd name="connsiteY87" fmla="*/ 36512 h 1931671"/>
              <a:gd name="connsiteX88" fmla="*/ 5002476 w 12191996"/>
              <a:gd name="connsiteY88" fmla="*/ 52387 h 1931671"/>
              <a:gd name="connsiteX89" fmla="*/ 5038988 w 12191996"/>
              <a:gd name="connsiteY89" fmla="*/ 68262 h 1931671"/>
              <a:gd name="connsiteX90" fmla="*/ 5077089 w 12191996"/>
              <a:gd name="connsiteY90" fmla="*/ 87312 h 1931671"/>
              <a:gd name="connsiteX91" fmla="*/ 5115188 w 12191996"/>
              <a:gd name="connsiteY91" fmla="*/ 106362 h 1931671"/>
              <a:gd name="connsiteX92" fmla="*/ 5151700 w 12191996"/>
              <a:gd name="connsiteY92" fmla="*/ 125412 h 1931671"/>
              <a:gd name="connsiteX93" fmla="*/ 5192976 w 12191996"/>
              <a:gd name="connsiteY93" fmla="*/ 141287 h 1931671"/>
              <a:gd name="connsiteX94" fmla="*/ 5239013 w 12191996"/>
              <a:gd name="connsiteY94" fmla="*/ 155575 h 1931671"/>
              <a:gd name="connsiteX95" fmla="*/ 5291400 w 12191996"/>
              <a:gd name="connsiteY95" fmla="*/ 166687 h 1931671"/>
              <a:gd name="connsiteX96" fmla="*/ 5351726 w 12191996"/>
              <a:gd name="connsiteY96" fmla="*/ 174625 h 1931671"/>
              <a:gd name="connsiteX97" fmla="*/ 5410198 w 12191996"/>
              <a:gd name="connsiteY97" fmla="*/ 175985 h 1931671"/>
              <a:gd name="connsiteX98" fmla="*/ 5468670 w 12191996"/>
              <a:gd name="connsiteY98" fmla="*/ 174625 h 1931671"/>
              <a:gd name="connsiteX99" fmla="*/ 5528995 w 12191996"/>
              <a:gd name="connsiteY99" fmla="*/ 166687 h 1931671"/>
              <a:gd name="connsiteX100" fmla="*/ 5581382 w 12191996"/>
              <a:gd name="connsiteY100" fmla="*/ 155575 h 1931671"/>
              <a:gd name="connsiteX101" fmla="*/ 5627420 w 12191996"/>
              <a:gd name="connsiteY101" fmla="*/ 141287 h 1931671"/>
              <a:gd name="connsiteX102" fmla="*/ 5668695 w 12191996"/>
              <a:gd name="connsiteY102" fmla="*/ 125412 h 1931671"/>
              <a:gd name="connsiteX103" fmla="*/ 5705208 w 12191996"/>
              <a:gd name="connsiteY103" fmla="*/ 106362 h 1931671"/>
              <a:gd name="connsiteX104" fmla="*/ 5743307 w 12191996"/>
              <a:gd name="connsiteY104" fmla="*/ 87312 h 1931671"/>
              <a:gd name="connsiteX105" fmla="*/ 5781407 w 12191996"/>
              <a:gd name="connsiteY105" fmla="*/ 68262 h 1931671"/>
              <a:gd name="connsiteX106" fmla="*/ 5817920 w 12191996"/>
              <a:gd name="connsiteY106" fmla="*/ 52387 h 1931671"/>
              <a:gd name="connsiteX107" fmla="*/ 5859195 w 12191996"/>
              <a:gd name="connsiteY107" fmla="*/ 36512 h 1931671"/>
              <a:gd name="connsiteX108" fmla="*/ 5905233 w 12191996"/>
              <a:gd name="connsiteY108" fmla="*/ 20637 h 1931671"/>
              <a:gd name="connsiteX109" fmla="*/ 5957620 w 12191996"/>
              <a:gd name="connsiteY109" fmla="*/ 9525 h 1931671"/>
              <a:gd name="connsiteX110" fmla="*/ 6017946 w 12191996"/>
              <a:gd name="connsiteY110" fmla="*/ 3175 h 1931671"/>
              <a:gd name="connsiteX111" fmla="*/ 6086208 w 12191996"/>
              <a:gd name="connsiteY111" fmla="*/ 0 h 1931671"/>
              <a:gd name="connsiteX112" fmla="*/ 6095998 w 12191996"/>
              <a:gd name="connsiteY112" fmla="*/ 455 h 1931671"/>
              <a:gd name="connsiteX113" fmla="*/ 6105788 w 12191996"/>
              <a:gd name="connsiteY113" fmla="*/ 0 h 1931671"/>
              <a:gd name="connsiteX114" fmla="*/ 6174051 w 12191996"/>
              <a:gd name="connsiteY114" fmla="*/ 3175 h 1931671"/>
              <a:gd name="connsiteX115" fmla="*/ 6234376 w 12191996"/>
              <a:gd name="connsiteY115" fmla="*/ 9525 h 1931671"/>
              <a:gd name="connsiteX116" fmla="*/ 6286763 w 12191996"/>
              <a:gd name="connsiteY116" fmla="*/ 20637 h 1931671"/>
              <a:gd name="connsiteX117" fmla="*/ 6332801 w 12191996"/>
              <a:gd name="connsiteY117" fmla="*/ 36512 h 1931671"/>
              <a:gd name="connsiteX118" fmla="*/ 6374076 w 12191996"/>
              <a:gd name="connsiteY118" fmla="*/ 52387 h 1931671"/>
              <a:gd name="connsiteX119" fmla="*/ 6410588 w 12191996"/>
              <a:gd name="connsiteY119" fmla="*/ 68262 h 1931671"/>
              <a:gd name="connsiteX120" fmla="*/ 6448688 w 12191996"/>
              <a:gd name="connsiteY120" fmla="*/ 87312 h 1931671"/>
              <a:gd name="connsiteX121" fmla="*/ 6486788 w 12191996"/>
              <a:gd name="connsiteY121" fmla="*/ 106362 h 1931671"/>
              <a:gd name="connsiteX122" fmla="*/ 6523301 w 12191996"/>
              <a:gd name="connsiteY122" fmla="*/ 125412 h 1931671"/>
              <a:gd name="connsiteX123" fmla="*/ 6564576 w 12191996"/>
              <a:gd name="connsiteY123" fmla="*/ 141287 h 1931671"/>
              <a:gd name="connsiteX124" fmla="*/ 6610613 w 12191996"/>
              <a:gd name="connsiteY124" fmla="*/ 155575 h 1931671"/>
              <a:gd name="connsiteX125" fmla="*/ 6663001 w 12191996"/>
              <a:gd name="connsiteY125" fmla="*/ 166687 h 1931671"/>
              <a:gd name="connsiteX126" fmla="*/ 6723326 w 12191996"/>
              <a:gd name="connsiteY126" fmla="*/ 174625 h 1931671"/>
              <a:gd name="connsiteX127" fmla="*/ 6781798 w 12191996"/>
              <a:gd name="connsiteY127" fmla="*/ 175985 h 1931671"/>
              <a:gd name="connsiteX128" fmla="*/ 6840270 w 12191996"/>
              <a:gd name="connsiteY128" fmla="*/ 174625 h 1931671"/>
              <a:gd name="connsiteX129" fmla="*/ 6900595 w 12191996"/>
              <a:gd name="connsiteY129" fmla="*/ 166687 h 1931671"/>
              <a:gd name="connsiteX130" fmla="*/ 6952982 w 12191996"/>
              <a:gd name="connsiteY130" fmla="*/ 155575 h 1931671"/>
              <a:gd name="connsiteX131" fmla="*/ 6999020 w 12191996"/>
              <a:gd name="connsiteY131" fmla="*/ 141287 h 1931671"/>
              <a:gd name="connsiteX132" fmla="*/ 7040295 w 12191996"/>
              <a:gd name="connsiteY132" fmla="*/ 125412 h 1931671"/>
              <a:gd name="connsiteX133" fmla="*/ 7076807 w 12191996"/>
              <a:gd name="connsiteY133" fmla="*/ 106362 h 1931671"/>
              <a:gd name="connsiteX134" fmla="*/ 7114907 w 12191996"/>
              <a:gd name="connsiteY134" fmla="*/ 87312 h 1931671"/>
              <a:gd name="connsiteX135" fmla="*/ 7153007 w 12191996"/>
              <a:gd name="connsiteY135" fmla="*/ 68262 h 1931671"/>
              <a:gd name="connsiteX136" fmla="*/ 7189520 w 12191996"/>
              <a:gd name="connsiteY136" fmla="*/ 52387 h 1931671"/>
              <a:gd name="connsiteX137" fmla="*/ 7230795 w 12191996"/>
              <a:gd name="connsiteY137" fmla="*/ 36512 h 1931671"/>
              <a:gd name="connsiteX138" fmla="*/ 7276832 w 12191996"/>
              <a:gd name="connsiteY138" fmla="*/ 20637 h 1931671"/>
              <a:gd name="connsiteX139" fmla="*/ 7329220 w 12191996"/>
              <a:gd name="connsiteY139" fmla="*/ 9525 h 1931671"/>
              <a:gd name="connsiteX140" fmla="*/ 7389545 w 12191996"/>
              <a:gd name="connsiteY140" fmla="*/ 3175 h 1931671"/>
              <a:gd name="connsiteX141" fmla="*/ 7457807 w 12191996"/>
              <a:gd name="connsiteY141" fmla="*/ 0 h 1931671"/>
              <a:gd name="connsiteX142" fmla="*/ 7526070 w 12191996"/>
              <a:gd name="connsiteY142" fmla="*/ 3175 h 1931671"/>
              <a:gd name="connsiteX143" fmla="*/ 7586395 w 12191996"/>
              <a:gd name="connsiteY143" fmla="*/ 9525 h 1931671"/>
              <a:gd name="connsiteX144" fmla="*/ 7638782 w 12191996"/>
              <a:gd name="connsiteY144" fmla="*/ 20637 h 1931671"/>
              <a:gd name="connsiteX145" fmla="*/ 7684820 w 12191996"/>
              <a:gd name="connsiteY145" fmla="*/ 36512 h 1931671"/>
              <a:gd name="connsiteX146" fmla="*/ 7726095 w 12191996"/>
              <a:gd name="connsiteY146" fmla="*/ 52387 h 1931671"/>
              <a:gd name="connsiteX147" fmla="*/ 7762607 w 12191996"/>
              <a:gd name="connsiteY147" fmla="*/ 68262 h 1931671"/>
              <a:gd name="connsiteX148" fmla="*/ 7800707 w 12191996"/>
              <a:gd name="connsiteY148" fmla="*/ 87312 h 1931671"/>
              <a:gd name="connsiteX149" fmla="*/ 7838807 w 12191996"/>
              <a:gd name="connsiteY149" fmla="*/ 106362 h 1931671"/>
              <a:gd name="connsiteX150" fmla="*/ 7875320 w 12191996"/>
              <a:gd name="connsiteY150" fmla="*/ 125412 h 1931671"/>
              <a:gd name="connsiteX151" fmla="*/ 7916595 w 12191996"/>
              <a:gd name="connsiteY151" fmla="*/ 141287 h 1931671"/>
              <a:gd name="connsiteX152" fmla="*/ 7962632 w 12191996"/>
              <a:gd name="connsiteY152" fmla="*/ 155575 h 1931671"/>
              <a:gd name="connsiteX153" fmla="*/ 8015020 w 12191996"/>
              <a:gd name="connsiteY153" fmla="*/ 166687 h 1931671"/>
              <a:gd name="connsiteX154" fmla="*/ 8075345 w 12191996"/>
              <a:gd name="connsiteY154" fmla="*/ 174625 h 1931671"/>
              <a:gd name="connsiteX155" fmla="*/ 8143607 w 12191996"/>
              <a:gd name="connsiteY155" fmla="*/ 176212 h 1931671"/>
              <a:gd name="connsiteX156" fmla="*/ 8211870 w 12191996"/>
              <a:gd name="connsiteY156" fmla="*/ 174625 h 1931671"/>
              <a:gd name="connsiteX157" fmla="*/ 8272195 w 12191996"/>
              <a:gd name="connsiteY157" fmla="*/ 166687 h 1931671"/>
              <a:gd name="connsiteX158" fmla="*/ 8324582 w 12191996"/>
              <a:gd name="connsiteY158" fmla="*/ 155575 h 1931671"/>
              <a:gd name="connsiteX159" fmla="*/ 8370620 w 12191996"/>
              <a:gd name="connsiteY159" fmla="*/ 141287 h 1931671"/>
              <a:gd name="connsiteX160" fmla="*/ 8411895 w 12191996"/>
              <a:gd name="connsiteY160" fmla="*/ 125412 h 1931671"/>
              <a:gd name="connsiteX161" fmla="*/ 8448407 w 12191996"/>
              <a:gd name="connsiteY161" fmla="*/ 106362 h 1931671"/>
              <a:gd name="connsiteX162" fmla="*/ 8486507 w 12191996"/>
              <a:gd name="connsiteY162" fmla="*/ 87312 h 1931671"/>
              <a:gd name="connsiteX163" fmla="*/ 8524607 w 12191996"/>
              <a:gd name="connsiteY163" fmla="*/ 68262 h 1931671"/>
              <a:gd name="connsiteX164" fmla="*/ 8561119 w 12191996"/>
              <a:gd name="connsiteY164" fmla="*/ 52387 h 1931671"/>
              <a:gd name="connsiteX165" fmla="*/ 8602395 w 12191996"/>
              <a:gd name="connsiteY165" fmla="*/ 36512 h 1931671"/>
              <a:gd name="connsiteX166" fmla="*/ 8648431 w 12191996"/>
              <a:gd name="connsiteY166" fmla="*/ 20637 h 1931671"/>
              <a:gd name="connsiteX167" fmla="*/ 8700819 w 12191996"/>
              <a:gd name="connsiteY167" fmla="*/ 9525 h 1931671"/>
              <a:gd name="connsiteX168" fmla="*/ 8761145 w 12191996"/>
              <a:gd name="connsiteY168" fmla="*/ 3175 h 1931671"/>
              <a:gd name="connsiteX169" fmla="*/ 8827819 w 12191996"/>
              <a:gd name="connsiteY169" fmla="*/ 0 h 1931671"/>
              <a:gd name="connsiteX170" fmla="*/ 8897669 w 12191996"/>
              <a:gd name="connsiteY170" fmla="*/ 3175 h 1931671"/>
              <a:gd name="connsiteX171" fmla="*/ 8957995 w 12191996"/>
              <a:gd name="connsiteY171" fmla="*/ 9525 h 1931671"/>
              <a:gd name="connsiteX172" fmla="*/ 9010381 w 12191996"/>
              <a:gd name="connsiteY172" fmla="*/ 20637 h 1931671"/>
              <a:gd name="connsiteX173" fmla="*/ 9056419 w 12191996"/>
              <a:gd name="connsiteY173" fmla="*/ 36512 h 1931671"/>
              <a:gd name="connsiteX174" fmla="*/ 9097695 w 12191996"/>
              <a:gd name="connsiteY174" fmla="*/ 52387 h 1931671"/>
              <a:gd name="connsiteX175" fmla="*/ 9134207 w 12191996"/>
              <a:gd name="connsiteY175" fmla="*/ 68262 h 1931671"/>
              <a:gd name="connsiteX176" fmla="*/ 9172307 w 12191996"/>
              <a:gd name="connsiteY176" fmla="*/ 87312 h 1931671"/>
              <a:gd name="connsiteX177" fmla="*/ 9210407 w 12191996"/>
              <a:gd name="connsiteY177" fmla="*/ 106362 h 1931671"/>
              <a:gd name="connsiteX178" fmla="*/ 9246919 w 12191996"/>
              <a:gd name="connsiteY178" fmla="*/ 125412 h 1931671"/>
              <a:gd name="connsiteX179" fmla="*/ 9288195 w 12191996"/>
              <a:gd name="connsiteY179" fmla="*/ 141287 h 1931671"/>
              <a:gd name="connsiteX180" fmla="*/ 9334231 w 12191996"/>
              <a:gd name="connsiteY180" fmla="*/ 155575 h 1931671"/>
              <a:gd name="connsiteX181" fmla="*/ 9386619 w 12191996"/>
              <a:gd name="connsiteY181" fmla="*/ 166687 h 1931671"/>
              <a:gd name="connsiteX182" fmla="*/ 9446945 w 12191996"/>
              <a:gd name="connsiteY182" fmla="*/ 174625 h 1931671"/>
              <a:gd name="connsiteX183" fmla="*/ 9515207 w 12191996"/>
              <a:gd name="connsiteY183" fmla="*/ 176212 h 1931671"/>
              <a:gd name="connsiteX184" fmla="*/ 9583469 w 12191996"/>
              <a:gd name="connsiteY184" fmla="*/ 174625 h 1931671"/>
              <a:gd name="connsiteX185" fmla="*/ 9643795 w 12191996"/>
              <a:gd name="connsiteY185" fmla="*/ 166687 h 1931671"/>
              <a:gd name="connsiteX186" fmla="*/ 9696181 w 12191996"/>
              <a:gd name="connsiteY186" fmla="*/ 155575 h 1931671"/>
              <a:gd name="connsiteX187" fmla="*/ 9742219 w 12191996"/>
              <a:gd name="connsiteY187" fmla="*/ 141287 h 1931671"/>
              <a:gd name="connsiteX188" fmla="*/ 9783495 w 12191996"/>
              <a:gd name="connsiteY188" fmla="*/ 125412 h 1931671"/>
              <a:gd name="connsiteX189" fmla="*/ 9820007 w 12191996"/>
              <a:gd name="connsiteY189" fmla="*/ 106362 h 1931671"/>
              <a:gd name="connsiteX190" fmla="*/ 9896207 w 12191996"/>
              <a:gd name="connsiteY190" fmla="*/ 68262 h 1931671"/>
              <a:gd name="connsiteX191" fmla="*/ 9932719 w 12191996"/>
              <a:gd name="connsiteY191" fmla="*/ 52387 h 1931671"/>
              <a:gd name="connsiteX192" fmla="*/ 9973995 w 12191996"/>
              <a:gd name="connsiteY192" fmla="*/ 36512 h 1931671"/>
              <a:gd name="connsiteX193" fmla="*/ 10020031 w 12191996"/>
              <a:gd name="connsiteY193" fmla="*/ 20637 h 1931671"/>
              <a:gd name="connsiteX194" fmla="*/ 10072419 w 12191996"/>
              <a:gd name="connsiteY194" fmla="*/ 9525 h 1931671"/>
              <a:gd name="connsiteX195" fmla="*/ 10132745 w 12191996"/>
              <a:gd name="connsiteY195" fmla="*/ 3175 h 1931671"/>
              <a:gd name="connsiteX196" fmla="*/ 10201007 w 12191996"/>
              <a:gd name="connsiteY196" fmla="*/ 0 h 1931671"/>
              <a:gd name="connsiteX197" fmla="*/ 10269269 w 12191996"/>
              <a:gd name="connsiteY197" fmla="*/ 3175 h 1931671"/>
              <a:gd name="connsiteX198" fmla="*/ 10329595 w 12191996"/>
              <a:gd name="connsiteY198" fmla="*/ 9525 h 1931671"/>
              <a:gd name="connsiteX199" fmla="*/ 10381981 w 12191996"/>
              <a:gd name="connsiteY199" fmla="*/ 20637 h 1931671"/>
              <a:gd name="connsiteX200" fmla="*/ 10428019 w 12191996"/>
              <a:gd name="connsiteY200" fmla="*/ 36512 h 1931671"/>
              <a:gd name="connsiteX201" fmla="*/ 10469295 w 12191996"/>
              <a:gd name="connsiteY201" fmla="*/ 52387 h 1931671"/>
              <a:gd name="connsiteX202" fmla="*/ 10505807 w 12191996"/>
              <a:gd name="connsiteY202" fmla="*/ 68262 h 1931671"/>
              <a:gd name="connsiteX203" fmla="*/ 10543907 w 12191996"/>
              <a:gd name="connsiteY203" fmla="*/ 87312 h 1931671"/>
              <a:gd name="connsiteX204" fmla="*/ 10582007 w 12191996"/>
              <a:gd name="connsiteY204" fmla="*/ 106362 h 1931671"/>
              <a:gd name="connsiteX205" fmla="*/ 10618519 w 12191996"/>
              <a:gd name="connsiteY205" fmla="*/ 125412 h 1931671"/>
              <a:gd name="connsiteX206" fmla="*/ 10659795 w 12191996"/>
              <a:gd name="connsiteY206" fmla="*/ 141287 h 1931671"/>
              <a:gd name="connsiteX207" fmla="*/ 10705831 w 12191996"/>
              <a:gd name="connsiteY207" fmla="*/ 155575 h 1931671"/>
              <a:gd name="connsiteX208" fmla="*/ 10758219 w 12191996"/>
              <a:gd name="connsiteY208" fmla="*/ 166687 h 1931671"/>
              <a:gd name="connsiteX209" fmla="*/ 10818545 w 12191996"/>
              <a:gd name="connsiteY209" fmla="*/ 174625 h 1931671"/>
              <a:gd name="connsiteX210" fmla="*/ 10886807 w 12191996"/>
              <a:gd name="connsiteY210" fmla="*/ 176212 h 1931671"/>
              <a:gd name="connsiteX211" fmla="*/ 10955069 w 12191996"/>
              <a:gd name="connsiteY211" fmla="*/ 174625 h 1931671"/>
              <a:gd name="connsiteX212" fmla="*/ 11015395 w 12191996"/>
              <a:gd name="connsiteY212" fmla="*/ 166687 h 1931671"/>
              <a:gd name="connsiteX213" fmla="*/ 11067781 w 12191996"/>
              <a:gd name="connsiteY213" fmla="*/ 155575 h 1931671"/>
              <a:gd name="connsiteX214" fmla="*/ 11113819 w 12191996"/>
              <a:gd name="connsiteY214" fmla="*/ 141287 h 1931671"/>
              <a:gd name="connsiteX215" fmla="*/ 11155095 w 12191996"/>
              <a:gd name="connsiteY215" fmla="*/ 125412 h 1931671"/>
              <a:gd name="connsiteX216" fmla="*/ 11191607 w 12191996"/>
              <a:gd name="connsiteY216" fmla="*/ 106362 h 1931671"/>
              <a:gd name="connsiteX217" fmla="*/ 11229707 w 12191996"/>
              <a:gd name="connsiteY217" fmla="*/ 87312 h 1931671"/>
              <a:gd name="connsiteX218" fmla="*/ 11267807 w 12191996"/>
              <a:gd name="connsiteY218" fmla="*/ 68262 h 1931671"/>
              <a:gd name="connsiteX219" fmla="*/ 11304319 w 12191996"/>
              <a:gd name="connsiteY219" fmla="*/ 52387 h 1931671"/>
              <a:gd name="connsiteX220" fmla="*/ 11345595 w 12191996"/>
              <a:gd name="connsiteY220" fmla="*/ 36512 h 1931671"/>
              <a:gd name="connsiteX221" fmla="*/ 11391631 w 12191996"/>
              <a:gd name="connsiteY221" fmla="*/ 20637 h 1931671"/>
              <a:gd name="connsiteX222" fmla="*/ 11444019 w 12191996"/>
              <a:gd name="connsiteY222" fmla="*/ 9525 h 1931671"/>
              <a:gd name="connsiteX223" fmla="*/ 11504345 w 12191996"/>
              <a:gd name="connsiteY223" fmla="*/ 3175 h 1931671"/>
              <a:gd name="connsiteX224" fmla="*/ 11572607 w 12191996"/>
              <a:gd name="connsiteY224" fmla="*/ 0 h 1931671"/>
              <a:gd name="connsiteX225" fmla="*/ 11640869 w 12191996"/>
              <a:gd name="connsiteY225" fmla="*/ 3175 h 1931671"/>
              <a:gd name="connsiteX226" fmla="*/ 11701195 w 12191996"/>
              <a:gd name="connsiteY226" fmla="*/ 9525 h 1931671"/>
              <a:gd name="connsiteX227" fmla="*/ 11753581 w 12191996"/>
              <a:gd name="connsiteY227" fmla="*/ 20637 h 1931671"/>
              <a:gd name="connsiteX228" fmla="*/ 11799619 w 12191996"/>
              <a:gd name="connsiteY228" fmla="*/ 36512 h 1931671"/>
              <a:gd name="connsiteX229" fmla="*/ 11840895 w 12191996"/>
              <a:gd name="connsiteY229" fmla="*/ 52387 h 1931671"/>
              <a:gd name="connsiteX230" fmla="*/ 11877407 w 12191996"/>
              <a:gd name="connsiteY230" fmla="*/ 68262 h 1931671"/>
              <a:gd name="connsiteX231" fmla="*/ 11915507 w 12191996"/>
              <a:gd name="connsiteY231" fmla="*/ 87312 h 1931671"/>
              <a:gd name="connsiteX232" fmla="*/ 11953607 w 12191996"/>
              <a:gd name="connsiteY232" fmla="*/ 106362 h 1931671"/>
              <a:gd name="connsiteX233" fmla="*/ 11990119 w 12191996"/>
              <a:gd name="connsiteY233" fmla="*/ 125412 h 1931671"/>
              <a:gd name="connsiteX234" fmla="*/ 12031395 w 12191996"/>
              <a:gd name="connsiteY234" fmla="*/ 141287 h 1931671"/>
              <a:gd name="connsiteX235" fmla="*/ 12077431 w 12191996"/>
              <a:gd name="connsiteY235" fmla="*/ 155575 h 1931671"/>
              <a:gd name="connsiteX236" fmla="*/ 12129819 w 12191996"/>
              <a:gd name="connsiteY236" fmla="*/ 166688 h 1931671"/>
              <a:gd name="connsiteX237" fmla="*/ 12190145 w 12191996"/>
              <a:gd name="connsiteY237" fmla="*/ 174625 h 1931671"/>
              <a:gd name="connsiteX238" fmla="*/ 12191996 w 12191996"/>
              <a:gd name="connsiteY238" fmla="*/ 174668 h 1931671"/>
              <a:gd name="connsiteX239" fmla="*/ 12191996 w 12191996"/>
              <a:gd name="connsiteY239" fmla="*/ 1931671 h 1931671"/>
              <a:gd name="connsiteX240" fmla="*/ 0 w 12191996"/>
              <a:gd name="connsiteY240" fmla="*/ 1931671 h 1931671"/>
              <a:gd name="connsiteX241" fmla="*/ 0 w 12191996"/>
              <a:gd name="connsiteY241" fmla="*/ 174668 h 1931671"/>
              <a:gd name="connsiteX242" fmla="*/ 1851 w 12191996"/>
              <a:gd name="connsiteY242" fmla="*/ 174625 h 1931671"/>
              <a:gd name="connsiteX243" fmla="*/ 62176 w 12191996"/>
              <a:gd name="connsiteY243" fmla="*/ 166687 h 1931671"/>
              <a:gd name="connsiteX244" fmla="*/ 114563 w 12191996"/>
              <a:gd name="connsiteY244" fmla="*/ 155575 h 1931671"/>
              <a:gd name="connsiteX245" fmla="*/ 160601 w 12191996"/>
              <a:gd name="connsiteY245" fmla="*/ 141287 h 1931671"/>
              <a:gd name="connsiteX246" fmla="*/ 201876 w 12191996"/>
              <a:gd name="connsiteY246" fmla="*/ 125412 h 1931671"/>
              <a:gd name="connsiteX247" fmla="*/ 238388 w 12191996"/>
              <a:gd name="connsiteY247" fmla="*/ 106362 h 1931671"/>
              <a:gd name="connsiteX248" fmla="*/ 276488 w 12191996"/>
              <a:gd name="connsiteY248" fmla="*/ 87312 h 1931671"/>
              <a:gd name="connsiteX249" fmla="*/ 314588 w 12191996"/>
              <a:gd name="connsiteY249" fmla="*/ 68262 h 1931671"/>
              <a:gd name="connsiteX250" fmla="*/ 351101 w 12191996"/>
              <a:gd name="connsiteY250" fmla="*/ 52387 h 1931671"/>
              <a:gd name="connsiteX251" fmla="*/ 392376 w 12191996"/>
              <a:gd name="connsiteY251" fmla="*/ 36512 h 1931671"/>
              <a:gd name="connsiteX252" fmla="*/ 438413 w 12191996"/>
              <a:gd name="connsiteY252" fmla="*/ 20637 h 1931671"/>
              <a:gd name="connsiteX253" fmla="*/ 490801 w 12191996"/>
              <a:gd name="connsiteY253" fmla="*/ 9525 h 1931671"/>
              <a:gd name="connsiteX254" fmla="*/ 551126 w 12191996"/>
              <a:gd name="connsiteY254" fmla="*/ 3175 h 1931671"/>
              <a:gd name="connsiteX255" fmla="*/ 619388 w 12191996"/>
              <a:gd name="connsiteY255" fmla="*/ 0 h 1931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</a:cxnLst>
            <a:rect l="l" t="t" r="r" b="b"/>
            <a:pathLst>
              <a:path w="12191996" h="1931671">
                <a:moveTo>
                  <a:pt x="619388" y="0"/>
                </a:moveTo>
                <a:lnTo>
                  <a:pt x="687651" y="3175"/>
                </a:lnTo>
                <a:lnTo>
                  <a:pt x="747976" y="9525"/>
                </a:lnTo>
                <a:lnTo>
                  <a:pt x="800363" y="20637"/>
                </a:lnTo>
                <a:lnTo>
                  <a:pt x="846401" y="36512"/>
                </a:lnTo>
                <a:lnTo>
                  <a:pt x="887676" y="52387"/>
                </a:lnTo>
                <a:lnTo>
                  <a:pt x="924188" y="68262"/>
                </a:lnTo>
                <a:lnTo>
                  <a:pt x="962288" y="87312"/>
                </a:lnTo>
                <a:lnTo>
                  <a:pt x="1000388" y="106362"/>
                </a:lnTo>
                <a:lnTo>
                  <a:pt x="1036901" y="125412"/>
                </a:lnTo>
                <a:lnTo>
                  <a:pt x="1078176" y="141287"/>
                </a:lnTo>
                <a:lnTo>
                  <a:pt x="1124213" y="155575"/>
                </a:lnTo>
                <a:lnTo>
                  <a:pt x="1176601" y="166687"/>
                </a:lnTo>
                <a:lnTo>
                  <a:pt x="1236926" y="174625"/>
                </a:lnTo>
                <a:lnTo>
                  <a:pt x="1305188" y="176212"/>
                </a:lnTo>
                <a:lnTo>
                  <a:pt x="1373451" y="174625"/>
                </a:lnTo>
                <a:lnTo>
                  <a:pt x="1433776" y="166687"/>
                </a:lnTo>
                <a:lnTo>
                  <a:pt x="1486163" y="155575"/>
                </a:lnTo>
                <a:lnTo>
                  <a:pt x="1532201" y="141287"/>
                </a:lnTo>
                <a:lnTo>
                  <a:pt x="1573476" y="125412"/>
                </a:lnTo>
                <a:lnTo>
                  <a:pt x="1609988" y="106362"/>
                </a:lnTo>
                <a:lnTo>
                  <a:pt x="1648088" y="87312"/>
                </a:lnTo>
                <a:lnTo>
                  <a:pt x="1686188" y="68262"/>
                </a:lnTo>
                <a:lnTo>
                  <a:pt x="1722701" y="52387"/>
                </a:lnTo>
                <a:lnTo>
                  <a:pt x="1763976" y="36512"/>
                </a:lnTo>
                <a:lnTo>
                  <a:pt x="1810013" y="20637"/>
                </a:lnTo>
                <a:lnTo>
                  <a:pt x="1862401" y="9525"/>
                </a:lnTo>
                <a:lnTo>
                  <a:pt x="1922726" y="3175"/>
                </a:lnTo>
                <a:lnTo>
                  <a:pt x="1990988" y="0"/>
                </a:lnTo>
                <a:lnTo>
                  <a:pt x="2059251" y="3175"/>
                </a:lnTo>
                <a:lnTo>
                  <a:pt x="2119576" y="9525"/>
                </a:lnTo>
                <a:lnTo>
                  <a:pt x="2171963" y="20637"/>
                </a:lnTo>
                <a:lnTo>
                  <a:pt x="2218001" y="36512"/>
                </a:lnTo>
                <a:lnTo>
                  <a:pt x="2259276" y="52387"/>
                </a:lnTo>
                <a:lnTo>
                  <a:pt x="2295788" y="68262"/>
                </a:lnTo>
                <a:lnTo>
                  <a:pt x="2333888" y="87312"/>
                </a:lnTo>
                <a:lnTo>
                  <a:pt x="2371988" y="106362"/>
                </a:lnTo>
                <a:lnTo>
                  <a:pt x="2408501" y="125412"/>
                </a:lnTo>
                <a:lnTo>
                  <a:pt x="2449776" y="141287"/>
                </a:lnTo>
                <a:lnTo>
                  <a:pt x="2495813" y="155575"/>
                </a:lnTo>
                <a:lnTo>
                  <a:pt x="2548201" y="166687"/>
                </a:lnTo>
                <a:lnTo>
                  <a:pt x="2608526" y="174625"/>
                </a:lnTo>
                <a:lnTo>
                  <a:pt x="2676788" y="176212"/>
                </a:lnTo>
                <a:lnTo>
                  <a:pt x="2745051" y="174625"/>
                </a:lnTo>
                <a:lnTo>
                  <a:pt x="2805376" y="166687"/>
                </a:lnTo>
                <a:lnTo>
                  <a:pt x="2857763" y="155575"/>
                </a:lnTo>
                <a:lnTo>
                  <a:pt x="2903801" y="141287"/>
                </a:lnTo>
                <a:lnTo>
                  <a:pt x="2945076" y="125412"/>
                </a:lnTo>
                <a:lnTo>
                  <a:pt x="2981588" y="106362"/>
                </a:lnTo>
                <a:lnTo>
                  <a:pt x="3019688" y="87312"/>
                </a:lnTo>
                <a:lnTo>
                  <a:pt x="3057788" y="68262"/>
                </a:lnTo>
                <a:lnTo>
                  <a:pt x="3094301" y="52387"/>
                </a:lnTo>
                <a:lnTo>
                  <a:pt x="3135576" y="36512"/>
                </a:lnTo>
                <a:lnTo>
                  <a:pt x="3181613" y="20637"/>
                </a:lnTo>
                <a:lnTo>
                  <a:pt x="3234001" y="9525"/>
                </a:lnTo>
                <a:lnTo>
                  <a:pt x="3294326" y="3175"/>
                </a:lnTo>
                <a:lnTo>
                  <a:pt x="3361001" y="0"/>
                </a:lnTo>
                <a:lnTo>
                  <a:pt x="3430851" y="3175"/>
                </a:lnTo>
                <a:lnTo>
                  <a:pt x="3491176" y="9525"/>
                </a:lnTo>
                <a:lnTo>
                  <a:pt x="3543563" y="20637"/>
                </a:lnTo>
                <a:lnTo>
                  <a:pt x="3589601" y="36512"/>
                </a:lnTo>
                <a:lnTo>
                  <a:pt x="3630876" y="52387"/>
                </a:lnTo>
                <a:lnTo>
                  <a:pt x="3667388" y="68262"/>
                </a:lnTo>
                <a:lnTo>
                  <a:pt x="3705488" y="87312"/>
                </a:lnTo>
                <a:lnTo>
                  <a:pt x="3743588" y="106362"/>
                </a:lnTo>
                <a:lnTo>
                  <a:pt x="3780101" y="125412"/>
                </a:lnTo>
                <a:lnTo>
                  <a:pt x="3821376" y="141287"/>
                </a:lnTo>
                <a:lnTo>
                  <a:pt x="3867413" y="155575"/>
                </a:lnTo>
                <a:lnTo>
                  <a:pt x="3919801" y="166687"/>
                </a:lnTo>
                <a:lnTo>
                  <a:pt x="3980126" y="174625"/>
                </a:lnTo>
                <a:lnTo>
                  <a:pt x="4048388" y="176212"/>
                </a:lnTo>
                <a:lnTo>
                  <a:pt x="4116651" y="174625"/>
                </a:lnTo>
                <a:lnTo>
                  <a:pt x="4176976" y="166687"/>
                </a:lnTo>
                <a:lnTo>
                  <a:pt x="4229363" y="155575"/>
                </a:lnTo>
                <a:lnTo>
                  <a:pt x="4275401" y="141287"/>
                </a:lnTo>
                <a:lnTo>
                  <a:pt x="4316676" y="125412"/>
                </a:lnTo>
                <a:lnTo>
                  <a:pt x="4353188" y="106362"/>
                </a:lnTo>
                <a:lnTo>
                  <a:pt x="4429388" y="68262"/>
                </a:lnTo>
                <a:lnTo>
                  <a:pt x="4465901" y="52387"/>
                </a:lnTo>
                <a:lnTo>
                  <a:pt x="4507176" y="36512"/>
                </a:lnTo>
                <a:lnTo>
                  <a:pt x="4553214" y="20637"/>
                </a:lnTo>
                <a:lnTo>
                  <a:pt x="4605601" y="9525"/>
                </a:lnTo>
                <a:lnTo>
                  <a:pt x="4665927" y="3175"/>
                </a:lnTo>
                <a:lnTo>
                  <a:pt x="4734188" y="0"/>
                </a:lnTo>
                <a:lnTo>
                  <a:pt x="4802452" y="3175"/>
                </a:lnTo>
                <a:lnTo>
                  <a:pt x="4862776" y="9525"/>
                </a:lnTo>
                <a:lnTo>
                  <a:pt x="4915164" y="20637"/>
                </a:lnTo>
                <a:lnTo>
                  <a:pt x="4961200" y="36512"/>
                </a:lnTo>
                <a:lnTo>
                  <a:pt x="5002476" y="52387"/>
                </a:lnTo>
                <a:lnTo>
                  <a:pt x="5038988" y="68262"/>
                </a:lnTo>
                <a:lnTo>
                  <a:pt x="5077089" y="87312"/>
                </a:lnTo>
                <a:lnTo>
                  <a:pt x="5115188" y="106362"/>
                </a:lnTo>
                <a:lnTo>
                  <a:pt x="5151700" y="125412"/>
                </a:lnTo>
                <a:lnTo>
                  <a:pt x="5192976" y="141287"/>
                </a:lnTo>
                <a:lnTo>
                  <a:pt x="5239013" y="155575"/>
                </a:lnTo>
                <a:lnTo>
                  <a:pt x="5291400" y="166687"/>
                </a:lnTo>
                <a:lnTo>
                  <a:pt x="5351726" y="174625"/>
                </a:lnTo>
                <a:lnTo>
                  <a:pt x="5410198" y="175985"/>
                </a:lnTo>
                <a:lnTo>
                  <a:pt x="5468670" y="174625"/>
                </a:lnTo>
                <a:lnTo>
                  <a:pt x="5528995" y="166687"/>
                </a:lnTo>
                <a:lnTo>
                  <a:pt x="5581382" y="155575"/>
                </a:lnTo>
                <a:lnTo>
                  <a:pt x="5627420" y="141287"/>
                </a:lnTo>
                <a:lnTo>
                  <a:pt x="5668695" y="125412"/>
                </a:lnTo>
                <a:lnTo>
                  <a:pt x="5705208" y="106362"/>
                </a:lnTo>
                <a:lnTo>
                  <a:pt x="5743307" y="87312"/>
                </a:lnTo>
                <a:lnTo>
                  <a:pt x="5781407" y="68262"/>
                </a:lnTo>
                <a:lnTo>
                  <a:pt x="5817920" y="52387"/>
                </a:lnTo>
                <a:lnTo>
                  <a:pt x="5859195" y="36512"/>
                </a:lnTo>
                <a:lnTo>
                  <a:pt x="5905233" y="20637"/>
                </a:lnTo>
                <a:lnTo>
                  <a:pt x="5957620" y="9525"/>
                </a:lnTo>
                <a:lnTo>
                  <a:pt x="6017946" y="3175"/>
                </a:lnTo>
                <a:lnTo>
                  <a:pt x="6086208" y="0"/>
                </a:lnTo>
                <a:lnTo>
                  <a:pt x="6095998" y="455"/>
                </a:lnTo>
                <a:lnTo>
                  <a:pt x="6105788" y="0"/>
                </a:lnTo>
                <a:lnTo>
                  <a:pt x="6174051" y="3175"/>
                </a:lnTo>
                <a:lnTo>
                  <a:pt x="6234376" y="9525"/>
                </a:lnTo>
                <a:lnTo>
                  <a:pt x="6286763" y="20637"/>
                </a:lnTo>
                <a:lnTo>
                  <a:pt x="6332801" y="36512"/>
                </a:lnTo>
                <a:lnTo>
                  <a:pt x="6374076" y="52387"/>
                </a:lnTo>
                <a:lnTo>
                  <a:pt x="6410588" y="68262"/>
                </a:lnTo>
                <a:lnTo>
                  <a:pt x="6448688" y="87312"/>
                </a:lnTo>
                <a:lnTo>
                  <a:pt x="6486788" y="106362"/>
                </a:lnTo>
                <a:lnTo>
                  <a:pt x="6523301" y="125412"/>
                </a:lnTo>
                <a:lnTo>
                  <a:pt x="6564576" y="141287"/>
                </a:lnTo>
                <a:lnTo>
                  <a:pt x="6610613" y="155575"/>
                </a:lnTo>
                <a:lnTo>
                  <a:pt x="6663001" y="166687"/>
                </a:lnTo>
                <a:lnTo>
                  <a:pt x="6723326" y="174625"/>
                </a:lnTo>
                <a:lnTo>
                  <a:pt x="6781798" y="175985"/>
                </a:lnTo>
                <a:lnTo>
                  <a:pt x="6840270" y="174625"/>
                </a:lnTo>
                <a:lnTo>
                  <a:pt x="6900595" y="166687"/>
                </a:lnTo>
                <a:lnTo>
                  <a:pt x="6952982" y="155575"/>
                </a:lnTo>
                <a:lnTo>
                  <a:pt x="6999020" y="141287"/>
                </a:lnTo>
                <a:lnTo>
                  <a:pt x="7040295" y="125412"/>
                </a:lnTo>
                <a:lnTo>
                  <a:pt x="7076807" y="106362"/>
                </a:lnTo>
                <a:lnTo>
                  <a:pt x="7114907" y="87312"/>
                </a:lnTo>
                <a:lnTo>
                  <a:pt x="7153007" y="68262"/>
                </a:lnTo>
                <a:lnTo>
                  <a:pt x="7189520" y="52387"/>
                </a:lnTo>
                <a:lnTo>
                  <a:pt x="7230795" y="36512"/>
                </a:lnTo>
                <a:lnTo>
                  <a:pt x="7276832" y="20637"/>
                </a:lnTo>
                <a:lnTo>
                  <a:pt x="7329220" y="9525"/>
                </a:lnTo>
                <a:lnTo>
                  <a:pt x="7389545" y="3175"/>
                </a:lnTo>
                <a:lnTo>
                  <a:pt x="7457807" y="0"/>
                </a:lnTo>
                <a:lnTo>
                  <a:pt x="7526070" y="3175"/>
                </a:lnTo>
                <a:lnTo>
                  <a:pt x="7586395" y="9525"/>
                </a:lnTo>
                <a:lnTo>
                  <a:pt x="7638782" y="20637"/>
                </a:lnTo>
                <a:lnTo>
                  <a:pt x="7684820" y="36512"/>
                </a:lnTo>
                <a:lnTo>
                  <a:pt x="7726095" y="52387"/>
                </a:lnTo>
                <a:lnTo>
                  <a:pt x="7762607" y="68262"/>
                </a:lnTo>
                <a:lnTo>
                  <a:pt x="7800707" y="87312"/>
                </a:lnTo>
                <a:lnTo>
                  <a:pt x="7838807" y="106362"/>
                </a:lnTo>
                <a:lnTo>
                  <a:pt x="7875320" y="125412"/>
                </a:lnTo>
                <a:lnTo>
                  <a:pt x="7916595" y="141287"/>
                </a:lnTo>
                <a:lnTo>
                  <a:pt x="7962632" y="155575"/>
                </a:lnTo>
                <a:lnTo>
                  <a:pt x="8015020" y="166687"/>
                </a:lnTo>
                <a:lnTo>
                  <a:pt x="8075345" y="174625"/>
                </a:lnTo>
                <a:lnTo>
                  <a:pt x="8143607" y="176212"/>
                </a:lnTo>
                <a:lnTo>
                  <a:pt x="8211870" y="174625"/>
                </a:lnTo>
                <a:lnTo>
                  <a:pt x="8272195" y="166687"/>
                </a:lnTo>
                <a:lnTo>
                  <a:pt x="8324582" y="155575"/>
                </a:lnTo>
                <a:lnTo>
                  <a:pt x="8370620" y="141287"/>
                </a:lnTo>
                <a:lnTo>
                  <a:pt x="8411895" y="125412"/>
                </a:lnTo>
                <a:lnTo>
                  <a:pt x="8448407" y="106362"/>
                </a:lnTo>
                <a:lnTo>
                  <a:pt x="8486507" y="87312"/>
                </a:lnTo>
                <a:lnTo>
                  <a:pt x="8524607" y="68262"/>
                </a:lnTo>
                <a:lnTo>
                  <a:pt x="8561119" y="52387"/>
                </a:lnTo>
                <a:lnTo>
                  <a:pt x="8602395" y="36512"/>
                </a:lnTo>
                <a:lnTo>
                  <a:pt x="8648431" y="20637"/>
                </a:lnTo>
                <a:lnTo>
                  <a:pt x="8700819" y="9525"/>
                </a:lnTo>
                <a:lnTo>
                  <a:pt x="8761145" y="3175"/>
                </a:lnTo>
                <a:lnTo>
                  <a:pt x="8827819" y="0"/>
                </a:lnTo>
                <a:lnTo>
                  <a:pt x="8897669" y="3175"/>
                </a:lnTo>
                <a:lnTo>
                  <a:pt x="8957995" y="9525"/>
                </a:lnTo>
                <a:lnTo>
                  <a:pt x="9010381" y="20637"/>
                </a:lnTo>
                <a:lnTo>
                  <a:pt x="9056419" y="36512"/>
                </a:lnTo>
                <a:lnTo>
                  <a:pt x="9097695" y="52387"/>
                </a:lnTo>
                <a:lnTo>
                  <a:pt x="9134207" y="68262"/>
                </a:lnTo>
                <a:lnTo>
                  <a:pt x="9172307" y="87312"/>
                </a:lnTo>
                <a:lnTo>
                  <a:pt x="9210407" y="106362"/>
                </a:lnTo>
                <a:lnTo>
                  <a:pt x="9246919" y="125412"/>
                </a:lnTo>
                <a:lnTo>
                  <a:pt x="9288195" y="141287"/>
                </a:lnTo>
                <a:lnTo>
                  <a:pt x="9334231" y="155575"/>
                </a:lnTo>
                <a:lnTo>
                  <a:pt x="9386619" y="166687"/>
                </a:lnTo>
                <a:lnTo>
                  <a:pt x="9446945" y="174625"/>
                </a:lnTo>
                <a:lnTo>
                  <a:pt x="9515207" y="176212"/>
                </a:lnTo>
                <a:lnTo>
                  <a:pt x="9583469" y="174625"/>
                </a:lnTo>
                <a:lnTo>
                  <a:pt x="9643795" y="166687"/>
                </a:lnTo>
                <a:lnTo>
                  <a:pt x="9696181" y="155575"/>
                </a:lnTo>
                <a:lnTo>
                  <a:pt x="9742219" y="141287"/>
                </a:lnTo>
                <a:lnTo>
                  <a:pt x="9783495" y="125412"/>
                </a:lnTo>
                <a:lnTo>
                  <a:pt x="9820007" y="106362"/>
                </a:lnTo>
                <a:lnTo>
                  <a:pt x="9896207" y="68262"/>
                </a:lnTo>
                <a:lnTo>
                  <a:pt x="9932719" y="52387"/>
                </a:lnTo>
                <a:lnTo>
                  <a:pt x="9973995" y="36512"/>
                </a:lnTo>
                <a:lnTo>
                  <a:pt x="10020031" y="20637"/>
                </a:lnTo>
                <a:lnTo>
                  <a:pt x="10072419" y="9525"/>
                </a:lnTo>
                <a:lnTo>
                  <a:pt x="10132745" y="3175"/>
                </a:lnTo>
                <a:lnTo>
                  <a:pt x="10201007" y="0"/>
                </a:lnTo>
                <a:lnTo>
                  <a:pt x="10269269" y="3175"/>
                </a:lnTo>
                <a:lnTo>
                  <a:pt x="10329595" y="9525"/>
                </a:lnTo>
                <a:lnTo>
                  <a:pt x="10381981" y="20637"/>
                </a:lnTo>
                <a:lnTo>
                  <a:pt x="10428019" y="36512"/>
                </a:lnTo>
                <a:lnTo>
                  <a:pt x="10469295" y="52387"/>
                </a:lnTo>
                <a:lnTo>
                  <a:pt x="10505807" y="68262"/>
                </a:lnTo>
                <a:lnTo>
                  <a:pt x="10543907" y="87312"/>
                </a:lnTo>
                <a:lnTo>
                  <a:pt x="10582007" y="106362"/>
                </a:lnTo>
                <a:lnTo>
                  <a:pt x="10618519" y="125412"/>
                </a:lnTo>
                <a:lnTo>
                  <a:pt x="10659795" y="141287"/>
                </a:lnTo>
                <a:lnTo>
                  <a:pt x="10705831" y="155575"/>
                </a:lnTo>
                <a:lnTo>
                  <a:pt x="10758219" y="166687"/>
                </a:lnTo>
                <a:lnTo>
                  <a:pt x="10818545" y="174625"/>
                </a:lnTo>
                <a:lnTo>
                  <a:pt x="10886807" y="176212"/>
                </a:lnTo>
                <a:lnTo>
                  <a:pt x="10955069" y="174625"/>
                </a:lnTo>
                <a:lnTo>
                  <a:pt x="11015395" y="166687"/>
                </a:lnTo>
                <a:lnTo>
                  <a:pt x="11067781" y="155575"/>
                </a:lnTo>
                <a:lnTo>
                  <a:pt x="11113819" y="141287"/>
                </a:lnTo>
                <a:lnTo>
                  <a:pt x="11155095" y="125412"/>
                </a:lnTo>
                <a:lnTo>
                  <a:pt x="11191607" y="106362"/>
                </a:lnTo>
                <a:lnTo>
                  <a:pt x="11229707" y="87312"/>
                </a:lnTo>
                <a:lnTo>
                  <a:pt x="11267807" y="68262"/>
                </a:lnTo>
                <a:lnTo>
                  <a:pt x="11304319" y="52387"/>
                </a:lnTo>
                <a:lnTo>
                  <a:pt x="11345595" y="36512"/>
                </a:lnTo>
                <a:lnTo>
                  <a:pt x="11391631" y="20637"/>
                </a:lnTo>
                <a:lnTo>
                  <a:pt x="11444019" y="9525"/>
                </a:lnTo>
                <a:lnTo>
                  <a:pt x="11504345" y="3175"/>
                </a:lnTo>
                <a:lnTo>
                  <a:pt x="11572607" y="0"/>
                </a:lnTo>
                <a:lnTo>
                  <a:pt x="11640869" y="3175"/>
                </a:lnTo>
                <a:lnTo>
                  <a:pt x="11701195" y="9525"/>
                </a:lnTo>
                <a:lnTo>
                  <a:pt x="11753581" y="20637"/>
                </a:lnTo>
                <a:lnTo>
                  <a:pt x="11799619" y="36512"/>
                </a:lnTo>
                <a:lnTo>
                  <a:pt x="11840895" y="52387"/>
                </a:lnTo>
                <a:lnTo>
                  <a:pt x="11877407" y="68262"/>
                </a:lnTo>
                <a:lnTo>
                  <a:pt x="11915507" y="87312"/>
                </a:lnTo>
                <a:lnTo>
                  <a:pt x="11953607" y="106362"/>
                </a:lnTo>
                <a:lnTo>
                  <a:pt x="11990119" y="125412"/>
                </a:lnTo>
                <a:lnTo>
                  <a:pt x="12031395" y="141287"/>
                </a:lnTo>
                <a:lnTo>
                  <a:pt x="12077431" y="155575"/>
                </a:lnTo>
                <a:lnTo>
                  <a:pt x="12129819" y="166688"/>
                </a:lnTo>
                <a:lnTo>
                  <a:pt x="12190145" y="174625"/>
                </a:lnTo>
                <a:lnTo>
                  <a:pt x="12191996" y="174668"/>
                </a:lnTo>
                <a:lnTo>
                  <a:pt x="12191996" y="1931671"/>
                </a:lnTo>
                <a:lnTo>
                  <a:pt x="0" y="1931671"/>
                </a:lnTo>
                <a:lnTo>
                  <a:pt x="0" y="174668"/>
                </a:lnTo>
                <a:lnTo>
                  <a:pt x="1851" y="174625"/>
                </a:lnTo>
                <a:lnTo>
                  <a:pt x="62176" y="166687"/>
                </a:lnTo>
                <a:lnTo>
                  <a:pt x="114563" y="155575"/>
                </a:lnTo>
                <a:lnTo>
                  <a:pt x="160601" y="141287"/>
                </a:lnTo>
                <a:lnTo>
                  <a:pt x="201876" y="125412"/>
                </a:lnTo>
                <a:lnTo>
                  <a:pt x="238388" y="106362"/>
                </a:lnTo>
                <a:lnTo>
                  <a:pt x="276488" y="87312"/>
                </a:lnTo>
                <a:lnTo>
                  <a:pt x="314588" y="68262"/>
                </a:lnTo>
                <a:lnTo>
                  <a:pt x="351101" y="52387"/>
                </a:lnTo>
                <a:lnTo>
                  <a:pt x="392376" y="36512"/>
                </a:lnTo>
                <a:lnTo>
                  <a:pt x="438413" y="20637"/>
                </a:lnTo>
                <a:lnTo>
                  <a:pt x="490801" y="9525"/>
                </a:lnTo>
                <a:lnTo>
                  <a:pt x="551126" y="3175"/>
                </a:lnTo>
                <a:lnTo>
                  <a:pt x="619388" y="0"/>
                </a:lnTo>
                <a:close/>
              </a:path>
            </a:pathLst>
          </a:custGeom>
          <a:solidFill>
            <a:schemeClr val="accent1">
              <a:lumMod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 useBgFill="1">
        <p:nvSpPr>
          <p:cNvPr id="20" name="Freeform: Shape 19">
            <a:extLst>
              <a:ext uri="{FF2B5EF4-FFF2-40B4-BE49-F238E27FC236}">
                <a16:creationId xmlns:a16="http://schemas.microsoft.com/office/drawing/2014/main" id="{C9957036-C837-4C4C-BBF0-4A0EC52AE1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9143997" cy="5102540"/>
          </a:xfrm>
          <a:custGeom>
            <a:avLst/>
            <a:gdLst>
              <a:gd name="connsiteX0" fmla="*/ 0 w 12191996"/>
              <a:gd name="connsiteY0" fmla="*/ 0 h 5102540"/>
              <a:gd name="connsiteX1" fmla="*/ 12191996 w 12191996"/>
              <a:gd name="connsiteY1" fmla="*/ 0 h 5102540"/>
              <a:gd name="connsiteX2" fmla="*/ 12191996 w 12191996"/>
              <a:gd name="connsiteY2" fmla="*/ 5100996 h 5102540"/>
              <a:gd name="connsiteX3" fmla="*/ 12190145 w 12191996"/>
              <a:gd name="connsiteY3" fmla="*/ 5100953 h 5102540"/>
              <a:gd name="connsiteX4" fmla="*/ 12129819 w 12191996"/>
              <a:gd name="connsiteY4" fmla="*/ 5093016 h 5102540"/>
              <a:gd name="connsiteX5" fmla="*/ 12077431 w 12191996"/>
              <a:gd name="connsiteY5" fmla="*/ 5081903 h 5102540"/>
              <a:gd name="connsiteX6" fmla="*/ 12031395 w 12191996"/>
              <a:gd name="connsiteY6" fmla="*/ 5067615 h 5102540"/>
              <a:gd name="connsiteX7" fmla="*/ 11990119 w 12191996"/>
              <a:gd name="connsiteY7" fmla="*/ 5051740 h 5102540"/>
              <a:gd name="connsiteX8" fmla="*/ 11953607 w 12191996"/>
              <a:gd name="connsiteY8" fmla="*/ 5032690 h 5102540"/>
              <a:gd name="connsiteX9" fmla="*/ 11915507 w 12191996"/>
              <a:gd name="connsiteY9" fmla="*/ 5013640 h 5102540"/>
              <a:gd name="connsiteX10" fmla="*/ 11877407 w 12191996"/>
              <a:gd name="connsiteY10" fmla="*/ 4994590 h 5102540"/>
              <a:gd name="connsiteX11" fmla="*/ 11840895 w 12191996"/>
              <a:gd name="connsiteY11" fmla="*/ 4978715 h 5102540"/>
              <a:gd name="connsiteX12" fmla="*/ 11799619 w 12191996"/>
              <a:gd name="connsiteY12" fmla="*/ 4962840 h 5102540"/>
              <a:gd name="connsiteX13" fmla="*/ 11753581 w 12191996"/>
              <a:gd name="connsiteY13" fmla="*/ 4946965 h 5102540"/>
              <a:gd name="connsiteX14" fmla="*/ 11701195 w 12191996"/>
              <a:gd name="connsiteY14" fmla="*/ 4935853 h 5102540"/>
              <a:gd name="connsiteX15" fmla="*/ 11640869 w 12191996"/>
              <a:gd name="connsiteY15" fmla="*/ 4929503 h 5102540"/>
              <a:gd name="connsiteX16" fmla="*/ 11572607 w 12191996"/>
              <a:gd name="connsiteY16" fmla="*/ 4926328 h 5102540"/>
              <a:gd name="connsiteX17" fmla="*/ 11504345 w 12191996"/>
              <a:gd name="connsiteY17" fmla="*/ 4929503 h 5102540"/>
              <a:gd name="connsiteX18" fmla="*/ 11444019 w 12191996"/>
              <a:gd name="connsiteY18" fmla="*/ 4935853 h 5102540"/>
              <a:gd name="connsiteX19" fmla="*/ 11391631 w 12191996"/>
              <a:gd name="connsiteY19" fmla="*/ 4946965 h 5102540"/>
              <a:gd name="connsiteX20" fmla="*/ 11345595 w 12191996"/>
              <a:gd name="connsiteY20" fmla="*/ 4962840 h 5102540"/>
              <a:gd name="connsiteX21" fmla="*/ 11304319 w 12191996"/>
              <a:gd name="connsiteY21" fmla="*/ 4978715 h 5102540"/>
              <a:gd name="connsiteX22" fmla="*/ 11267807 w 12191996"/>
              <a:gd name="connsiteY22" fmla="*/ 4994590 h 5102540"/>
              <a:gd name="connsiteX23" fmla="*/ 11229707 w 12191996"/>
              <a:gd name="connsiteY23" fmla="*/ 5013640 h 5102540"/>
              <a:gd name="connsiteX24" fmla="*/ 11191607 w 12191996"/>
              <a:gd name="connsiteY24" fmla="*/ 5032690 h 5102540"/>
              <a:gd name="connsiteX25" fmla="*/ 11155095 w 12191996"/>
              <a:gd name="connsiteY25" fmla="*/ 5051740 h 5102540"/>
              <a:gd name="connsiteX26" fmla="*/ 11113819 w 12191996"/>
              <a:gd name="connsiteY26" fmla="*/ 5067615 h 5102540"/>
              <a:gd name="connsiteX27" fmla="*/ 11067781 w 12191996"/>
              <a:gd name="connsiteY27" fmla="*/ 5081903 h 5102540"/>
              <a:gd name="connsiteX28" fmla="*/ 11015395 w 12191996"/>
              <a:gd name="connsiteY28" fmla="*/ 5093015 h 5102540"/>
              <a:gd name="connsiteX29" fmla="*/ 10955069 w 12191996"/>
              <a:gd name="connsiteY29" fmla="*/ 5100953 h 5102540"/>
              <a:gd name="connsiteX30" fmla="*/ 10886807 w 12191996"/>
              <a:gd name="connsiteY30" fmla="*/ 5102540 h 5102540"/>
              <a:gd name="connsiteX31" fmla="*/ 10818545 w 12191996"/>
              <a:gd name="connsiteY31" fmla="*/ 5100953 h 5102540"/>
              <a:gd name="connsiteX32" fmla="*/ 10758219 w 12191996"/>
              <a:gd name="connsiteY32" fmla="*/ 5093015 h 5102540"/>
              <a:gd name="connsiteX33" fmla="*/ 10705831 w 12191996"/>
              <a:gd name="connsiteY33" fmla="*/ 5081903 h 5102540"/>
              <a:gd name="connsiteX34" fmla="*/ 10659795 w 12191996"/>
              <a:gd name="connsiteY34" fmla="*/ 5067615 h 5102540"/>
              <a:gd name="connsiteX35" fmla="*/ 10618519 w 12191996"/>
              <a:gd name="connsiteY35" fmla="*/ 5051740 h 5102540"/>
              <a:gd name="connsiteX36" fmla="*/ 10582007 w 12191996"/>
              <a:gd name="connsiteY36" fmla="*/ 5032690 h 5102540"/>
              <a:gd name="connsiteX37" fmla="*/ 10543907 w 12191996"/>
              <a:gd name="connsiteY37" fmla="*/ 5013640 h 5102540"/>
              <a:gd name="connsiteX38" fmla="*/ 10505807 w 12191996"/>
              <a:gd name="connsiteY38" fmla="*/ 4994590 h 5102540"/>
              <a:gd name="connsiteX39" fmla="*/ 10469295 w 12191996"/>
              <a:gd name="connsiteY39" fmla="*/ 4978715 h 5102540"/>
              <a:gd name="connsiteX40" fmla="*/ 10428019 w 12191996"/>
              <a:gd name="connsiteY40" fmla="*/ 4962840 h 5102540"/>
              <a:gd name="connsiteX41" fmla="*/ 10381981 w 12191996"/>
              <a:gd name="connsiteY41" fmla="*/ 4946965 h 5102540"/>
              <a:gd name="connsiteX42" fmla="*/ 10329595 w 12191996"/>
              <a:gd name="connsiteY42" fmla="*/ 4935853 h 5102540"/>
              <a:gd name="connsiteX43" fmla="*/ 10269269 w 12191996"/>
              <a:gd name="connsiteY43" fmla="*/ 4929503 h 5102540"/>
              <a:gd name="connsiteX44" fmla="*/ 10201007 w 12191996"/>
              <a:gd name="connsiteY44" fmla="*/ 4926328 h 5102540"/>
              <a:gd name="connsiteX45" fmla="*/ 10132745 w 12191996"/>
              <a:gd name="connsiteY45" fmla="*/ 4929503 h 5102540"/>
              <a:gd name="connsiteX46" fmla="*/ 10072419 w 12191996"/>
              <a:gd name="connsiteY46" fmla="*/ 4935853 h 5102540"/>
              <a:gd name="connsiteX47" fmla="*/ 10020031 w 12191996"/>
              <a:gd name="connsiteY47" fmla="*/ 4946965 h 5102540"/>
              <a:gd name="connsiteX48" fmla="*/ 9973995 w 12191996"/>
              <a:gd name="connsiteY48" fmla="*/ 4962840 h 5102540"/>
              <a:gd name="connsiteX49" fmla="*/ 9932719 w 12191996"/>
              <a:gd name="connsiteY49" fmla="*/ 4978715 h 5102540"/>
              <a:gd name="connsiteX50" fmla="*/ 9896207 w 12191996"/>
              <a:gd name="connsiteY50" fmla="*/ 4994590 h 5102540"/>
              <a:gd name="connsiteX51" fmla="*/ 9820007 w 12191996"/>
              <a:gd name="connsiteY51" fmla="*/ 5032690 h 5102540"/>
              <a:gd name="connsiteX52" fmla="*/ 9783495 w 12191996"/>
              <a:gd name="connsiteY52" fmla="*/ 5051740 h 5102540"/>
              <a:gd name="connsiteX53" fmla="*/ 9742219 w 12191996"/>
              <a:gd name="connsiteY53" fmla="*/ 5067615 h 5102540"/>
              <a:gd name="connsiteX54" fmla="*/ 9696181 w 12191996"/>
              <a:gd name="connsiteY54" fmla="*/ 5081903 h 5102540"/>
              <a:gd name="connsiteX55" fmla="*/ 9643795 w 12191996"/>
              <a:gd name="connsiteY55" fmla="*/ 5093015 h 5102540"/>
              <a:gd name="connsiteX56" fmla="*/ 9583469 w 12191996"/>
              <a:gd name="connsiteY56" fmla="*/ 5100953 h 5102540"/>
              <a:gd name="connsiteX57" fmla="*/ 9515207 w 12191996"/>
              <a:gd name="connsiteY57" fmla="*/ 5102540 h 5102540"/>
              <a:gd name="connsiteX58" fmla="*/ 9446945 w 12191996"/>
              <a:gd name="connsiteY58" fmla="*/ 5100953 h 5102540"/>
              <a:gd name="connsiteX59" fmla="*/ 9386619 w 12191996"/>
              <a:gd name="connsiteY59" fmla="*/ 5093015 h 5102540"/>
              <a:gd name="connsiteX60" fmla="*/ 9334231 w 12191996"/>
              <a:gd name="connsiteY60" fmla="*/ 5081903 h 5102540"/>
              <a:gd name="connsiteX61" fmla="*/ 9288195 w 12191996"/>
              <a:gd name="connsiteY61" fmla="*/ 5067615 h 5102540"/>
              <a:gd name="connsiteX62" fmla="*/ 9246919 w 12191996"/>
              <a:gd name="connsiteY62" fmla="*/ 5051740 h 5102540"/>
              <a:gd name="connsiteX63" fmla="*/ 9210407 w 12191996"/>
              <a:gd name="connsiteY63" fmla="*/ 5032690 h 5102540"/>
              <a:gd name="connsiteX64" fmla="*/ 9172307 w 12191996"/>
              <a:gd name="connsiteY64" fmla="*/ 5013640 h 5102540"/>
              <a:gd name="connsiteX65" fmla="*/ 9134207 w 12191996"/>
              <a:gd name="connsiteY65" fmla="*/ 4994590 h 5102540"/>
              <a:gd name="connsiteX66" fmla="*/ 9097695 w 12191996"/>
              <a:gd name="connsiteY66" fmla="*/ 4978715 h 5102540"/>
              <a:gd name="connsiteX67" fmla="*/ 9056419 w 12191996"/>
              <a:gd name="connsiteY67" fmla="*/ 4962840 h 5102540"/>
              <a:gd name="connsiteX68" fmla="*/ 9010381 w 12191996"/>
              <a:gd name="connsiteY68" fmla="*/ 4946965 h 5102540"/>
              <a:gd name="connsiteX69" fmla="*/ 8957995 w 12191996"/>
              <a:gd name="connsiteY69" fmla="*/ 4935853 h 5102540"/>
              <a:gd name="connsiteX70" fmla="*/ 8897669 w 12191996"/>
              <a:gd name="connsiteY70" fmla="*/ 4929503 h 5102540"/>
              <a:gd name="connsiteX71" fmla="*/ 8827819 w 12191996"/>
              <a:gd name="connsiteY71" fmla="*/ 4926328 h 5102540"/>
              <a:gd name="connsiteX72" fmla="*/ 8761145 w 12191996"/>
              <a:gd name="connsiteY72" fmla="*/ 4929503 h 5102540"/>
              <a:gd name="connsiteX73" fmla="*/ 8700819 w 12191996"/>
              <a:gd name="connsiteY73" fmla="*/ 4935853 h 5102540"/>
              <a:gd name="connsiteX74" fmla="*/ 8648431 w 12191996"/>
              <a:gd name="connsiteY74" fmla="*/ 4946965 h 5102540"/>
              <a:gd name="connsiteX75" fmla="*/ 8602395 w 12191996"/>
              <a:gd name="connsiteY75" fmla="*/ 4962840 h 5102540"/>
              <a:gd name="connsiteX76" fmla="*/ 8561119 w 12191996"/>
              <a:gd name="connsiteY76" fmla="*/ 4978715 h 5102540"/>
              <a:gd name="connsiteX77" fmla="*/ 8524607 w 12191996"/>
              <a:gd name="connsiteY77" fmla="*/ 4994590 h 5102540"/>
              <a:gd name="connsiteX78" fmla="*/ 8486507 w 12191996"/>
              <a:gd name="connsiteY78" fmla="*/ 5013640 h 5102540"/>
              <a:gd name="connsiteX79" fmla="*/ 8448407 w 12191996"/>
              <a:gd name="connsiteY79" fmla="*/ 5032690 h 5102540"/>
              <a:gd name="connsiteX80" fmla="*/ 8411895 w 12191996"/>
              <a:gd name="connsiteY80" fmla="*/ 5051740 h 5102540"/>
              <a:gd name="connsiteX81" fmla="*/ 8370620 w 12191996"/>
              <a:gd name="connsiteY81" fmla="*/ 5067615 h 5102540"/>
              <a:gd name="connsiteX82" fmla="*/ 8324582 w 12191996"/>
              <a:gd name="connsiteY82" fmla="*/ 5081903 h 5102540"/>
              <a:gd name="connsiteX83" fmla="*/ 8272195 w 12191996"/>
              <a:gd name="connsiteY83" fmla="*/ 5093015 h 5102540"/>
              <a:gd name="connsiteX84" fmla="*/ 8211870 w 12191996"/>
              <a:gd name="connsiteY84" fmla="*/ 5100953 h 5102540"/>
              <a:gd name="connsiteX85" fmla="*/ 8143607 w 12191996"/>
              <a:gd name="connsiteY85" fmla="*/ 5102540 h 5102540"/>
              <a:gd name="connsiteX86" fmla="*/ 8075345 w 12191996"/>
              <a:gd name="connsiteY86" fmla="*/ 5100953 h 5102540"/>
              <a:gd name="connsiteX87" fmla="*/ 8015020 w 12191996"/>
              <a:gd name="connsiteY87" fmla="*/ 5093015 h 5102540"/>
              <a:gd name="connsiteX88" fmla="*/ 7962632 w 12191996"/>
              <a:gd name="connsiteY88" fmla="*/ 5081903 h 5102540"/>
              <a:gd name="connsiteX89" fmla="*/ 7916595 w 12191996"/>
              <a:gd name="connsiteY89" fmla="*/ 5067615 h 5102540"/>
              <a:gd name="connsiteX90" fmla="*/ 7875320 w 12191996"/>
              <a:gd name="connsiteY90" fmla="*/ 5051740 h 5102540"/>
              <a:gd name="connsiteX91" fmla="*/ 7838807 w 12191996"/>
              <a:gd name="connsiteY91" fmla="*/ 5032690 h 5102540"/>
              <a:gd name="connsiteX92" fmla="*/ 7800707 w 12191996"/>
              <a:gd name="connsiteY92" fmla="*/ 5013640 h 5102540"/>
              <a:gd name="connsiteX93" fmla="*/ 7762607 w 12191996"/>
              <a:gd name="connsiteY93" fmla="*/ 4994590 h 5102540"/>
              <a:gd name="connsiteX94" fmla="*/ 7726095 w 12191996"/>
              <a:gd name="connsiteY94" fmla="*/ 4978715 h 5102540"/>
              <a:gd name="connsiteX95" fmla="*/ 7684820 w 12191996"/>
              <a:gd name="connsiteY95" fmla="*/ 4962840 h 5102540"/>
              <a:gd name="connsiteX96" fmla="*/ 7638782 w 12191996"/>
              <a:gd name="connsiteY96" fmla="*/ 4946965 h 5102540"/>
              <a:gd name="connsiteX97" fmla="*/ 7586395 w 12191996"/>
              <a:gd name="connsiteY97" fmla="*/ 4935853 h 5102540"/>
              <a:gd name="connsiteX98" fmla="*/ 7526070 w 12191996"/>
              <a:gd name="connsiteY98" fmla="*/ 4929503 h 5102540"/>
              <a:gd name="connsiteX99" fmla="*/ 7457807 w 12191996"/>
              <a:gd name="connsiteY99" fmla="*/ 4926328 h 5102540"/>
              <a:gd name="connsiteX100" fmla="*/ 7389545 w 12191996"/>
              <a:gd name="connsiteY100" fmla="*/ 4929503 h 5102540"/>
              <a:gd name="connsiteX101" fmla="*/ 7329220 w 12191996"/>
              <a:gd name="connsiteY101" fmla="*/ 4935853 h 5102540"/>
              <a:gd name="connsiteX102" fmla="*/ 7276832 w 12191996"/>
              <a:gd name="connsiteY102" fmla="*/ 4946965 h 5102540"/>
              <a:gd name="connsiteX103" fmla="*/ 7230795 w 12191996"/>
              <a:gd name="connsiteY103" fmla="*/ 4962840 h 5102540"/>
              <a:gd name="connsiteX104" fmla="*/ 7189520 w 12191996"/>
              <a:gd name="connsiteY104" fmla="*/ 4978715 h 5102540"/>
              <a:gd name="connsiteX105" fmla="*/ 7153007 w 12191996"/>
              <a:gd name="connsiteY105" fmla="*/ 4994590 h 5102540"/>
              <a:gd name="connsiteX106" fmla="*/ 7114907 w 12191996"/>
              <a:gd name="connsiteY106" fmla="*/ 5013640 h 5102540"/>
              <a:gd name="connsiteX107" fmla="*/ 7076807 w 12191996"/>
              <a:gd name="connsiteY107" fmla="*/ 5032690 h 5102540"/>
              <a:gd name="connsiteX108" fmla="*/ 7040295 w 12191996"/>
              <a:gd name="connsiteY108" fmla="*/ 5051740 h 5102540"/>
              <a:gd name="connsiteX109" fmla="*/ 6999020 w 12191996"/>
              <a:gd name="connsiteY109" fmla="*/ 5067615 h 5102540"/>
              <a:gd name="connsiteX110" fmla="*/ 6952982 w 12191996"/>
              <a:gd name="connsiteY110" fmla="*/ 5081903 h 5102540"/>
              <a:gd name="connsiteX111" fmla="*/ 6900595 w 12191996"/>
              <a:gd name="connsiteY111" fmla="*/ 5093015 h 5102540"/>
              <a:gd name="connsiteX112" fmla="*/ 6840270 w 12191996"/>
              <a:gd name="connsiteY112" fmla="*/ 5100953 h 5102540"/>
              <a:gd name="connsiteX113" fmla="*/ 6781798 w 12191996"/>
              <a:gd name="connsiteY113" fmla="*/ 5102313 h 5102540"/>
              <a:gd name="connsiteX114" fmla="*/ 6723326 w 12191996"/>
              <a:gd name="connsiteY114" fmla="*/ 5100953 h 5102540"/>
              <a:gd name="connsiteX115" fmla="*/ 6663001 w 12191996"/>
              <a:gd name="connsiteY115" fmla="*/ 5093015 h 5102540"/>
              <a:gd name="connsiteX116" fmla="*/ 6610613 w 12191996"/>
              <a:gd name="connsiteY116" fmla="*/ 5081903 h 5102540"/>
              <a:gd name="connsiteX117" fmla="*/ 6564576 w 12191996"/>
              <a:gd name="connsiteY117" fmla="*/ 5067615 h 5102540"/>
              <a:gd name="connsiteX118" fmla="*/ 6523301 w 12191996"/>
              <a:gd name="connsiteY118" fmla="*/ 5051740 h 5102540"/>
              <a:gd name="connsiteX119" fmla="*/ 6486788 w 12191996"/>
              <a:gd name="connsiteY119" fmla="*/ 5032690 h 5102540"/>
              <a:gd name="connsiteX120" fmla="*/ 6448688 w 12191996"/>
              <a:gd name="connsiteY120" fmla="*/ 5013640 h 5102540"/>
              <a:gd name="connsiteX121" fmla="*/ 6410588 w 12191996"/>
              <a:gd name="connsiteY121" fmla="*/ 4994590 h 5102540"/>
              <a:gd name="connsiteX122" fmla="*/ 6374076 w 12191996"/>
              <a:gd name="connsiteY122" fmla="*/ 4978715 h 5102540"/>
              <a:gd name="connsiteX123" fmla="*/ 6332801 w 12191996"/>
              <a:gd name="connsiteY123" fmla="*/ 4962840 h 5102540"/>
              <a:gd name="connsiteX124" fmla="*/ 6286763 w 12191996"/>
              <a:gd name="connsiteY124" fmla="*/ 4946965 h 5102540"/>
              <a:gd name="connsiteX125" fmla="*/ 6234376 w 12191996"/>
              <a:gd name="connsiteY125" fmla="*/ 4935853 h 5102540"/>
              <a:gd name="connsiteX126" fmla="*/ 6174051 w 12191996"/>
              <a:gd name="connsiteY126" fmla="*/ 4929503 h 5102540"/>
              <a:gd name="connsiteX127" fmla="*/ 6105788 w 12191996"/>
              <a:gd name="connsiteY127" fmla="*/ 4926328 h 5102540"/>
              <a:gd name="connsiteX128" fmla="*/ 6095998 w 12191996"/>
              <a:gd name="connsiteY128" fmla="*/ 4926783 h 5102540"/>
              <a:gd name="connsiteX129" fmla="*/ 6086208 w 12191996"/>
              <a:gd name="connsiteY129" fmla="*/ 4926328 h 5102540"/>
              <a:gd name="connsiteX130" fmla="*/ 6017946 w 12191996"/>
              <a:gd name="connsiteY130" fmla="*/ 4929503 h 5102540"/>
              <a:gd name="connsiteX131" fmla="*/ 5957620 w 12191996"/>
              <a:gd name="connsiteY131" fmla="*/ 4935853 h 5102540"/>
              <a:gd name="connsiteX132" fmla="*/ 5905233 w 12191996"/>
              <a:gd name="connsiteY132" fmla="*/ 4946965 h 5102540"/>
              <a:gd name="connsiteX133" fmla="*/ 5859195 w 12191996"/>
              <a:gd name="connsiteY133" fmla="*/ 4962840 h 5102540"/>
              <a:gd name="connsiteX134" fmla="*/ 5817920 w 12191996"/>
              <a:gd name="connsiteY134" fmla="*/ 4978715 h 5102540"/>
              <a:gd name="connsiteX135" fmla="*/ 5781407 w 12191996"/>
              <a:gd name="connsiteY135" fmla="*/ 4994590 h 5102540"/>
              <a:gd name="connsiteX136" fmla="*/ 5743307 w 12191996"/>
              <a:gd name="connsiteY136" fmla="*/ 5013640 h 5102540"/>
              <a:gd name="connsiteX137" fmla="*/ 5705208 w 12191996"/>
              <a:gd name="connsiteY137" fmla="*/ 5032690 h 5102540"/>
              <a:gd name="connsiteX138" fmla="*/ 5668695 w 12191996"/>
              <a:gd name="connsiteY138" fmla="*/ 5051740 h 5102540"/>
              <a:gd name="connsiteX139" fmla="*/ 5627420 w 12191996"/>
              <a:gd name="connsiteY139" fmla="*/ 5067615 h 5102540"/>
              <a:gd name="connsiteX140" fmla="*/ 5581382 w 12191996"/>
              <a:gd name="connsiteY140" fmla="*/ 5081903 h 5102540"/>
              <a:gd name="connsiteX141" fmla="*/ 5528995 w 12191996"/>
              <a:gd name="connsiteY141" fmla="*/ 5093015 h 5102540"/>
              <a:gd name="connsiteX142" fmla="*/ 5468670 w 12191996"/>
              <a:gd name="connsiteY142" fmla="*/ 5100953 h 5102540"/>
              <a:gd name="connsiteX143" fmla="*/ 5410198 w 12191996"/>
              <a:gd name="connsiteY143" fmla="*/ 5102313 h 5102540"/>
              <a:gd name="connsiteX144" fmla="*/ 5351726 w 12191996"/>
              <a:gd name="connsiteY144" fmla="*/ 5100953 h 5102540"/>
              <a:gd name="connsiteX145" fmla="*/ 5291400 w 12191996"/>
              <a:gd name="connsiteY145" fmla="*/ 5093015 h 5102540"/>
              <a:gd name="connsiteX146" fmla="*/ 5239013 w 12191996"/>
              <a:gd name="connsiteY146" fmla="*/ 5081903 h 5102540"/>
              <a:gd name="connsiteX147" fmla="*/ 5192976 w 12191996"/>
              <a:gd name="connsiteY147" fmla="*/ 5067615 h 5102540"/>
              <a:gd name="connsiteX148" fmla="*/ 5151700 w 12191996"/>
              <a:gd name="connsiteY148" fmla="*/ 5051740 h 5102540"/>
              <a:gd name="connsiteX149" fmla="*/ 5115188 w 12191996"/>
              <a:gd name="connsiteY149" fmla="*/ 5032690 h 5102540"/>
              <a:gd name="connsiteX150" fmla="*/ 5077089 w 12191996"/>
              <a:gd name="connsiteY150" fmla="*/ 5013640 h 5102540"/>
              <a:gd name="connsiteX151" fmla="*/ 5038988 w 12191996"/>
              <a:gd name="connsiteY151" fmla="*/ 4994590 h 5102540"/>
              <a:gd name="connsiteX152" fmla="*/ 5002476 w 12191996"/>
              <a:gd name="connsiteY152" fmla="*/ 4978715 h 5102540"/>
              <a:gd name="connsiteX153" fmla="*/ 4961200 w 12191996"/>
              <a:gd name="connsiteY153" fmla="*/ 4962840 h 5102540"/>
              <a:gd name="connsiteX154" fmla="*/ 4915164 w 12191996"/>
              <a:gd name="connsiteY154" fmla="*/ 4946965 h 5102540"/>
              <a:gd name="connsiteX155" fmla="*/ 4862776 w 12191996"/>
              <a:gd name="connsiteY155" fmla="*/ 4935853 h 5102540"/>
              <a:gd name="connsiteX156" fmla="*/ 4802452 w 12191996"/>
              <a:gd name="connsiteY156" fmla="*/ 4929503 h 5102540"/>
              <a:gd name="connsiteX157" fmla="*/ 4734188 w 12191996"/>
              <a:gd name="connsiteY157" fmla="*/ 4926328 h 5102540"/>
              <a:gd name="connsiteX158" fmla="*/ 4665927 w 12191996"/>
              <a:gd name="connsiteY158" fmla="*/ 4929503 h 5102540"/>
              <a:gd name="connsiteX159" fmla="*/ 4605601 w 12191996"/>
              <a:gd name="connsiteY159" fmla="*/ 4935853 h 5102540"/>
              <a:gd name="connsiteX160" fmla="*/ 4553214 w 12191996"/>
              <a:gd name="connsiteY160" fmla="*/ 4946965 h 5102540"/>
              <a:gd name="connsiteX161" fmla="*/ 4507176 w 12191996"/>
              <a:gd name="connsiteY161" fmla="*/ 4962840 h 5102540"/>
              <a:gd name="connsiteX162" fmla="*/ 4465901 w 12191996"/>
              <a:gd name="connsiteY162" fmla="*/ 4978715 h 5102540"/>
              <a:gd name="connsiteX163" fmla="*/ 4429388 w 12191996"/>
              <a:gd name="connsiteY163" fmla="*/ 4994590 h 5102540"/>
              <a:gd name="connsiteX164" fmla="*/ 4353188 w 12191996"/>
              <a:gd name="connsiteY164" fmla="*/ 5032690 h 5102540"/>
              <a:gd name="connsiteX165" fmla="*/ 4316676 w 12191996"/>
              <a:gd name="connsiteY165" fmla="*/ 5051740 h 5102540"/>
              <a:gd name="connsiteX166" fmla="*/ 4275401 w 12191996"/>
              <a:gd name="connsiteY166" fmla="*/ 5067615 h 5102540"/>
              <a:gd name="connsiteX167" fmla="*/ 4229363 w 12191996"/>
              <a:gd name="connsiteY167" fmla="*/ 5081903 h 5102540"/>
              <a:gd name="connsiteX168" fmla="*/ 4176976 w 12191996"/>
              <a:gd name="connsiteY168" fmla="*/ 5093015 h 5102540"/>
              <a:gd name="connsiteX169" fmla="*/ 4116651 w 12191996"/>
              <a:gd name="connsiteY169" fmla="*/ 5100953 h 5102540"/>
              <a:gd name="connsiteX170" fmla="*/ 4048388 w 12191996"/>
              <a:gd name="connsiteY170" fmla="*/ 5102540 h 5102540"/>
              <a:gd name="connsiteX171" fmla="*/ 3980126 w 12191996"/>
              <a:gd name="connsiteY171" fmla="*/ 5100953 h 5102540"/>
              <a:gd name="connsiteX172" fmla="*/ 3919801 w 12191996"/>
              <a:gd name="connsiteY172" fmla="*/ 5093015 h 5102540"/>
              <a:gd name="connsiteX173" fmla="*/ 3867413 w 12191996"/>
              <a:gd name="connsiteY173" fmla="*/ 5081903 h 5102540"/>
              <a:gd name="connsiteX174" fmla="*/ 3821376 w 12191996"/>
              <a:gd name="connsiteY174" fmla="*/ 5067615 h 5102540"/>
              <a:gd name="connsiteX175" fmla="*/ 3780101 w 12191996"/>
              <a:gd name="connsiteY175" fmla="*/ 5051740 h 5102540"/>
              <a:gd name="connsiteX176" fmla="*/ 3743588 w 12191996"/>
              <a:gd name="connsiteY176" fmla="*/ 5032690 h 5102540"/>
              <a:gd name="connsiteX177" fmla="*/ 3705488 w 12191996"/>
              <a:gd name="connsiteY177" fmla="*/ 5013640 h 5102540"/>
              <a:gd name="connsiteX178" fmla="*/ 3667388 w 12191996"/>
              <a:gd name="connsiteY178" fmla="*/ 4994590 h 5102540"/>
              <a:gd name="connsiteX179" fmla="*/ 3630876 w 12191996"/>
              <a:gd name="connsiteY179" fmla="*/ 4978715 h 5102540"/>
              <a:gd name="connsiteX180" fmla="*/ 3589601 w 12191996"/>
              <a:gd name="connsiteY180" fmla="*/ 4962840 h 5102540"/>
              <a:gd name="connsiteX181" fmla="*/ 3543563 w 12191996"/>
              <a:gd name="connsiteY181" fmla="*/ 4946965 h 5102540"/>
              <a:gd name="connsiteX182" fmla="*/ 3491176 w 12191996"/>
              <a:gd name="connsiteY182" fmla="*/ 4935853 h 5102540"/>
              <a:gd name="connsiteX183" fmla="*/ 3430851 w 12191996"/>
              <a:gd name="connsiteY183" fmla="*/ 4929503 h 5102540"/>
              <a:gd name="connsiteX184" fmla="*/ 3361001 w 12191996"/>
              <a:gd name="connsiteY184" fmla="*/ 4926328 h 5102540"/>
              <a:gd name="connsiteX185" fmla="*/ 3294326 w 12191996"/>
              <a:gd name="connsiteY185" fmla="*/ 4929503 h 5102540"/>
              <a:gd name="connsiteX186" fmla="*/ 3234001 w 12191996"/>
              <a:gd name="connsiteY186" fmla="*/ 4935853 h 5102540"/>
              <a:gd name="connsiteX187" fmla="*/ 3181613 w 12191996"/>
              <a:gd name="connsiteY187" fmla="*/ 4946965 h 5102540"/>
              <a:gd name="connsiteX188" fmla="*/ 3135576 w 12191996"/>
              <a:gd name="connsiteY188" fmla="*/ 4962840 h 5102540"/>
              <a:gd name="connsiteX189" fmla="*/ 3094301 w 12191996"/>
              <a:gd name="connsiteY189" fmla="*/ 4978715 h 5102540"/>
              <a:gd name="connsiteX190" fmla="*/ 3057788 w 12191996"/>
              <a:gd name="connsiteY190" fmla="*/ 4994590 h 5102540"/>
              <a:gd name="connsiteX191" fmla="*/ 3019688 w 12191996"/>
              <a:gd name="connsiteY191" fmla="*/ 5013640 h 5102540"/>
              <a:gd name="connsiteX192" fmla="*/ 2981588 w 12191996"/>
              <a:gd name="connsiteY192" fmla="*/ 5032690 h 5102540"/>
              <a:gd name="connsiteX193" fmla="*/ 2945076 w 12191996"/>
              <a:gd name="connsiteY193" fmla="*/ 5051740 h 5102540"/>
              <a:gd name="connsiteX194" fmla="*/ 2903801 w 12191996"/>
              <a:gd name="connsiteY194" fmla="*/ 5067615 h 5102540"/>
              <a:gd name="connsiteX195" fmla="*/ 2857763 w 12191996"/>
              <a:gd name="connsiteY195" fmla="*/ 5081903 h 5102540"/>
              <a:gd name="connsiteX196" fmla="*/ 2805376 w 12191996"/>
              <a:gd name="connsiteY196" fmla="*/ 5093015 h 5102540"/>
              <a:gd name="connsiteX197" fmla="*/ 2745051 w 12191996"/>
              <a:gd name="connsiteY197" fmla="*/ 5100953 h 5102540"/>
              <a:gd name="connsiteX198" fmla="*/ 2676788 w 12191996"/>
              <a:gd name="connsiteY198" fmla="*/ 5102540 h 5102540"/>
              <a:gd name="connsiteX199" fmla="*/ 2608526 w 12191996"/>
              <a:gd name="connsiteY199" fmla="*/ 5100953 h 5102540"/>
              <a:gd name="connsiteX200" fmla="*/ 2548201 w 12191996"/>
              <a:gd name="connsiteY200" fmla="*/ 5093015 h 5102540"/>
              <a:gd name="connsiteX201" fmla="*/ 2495813 w 12191996"/>
              <a:gd name="connsiteY201" fmla="*/ 5081903 h 5102540"/>
              <a:gd name="connsiteX202" fmla="*/ 2449776 w 12191996"/>
              <a:gd name="connsiteY202" fmla="*/ 5067615 h 5102540"/>
              <a:gd name="connsiteX203" fmla="*/ 2408501 w 12191996"/>
              <a:gd name="connsiteY203" fmla="*/ 5051740 h 5102540"/>
              <a:gd name="connsiteX204" fmla="*/ 2371988 w 12191996"/>
              <a:gd name="connsiteY204" fmla="*/ 5032690 h 5102540"/>
              <a:gd name="connsiteX205" fmla="*/ 2333888 w 12191996"/>
              <a:gd name="connsiteY205" fmla="*/ 5013640 h 5102540"/>
              <a:gd name="connsiteX206" fmla="*/ 2295788 w 12191996"/>
              <a:gd name="connsiteY206" fmla="*/ 4994590 h 5102540"/>
              <a:gd name="connsiteX207" fmla="*/ 2259276 w 12191996"/>
              <a:gd name="connsiteY207" fmla="*/ 4978715 h 5102540"/>
              <a:gd name="connsiteX208" fmla="*/ 2218001 w 12191996"/>
              <a:gd name="connsiteY208" fmla="*/ 4962840 h 5102540"/>
              <a:gd name="connsiteX209" fmla="*/ 2171963 w 12191996"/>
              <a:gd name="connsiteY209" fmla="*/ 4946965 h 5102540"/>
              <a:gd name="connsiteX210" fmla="*/ 2119576 w 12191996"/>
              <a:gd name="connsiteY210" fmla="*/ 4935853 h 5102540"/>
              <a:gd name="connsiteX211" fmla="*/ 2059251 w 12191996"/>
              <a:gd name="connsiteY211" fmla="*/ 4929503 h 5102540"/>
              <a:gd name="connsiteX212" fmla="*/ 1990988 w 12191996"/>
              <a:gd name="connsiteY212" fmla="*/ 4926328 h 5102540"/>
              <a:gd name="connsiteX213" fmla="*/ 1922726 w 12191996"/>
              <a:gd name="connsiteY213" fmla="*/ 4929503 h 5102540"/>
              <a:gd name="connsiteX214" fmla="*/ 1862401 w 12191996"/>
              <a:gd name="connsiteY214" fmla="*/ 4935853 h 5102540"/>
              <a:gd name="connsiteX215" fmla="*/ 1810013 w 12191996"/>
              <a:gd name="connsiteY215" fmla="*/ 4946965 h 5102540"/>
              <a:gd name="connsiteX216" fmla="*/ 1763976 w 12191996"/>
              <a:gd name="connsiteY216" fmla="*/ 4962840 h 5102540"/>
              <a:gd name="connsiteX217" fmla="*/ 1722701 w 12191996"/>
              <a:gd name="connsiteY217" fmla="*/ 4978715 h 5102540"/>
              <a:gd name="connsiteX218" fmla="*/ 1686188 w 12191996"/>
              <a:gd name="connsiteY218" fmla="*/ 4994590 h 5102540"/>
              <a:gd name="connsiteX219" fmla="*/ 1648088 w 12191996"/>
              <a:gd name="connsiteY219" fmla="*/ 5013640 h 5102540"/>
              <a:gd name="connsiteX220" fmla="*/ 1609988 w 12191996"/>
              <a:gd name="connsiteY220" fmla="*/ 5032690 h 5102540"/>
              <a:gd name="connsiteX221" fmla="*/ 1573476 w 12191996"/>
              <a:gd name="connsiteY221" fmla="*/ 5051740 h 5102540"/>
              <a:gd name="connsiteX222" fmla="*/ 1532201 w 12191996"/>
              <a:gd name="connsiteY222" fmla="*/ 5067615 h 5102540"/>
              <a:gd name="connsiteX223" fmla="*/ 1486163 w 12191996"/>
              <a:gd name="connsiteY223" fmla="*/ 5081903 h 5102540"/>
              <a:gd name="connsiteX224" fmla="*/ 1433776 w 12191996"/>
              <a:gd name="connsiteY224" fmla="*/ 5093015 h 5102540"/>
              <a:gd name="connsiteX225" fmla="*/ 1373451 w 12191996"/>
              <a:gd name="connsiteY225" fmla="*/ 5100953 h 5102540"/>
              <a:gd name="connsiteX226" fmla="*/ 1305188 w 12191996"/>
              <a:gd name="connsiteY226" fmla="*/ 5102540 h 5102540"/>
              <a:gd name="connsiteX227" fmla="*/ 1236926 w 12191996"/>
              <a:gd name="connsiteY227" fmla="*/ 5100953 h 5102540"/>
              <a:gd name="connsiteX228" fmla="*/ 1176601 w 12191996"/>
              <a:gd name="connsiteY228" fmla="*/ 5093015 h 5102540"/>
              <a:gd name="connsiteX229" fmla="*/ 1124213 w 12191996"/>
              <a:gd name="connsiteY229" fmla="*/ 5081903 h 5102540"/>
              <a:gd name="connsiteX230" fmla="*/ 1078176 w 12191996"/>
              <a:gd name="connsiteY230" fmla="*/ 5067615 h 5102540"/>
              <a:gd name="connsiteX231" fmla="*/ 1036901 w 12191996"/>
              <a:gd name="connsiteY231" fmla="*/ 5051740 h 5102540"/>
              <a:gd name="connsiteX232" fmla="*/ 1000388 w 12191996"/>
              <a:gd name="connsiteY232" fmla="*/ 5032690 h 5102540"/>
              <a:gd name="connsiteX233" fmla="*/ 962288 w 12191996"/>
              <a:gd name="connsiteY233" fmla="*/ 5013640 h 5102540"/>
              <a:gd name="connsiteX234" fmla="*/ 924188 w 12191996"/>
              <a:gd name="connsiteY234" fmla="*/ 4994590 h 5102540"/>
              <a:gd name="connsiteX235" fmla="*/ 887676 w 12191996"/>
              <a:gd name="connsiteY235" fmla="*/ 4978715 h 5102540"/>
              <a:gd name="connsiteX236" fmla="*/ 846401 w 12191996"/>
              <a:gd name="connsiteY236" fmla="*/ 4962840 h 5102540"/>
              <a:gd name="connsiteX237" fmla="*/ 800363 w 12191996"/>
              <a:gd name="connsiteY237" fmla="*/ 4946965 h 5102540"/>
              <a:gd name="connsiteX238" fmla="*/ 747976 w 12191996"/>
              <a:gd name="connsiteY238" fmla="*/ 4935853 h 5102540"/>
              <a:gd name="connsiteX239" fmla="*/ 687651 w 12191996"/>
              <a:gd name="connsiteY239" fmla="*/ 4929503 h 5102540"/>
              <a:gd name="connsiteX240" fmla="*/ 619388 w 12191996"/>
              <a:gd name="connsiteY240" fmla="*/ 4926328 h 5102540"/>
              <a:gd name="connsiteX241" fmla="*/ 551126 w 12191996"/>
              <a:gd name="connsiteY241" fmla="*/ 4929503 h 5102540"/>
              <a:gd name="connsiteX242" fmla="*/ 490801 w 12191996"/>
              <a:gd name="connsiteY242" fmla="*/ 4935853 h 5102540"/>
              <a:gd name="connsiteX243" fmla="*/ 438413 w 12191996"/>
              <a:gd name="connsiteY243" fmla="*/ 4946965 h 5102540"/>
              <a:gd name="connsiteX244" fmla="*/ 392376 w 12191996"/>
              <a:gd name="connsiteY244" fmla="*/ 4962840 h 5102540"/>
              <a:gd name="connsiteX245" fmla="*/ 351101 w 12191996"/>
              <a:gd name="connsiteY245" fmla="*/ 4978715 h 5102540"/>
              <a:gd name="connsiteX246" fmla="*/ 314588 w 12191996"/>
              <a:gd name="connsiteY246" fmla="*/ 4994590 h 5102540"/>
              <a:gd name="connsiteX247" fmla="*/ 276488 w 12191996"/>
              <a:gd name="connsiteY247" fmla="*/ 5013640 h 5102540"/>
              <a:gd name="connsiteX248" fmla="*/ 238388 w 12191996"/>
              <a:gd name="connsiteY248" fmla="*/ 5032690 h 5102540"/>
              <a:gd name="connsiteX249" fmla="*/ 201876 w 12191996"/>
              <a:gd name="connsiteY249" fmla="*/ 5051740 h 5102540"/>
              <a:gd name="connsiteX250" fmla="*/ 160601 w 12191996"/>
              <a:gd name="connsiteY250" fmla="*/ 5067615 h 5102540"/>
              <a:gd name="connsiteX251" fmla="*/ 114563 w 12191996"/>
              <a:gd name="connsiteY251" fmla="*/ 5081903 h 5102540"/>
              <a:gd name="connsiteX252" fmla="*/ 62176 w 12191996"/>
              <a:gd name="connsiteY252" fmla="*/ 5093015 h 5102540"/>
              <a:gd name="connsiteX253" fmla="*/ 1851 w 12191996"/>
              <a:gd name="connsiteY253" fmla="*/ 5100953 h 5102540"/>
              <a:gd name="connsiteX254" fmla="*/ 0 w 12191996"/>
              <a:gd name="connsiteY254" fmla="*/ 5100996 h 5102540"/>
              <a:gd name="connsiteX255" fmla="*/ 0 w 12191996"/>
              <a:gd name="connsiteY255" fmla="*/ 0 h 5102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</a:cxnLst>
            <a:rect l="l" t="t" r="r" b="b"/>
            <a:pathLst>
              <a:path w="12191996" h="5102540">
                <a:moveTo>
                  <a:pt x="0" y="0"/>
                </a:moveTo>
                <a:lnTo>
                  <a:pt x="12191996" y="0"/>
                </a:lnTo>
                <a:lnTo>
                  <a:pt x="12191996" y="5100996"/>
                </a:lnTo>
                <a:lnTo>
                  <a:pt x="12190145" y="5100953"/>
                </a:lnTo>
                <a:lnTo>
                  <a:pt x="12129819" y="5093016"/>
                </a:lnTo>
                <a:lnTo>
                  <a:pt x="12077431" y="5081903"/>
                </a:lnTo>
                <a:lnTo>
                  <a:pt x="12031395" y="5067615"/>
                </a:lnTo>
                <a:lnTo>
                  <a:pt x="11990119" y="5051740"/>
                </a:lnTo>
                <a:lnTo>
                  <a:pt x="11953607" y="5032690"/>
                </a:lnTo>
                <a:lnTo>
                  <a:pt x="11915507" y="5013640"/>
                </a:lnTo>
                <a:lnTo>
                  <a:pt x="11877407" y="4994590"/>
                </a:lnTo>
                <a:lnTo>
                  <a:pt x="11840895" y="4978715"/>
                </a:lnTo>
                <a:lnTo>
                  <a:pt x="11799619" y="4962840"/>
                </a:lnTo>
                <a:lnTo>
                  <a:pt x="11753581" y="4946965"/>
                </a:lnTo>
                <a:lnTo>
                  <a:pt x="11701195" y="4935853"/>
                </a:lnTo>
                <a:lnTo>
                  <a:pt x="11640869" y="4929503"/>
                </a:lnTo>
                <a:lnTo>
                  <a:pt x="11572607" y="4926328"/>
                </a:lnTo>
                <a:lnTo>
                  <a:pt x="11504345" y="4929503"/>
                </a:lnTo>
                <a:lnTo>
                  <a:pt x="11444019" y="4935853"/>
                </a:lnTo>
                <a:lnTo>
                  <a:pt x="11391631" y="4946965"/>
                </a:lnTo>
                <a:lnTo>
                  <a:pt x="11345595" y="4962840"/>
                </a:lnTo>
                <a:lnTo>
                  <a:pt x="11304319" y="4978715"/>
                </a:lnTo>
                <a:lnTo>
                  <a:pt x="11267807" y="4994590"/>
                </a:lnTo>
                <a:lnTo>
                  <a:pt x="11229707" y="5013640"/>
                </a:lnTo>
                <a:lnTo>
                  <a:pt x="11191607" y="5032690"/>
                </a:lnTo>
                <a:lnTo>
                  <a:pt x="11155095" y="5051740"/>
                </a:lnTo>
                <a:lnTo>
                  <a:pt x="11113819" y="5067615"/>
                </a:lnTo>
                <a:lnTo>
                  <a:pt x="11067781" y="5081903"/>
                </a:lnTo>
                <a:lnTo>
                  <a:pt x="11015395" y="5093015"/>
                </a:lnTo>
                <a:lnTo>
                  <a:pt x="10955069" y="5100953"/>
                </a:lnTo>
                <a:lnTo>
                  <a:pt x="10886807" y="5102540"/>
                </a:lnTo>
                <a:lnTo>
                  <a:pt x="10818545" y="5100953"/>
                </a:lnTo>
                <a:lnTo>
                  <a:pt x="10758219" y="5093015"/>
                </a:lnTo>
                <a:lnTo>
                  <a:pt x="10705831" y="5081903"/>
                </a:lnTo>
                <a:lnTo>
                  <a:pt x="10659795" y="5067615"/>
                </a:lnTo>
                <a:lnTo>
                  <a:pt x="10618519" y="5051740"/>
                </a:lnTo>
                <a:lnTo>
                  <a:pt x="10582007" y="5032690"/>
                </a:lnTo>
                <a:lnTo>
                  <a:pt x="10543907" y="5013640"/>
                </a:lnTo>
                <a:lnTo>
                  <a:pt x="10505807" y="4994590"/>
                </a:lnTo>
                <a:lnTo>
                  <a:pt x="10469295" y="4978715"/>
                </a:lnTo>
                <a:lnTo>
                  <a:pt x="10428019" y="4962840"/>
                </a:lnTo>
                <a:lnTo>
                  <a:pt x="10381981" y="4946965"/>
                </a:lnTo>
                <a:lnTo>
                  <a:pt x="10329595" y="4935853"/>
                </a:lnTo>
                <a:lnTo>
                  <a:pt x="10269269" y="4929503"/>
                </a:lnTo>
                <a:lnTo>
                  <a:pt x="10201007" y="4926328"/>
                </a:lnTo>
                <a:lnTo>
                  <a:pt x="10132745" y="4929503"/>
                </a:lnTo>
                <a:lnTo>
                  <a:pt x="10072419" y="4935853"/>
                </a:lnTo>
                <a:lnTo>
                  <a:pt x="10020031" y="4946965"/>
                </a:lnTo>
                <a:lnTo>
                  <a:pt x="9973995" y="4962840"/>
                </a:lnTo>
                <a:lnTo>
                  <a:pt x="9932719" y="4978715"/>
                </a:lnTo>
                <a:lnTo>
                  <a:pt x="9896207" y="4994590"/>
                </a:lnTo>
                <a:lnTo>
                  <a:pt x="9820007" y="5032690"/>
                </a:lnTo>
                <a:lnTo>
                  <a:pt x="9783495" y="5051740"/>
                </a:lnTo>
                <a:lnTo>
                  <a:pt x="9742219" y="5067615"/>
                </a:lnTo>
                <a:lnTo>
                  <a:pt x="9696181" y="5081903"/>
                </a:lnTo>
                <a:lnTo>
                  <a:pt x="9643795" y="5093015"/>
                </a:lnTo>
                <a:lnTo>
                  <a:pt x="9583469" y="5100953"/>
                </a:lnTo>
                <a:lnTo>
                  <a:pt x="9515207" y="5102540"/>
                </a:lnTo>
                <a:lnTo>
                  <a:pt x="9446945" y="5100953"/>
                </a:lnTo>
                <a:lnTo>
                  <a:pt x="9386619" y="5093015"/>
                </a:lnTo>
                <a:lnTo>
                  <a:pt x="9334231" y="5081903"/>
                </a:lnTo>
                <a:lnTo>
                  <a:pt x="9288195" y="5067615"/>
                </a:lnTo>
                <a:lnTo>
                  <a:pt x="9246919" y="5051740"/>
                </a:lnTo>
                <a:lnTo>
                  <a:pt x="9210407" y="5032690"/>
                </a:lnTo>
                <a:lnTo>
                  <a:pt x="9172307" y="5013640"/>
                </a:lnTo>
                <a:lnTo>
                  <a:pt x="9134207" y="4994590"/>
                </a:lnTo>
                <a:lnTo>
                  <a:pt x="9097695" y="4978715"/>
                </a:lnTo>
                <a:lnTo>
                  <a:pt x="9056419" y="4962840"/>
                </a:lnTo>
                <a:lnTo>
                  <a:pt x="9010381" y="4946965"/>
                </a:lnTo>
                <a:lnTo>
                  <a:pt x="8957995" y="4935853"/>
                </a:lnTo>
                <a:lnTo>
                  <a:pt x="8897669" y="4929503"/>
                </a:lnTo>
                <a:lnTo>
                  <a:pt x="8827819" y="4926328"/>
                </a:lnTo>
                <a:lnTo>
                  <a:pt x="8761145" y="4929503"/>
                </a:lnTo>
                <a:lnTo>
                  <a:pt x="8700819" y="4935853"/>
                </a:lnTo>
                <a:lnTo>
                  <a:pt x="8648431" y="4946965"/>
                </a:lnTo>
                <a:lnTo>
                  <a:pt x="8602395" y="4962840"/>
                </a:lnTo>
                <a:lnTo>
                  <a:pt x="8561119" y="4978715"/>
                </a:lnTo>
                <a:lnTo>
                  <a:pt x="8524607" y="4994590"/>
                </a:lnTo>
                <a:lnTo>
                  <a:pt x="8486507" y="5013640"/>
                </a:lnTo>
                <a:lnTo>
                  <a:pt x="8448407" y="5032690"/>
                </a:lnTo>
                <a:lnTo>
                  <a:pt x="8411895" y="5051740"/>
                </a:lnTo>
                <a:lnTo>
                  <a:pt x="8370620" y="5067615"/>
                </a:lnTo>
                <a:lnTo>
                  <a:pt x="8324582" y="5081903"/>
                </a:lnTo>
                <a:lnTo>
                  <a:pt x="8272195" y="5093015"/>
                </a:lnTo>
                <a:lnTo>
                  <a:pt x="8211870" y="5100953"/>
                </a:lnTo>
                <a:lnTo>
                  <a:pt x="8143607" y="5102540"/>
                </a:lnTo>
                <a:lnTo>
                  <a:pt x="8075345" y="5100953"/>
                </a:lnTo>
                <a:lnTo>
                  <a:pt x="8015020" y="5093015"/>
                </a:lnTo>
                <a:lnTo>
                  <a:pt x="7962632" y="5081903"/>
                </a:lnTo>
                <a:lnTo>
                  <a:pt x="7916595" y="5067615"/>
                </a:lnTo>
                <a:lnTo>
                  <a:pt x="7875320" y="5051740"/>
                </a:lnTo>
                <a:lnTo>
                  <a:pt x="7838807" y="5032690"/>
                </a:lnTo>
                <a:lnTo>
                  <a:pt x="7800707" y="5013640"/>
                </a:lnTo>
                <a:lnTo>
                  <a:pt x="7762607" y="4994590"/>
                </a:lnTo>
                <a:lnTo>
                  <a:pt x="7726095" y="4978715"/>
                </a:lnTo>
                <a:lnTo>
                  <a:pt x="7684820" y="4962840"/>
                </a:lnTo>
                <a:lnTo>
                  <a:pt x="7638782" y="4946965"/>
                </a:lnTo>
                <a:lnTo>
                  <a:pt x="7586395" y="4935853"/>
                </a:lnTo>
                <a:lnTo>
                  <a:pt x="7526070" y="4929503"/>
                </a:lnTo>
                <a:lnTo>
                  <a:pt x="7457807" y="4926328"/>
                </a:lnTo>
                <a:lnTo>
                  <a:pt x="7389545" y="4929503"/>
                </a:lnTo>
                <a:lnTo>
                  <a:pt x="7329220" y="4935853"/>
                </a:lnTo>
                <a:lnTo>
                  <a:pt x="7276832" y="4946965"/>
                </a:lnTo>
                <a:lnTo>
                  <a:pt x="7230795" y="4962840"/>
                </a:lnTo>
                <a:lnTo>
                  <a:pt x="7189520" y="4978715"/>
                </a:lnTo>
                <a:lnTo>
                  <a:pt x="7153007" y="4994590"/>
                </a:lnTo>
                <a:lnTo>
                  <a:pt x="7114907" y="5013640"/>
                </a:lnTo>
                <a:lnTo>
                  <a:pt x="7076807" y="5032690"/>
                </a:lnTo>
                <a:lnTo>
                  <a:pt x="7040295" y="5051740"/>
                </a:lnTo>
                <a:lnTo>
                  <a:pt x="6999020" y="5067615"/>
                </a:lnTo>
                <a:lnTo>
                  <a:pt x="6952982" y="5081903"/>
                </a:lnTo>
                <a:lnTo>
                  <a:pt x="6900595" y="5093015"/>
                </a:lnTo>
                <a:lnTo>
                  <a:pt x="6840270" y="5100953"/>
                </a:lnTo>
                <a:lnTo>
                  <a:pt x="6781798" y="5102313"/>
                </a:lnTo>
                <a:lnTo>
                  <a:pt x="6723326" y="5100953"/>
                </a:lnTo>
                <a:lnTo>
                  <a:pt x="6663001" y="5093015"/>
                </a:lnTo>
                <a:lnTo>
                  <a:pt x="6610613" y="5081903"/>
                </a:lnTo>
                <a:lnTo>
                  <a:pt x="6564576" y="5067615"/>
                </a:lnTo>
                <a:lnTo>
                  <a:pt x="6523301" y="5051740"/>
                </a:lnTo>
                <a:lnTo>
                  <a:pt x="6486788" y="5032690"/>
                </a:lnTo>
                <a:lnTo>
                  <a:pt x="6448688" y="5013640"/>
                </a:lnTo>
                <a:lnTo>
                  <a:pt x="6410588" y="4994590"/>
                </a:lnTo>
                <a:lnTo>
                  <a:pt x="6374076" y="4978715"/>
                </a:lnTo>
                <a:lnTo>
                  <a:pt x="6332801" y="4962840"/>
                </a:lnTo>
                <a:lnTo>
                  <a:pt x="6286763" y="4946965"/>
                </a:lnTo>
                <a:lnTo>
                  <a:pt x="6234376" y="4935853"/>
                </a:lnTo>
                <a:lnTo>
                  <a:pt x="6174051" y="4929503"/>
                </a:lnTo>
                <a:lnTo>
                  <a:pt x="6105788" y="4926328"/>
                </a:lnTo>
                <a:lnTo>
                  <a:pt x="6095998" y="4926783"/>
                </a:lnTo>
                <a:lnTo>
                  <a:pt x="6086208" y="4926328"/>
                </a:lnTo>
                <a:lnTo>
                  <a:pt x="6017946" y="4929503"/>
                </a:lnTo>
                <a:lnTo>
                  <a:pt x="5957620" y="4935853"/>
                </a:lnTo>
                <a:lnTo>
                  <a:pt x="5905233" y="4946965"/>
                </a:lnTo>
                <a:lnTo>
                  <a:pt x="5859195" y="4962840"/>
                </a:lnTo>
                <a:lnTo>
                  <a:pt x="5817920" y="4978715"/>
                </a:lnTo>
                <a:lnTo>
                  <a:pt x="5781407" y="4994590"/>
                </a:lnTo>
                <a:lnTo>
                  <a:pt x="5743307" y="5013640"/>
                </a:lnTo>
                <a:lnTo>
                  <a:pt x="5705208" y="5032690"/>
                </a:lnTo>
                <a:lnTo>
                  <a:pt x="5668695" y="5051740"/>
                </a:lnTo>
                <a:lnTo>
                  <a:pt x="5627420" y="5067615"/>
                </a:lnTo>
                <a:lnTo>
                  <a:pt x="5581382" y="5081903"/>
                </a:lnTo>
                <a:lnTo>
                  <a:pt x="5528995" y="5093015"/>
                </a:lnTo>
                <a:lnTo>
                  <a:pt x="5468670" y="5100953"/>
                </a:lnTo>
                <a:lnTo>
                  <a:pt x="5410198" y="5102313"/>
                </a:lnTo>
                <a:lnTo>
                  <a:pt x="5351726" y="5100953"/>
                </a:lnTo>
                <a:lnTo>
                  <a:pt x="5291400" y="5093015"/>
                </a:lnTo>
                <a:lnTo>
                  <a:pt x="5239013" y="5081903"/>
                </a:lnTo>
                <a:lnTo>
                  <a:pt x="5192976" y="5067615"/>
                </a:lnTo>
                <a:lnTo>
                  <a:pt x="5151700" y="5051740"/>
                </a:lnTo>
                <a:lnTo>
                  <a:pt x="5115188" y="5032690"/>
                </a:lnTo>
                <a:lnTo>
                  <a:pt x="5077089" y="5013640"/>
                </a:lnTo>
                <a:lnTo>
                  <a:pt x="5038988" y="4994590"/>
                </a:lnTo>
                <a:lnTo>
                  <a:pt x="5002476" y="4978715"/>
                </a:lnTo>
                <a:lnTo>
                  <a:pt x="4961200" y="4962840"/>
                </a:lnTo>
                <a:lnTo>
                  <a:pt x="4915164" y="4946965"/>
                </a:lnTo>
                <a:lnTo>
                  <a:pt x="4862776" y="4935853"/>
                </a:lnTo>
                <a:lnTo>
                  <a:pt x="4802452" y="4929503"/>
                </a:lnTo>
                <a:lnTo>
                  <a:pt x="4734188" y="4926328"/>
                </a:lnTo>
                <a:lnTo>
                  <a:pt x="4665927" y="4929503"/>
                </a:lnTo>
                <a:lnTo>
                  <a:pt x="4605601" y="4935853"/>
                </a:lnTo>
                <a:lnTo>
                  <a:pt x="4553214" y="4946965"/>
                </a:lnTo>
                <a:lnTo>
                  <a:pt x="4507176" y="4962840"/>
                </a:lnTo>
                <a:lnTo>
                  <a:pt x="4465901" y="4978715"/>
                </a:lnTo>
                <a:lnTo>
                  <a:pt x="4429388" y="4994590"/>
                </a:lnTo>
                <a:lnTo>
                  <a:pt x="4353188" y="5032690"/>
                </a:lnTo>
                <a:lnTo>
                  <a:pt x="4316676" y="5051740"/>
                </a:lnTo>
                <a:lnTo>
                  <a:pt x="4275401" y="5067615"/>
                </a:lnTo>
                <a:lnTo>
                  <a:pt x="4229363" y="5081903"/>
                </a:lnTo>
                <a:lnTo>
                  <a:pt x="4176976" y="5093015"/>
                </a:lnTo>
                <a:lnTo>
                  <a:pt x="4116651" y="5100953"/>
                </a:lnTo>
                <a:lnTo>
                  <a:pt x="4048388" y="5102540"/>
                </a:lnTo>
                <a:lnTo>
                  <a:pt x="3980126" y="5100953"/>
                </a:lnTo>
                <a:lnTo>
                  <a:pt x="3919801" y="5093015"/>
                </a:lnTo>
                <a:lnTo>
                  <a:pt x="3867413" y="5081903"/>
                </a:lnTo>
                <a:lnTo>
                  <a:pt x="3821376" y="5067615"/>
                </a:lnTo>
                <a:lnTo>
                  <a:pt x="3780101" y="5051740"/>
                </a:lnTo>
                <a:lnTo>
                  <a:pt x="3743588" y="5032690"/>
                </a:lnTo>
                <a:lnTo>
                  <a:pt x="3705488" y="5013640"/>
                </a:lnTo>
                <a:lnTo>
                  <a:pt x="3667388" y="4994590"/>
                </a:lnTo>
                <a:lnTo>
                  <a:pt x="3630876" y="4978715"/>
                </a:lnTo>
                <a:lnTo>
                  <a:pt x="3589601" y="4962840"/>
                </a:lnTo>
                <a:lnTo>
                  <a:pt x="3543563" y="4946965"/>
                </a:lnTo>
                <a:lnTo>
                  <a:pt x="3491176" y="4935853"/>
                </a:lnTo>
                <a:lnTo>
                  <a:pt x="3430851" y="4929503"/>
                </a:lnTo>
                <a:lnTo>
                  <a:pt x="3361001" y="4926328"/>
                </a:lnTo>
                <a:lnTo>
                  <a:pt x="3294326" y="4929503"/>
                </a:lnTo>
                <a:lnTo>
                  <a:pt x="3234001" y="4935853"/>
                </a:lnTo>
                <a:lnTo>
                  <a:pt x="3181613" y="4946965"/>
                </a:lnTo>
                <a:lnTo>
                  <a:pt x="3135576" y="4962840"/>
                </a:lnTo>
                <a:lnTo>
                  <a:pt x="3094301" y="4978715"/>
                </a:lnTo>
                <a:lnTo>
                  <a:pt x="3057788" y="4994590"/>
                </a:lnTo>
                <a:lnTo>
                  <a:pt x="3019688" y="5013640"/>
                </a:lnTo>
                <a:lnTo>
                  <a:pt x="2981588" y="5032690"/>
                </a:lnTo>
                <a:lnTo>
                  <a:pt x="2945076" y="5051740"/>
                </a:lnTo>
                <a:lnTo>
                  <a:pt x="2903801" y="5067615"/>
                </a:lnTo>
                <a:lnTo>
                  <a:pt x="2857763" y="5081903"/>
                </a:lnTo>
                <a:lnTo>
                  <a:pt x="2805376" y="5093015"/>
                </a:lnTo>
                <a:lnTo>
                  <a:pt x="2745051" y="5100953"/>
                </a:lnTo>
                <a:lnTo>
                  <a:pt x="2676788" y="5102540"/>
                </a:lnTo>
                <a:lnTo>
                  <a:pt x="2608526" y="5100953"/>
                </a:lnTo>
                <a:lnTo>
                  <a:pt x="2548201" y="5093015"/>
                </a:lnTo>
                <a:lnTo>
                  <a:pt x="2495813" y="5081903"/>
                </a:lnTo>
                <a:lnTo>
                  <a:pt x="2449776" y="5067615"/>
                </a:lnTo>
                <a:lnTo>
                  <a:pt x="2408501" y="5051740"/>
                </a:lnTo>
                <a:lnTo>
                  <a:pt x="2371988" y="5032690"/>
                </a:lnTo>
                <a:lnTo>
                  <a:pt x="2333888" y="5013640"/>
                </a:lnTo>
                <a:lnTo>
                  <a:pt x="2295788" y="4994590"/>
                </a:lnTo>
                <a:lnTo>
                  <a:pt x="2259276" y="4978715"/>
                </a:lnTo>
                <a:lnTo>
                  <a:pt x="2218001" y="4962840"/>
                </a:lnTo>
                <a:lnTo>
                  <a:pt x="2171963" y="4946965"/>
                </a:lnTo>
                <a:lnTo>
                  <a:pt x="2119576" y="4935853"/>
                </a:lnTo>
                <a:lnTo>
                  <a:pt x="2059251" y="4929503"/>
                </a:lnTo>
                <a:lnTo>
                  <a:pt x="1990988" y="4926328"/>
                </a:lnTo>
                <a:lnTo>
                  <a:pt x="1922726" y="4929503"/>
                </a:lnTo>
                <a:lnTo>
                  <a:pt x="1862401" y="4935853"/>
                </a:lnTo>
                <a:lnTo>
                  <a:pt x="1810013" y="4946965"/>
                </a:lnTo>
                <a:lnTo>
                  <a:pt x="1763976" y="4962840"/>
                </a:lnTo>
                <a:lnTo>
                  <a:pt x="1722701" y="4978715"/>
                </a:lnTo>
                <a:lnTo>
                  <a:pt x="1686188" y="4994590"/>
                </a:lnTo>
                <a:lnTo>
                  <a:pt x="1648088" y="5013640"/>
                </a:lnTo>
                <a:lnTo>
                  <a:pt x="1609988" y="5032690"/>
                </a:lnTo>
                <a:lnTo>
                  <a:pt x="1573476" y="5051740"/>
                </a:lnTo>
                <a:lnTo>
                  <a:pt x="1532201" y="5067615"/>
                </a:lnTo>
                <a:lnTo>
                  <a:pt x="1486163" y="5081903"/>
                </a:lnTo>
                <a:lnTo>
                  <a:pt x="1433776" y="5093015"/>
                </a:lnTo>
                <a:lnTo>
                  <a:pt x="1373451" y="5100953"/>
                </a:lnTo>
                <a:lnTo>
                  <a:pt x="1305188" y="5102540"/>
                </a:lnTo>
                <a:lnTo>
                  <a:pt x="1236926" y="5100953"/>
                </a:lnTo>
                <a:lnTo>
                  <a:pt x="1176601" y="5093015"/>
                </a:lnTo>
                <a:lnTo>
                  <a:pt x="1124213" y="5081903"/>
                </a:lnTo>
                <a:lnTo>
                  <a:pt x="1078176" y="5067615"/>
                </a:lnTo>
                <a:lnTo>
                  <a:pt x="1036901" y="5051740"/>
                </a:lnTo>
                <a:lnTo>
                  <a:pt x="1000388" y="5032690"/>
                </a:lnTo>
                <a:lnTo>
                  <a:pt x="962288" y="5013640"/>
                </a:lnTo>
                <a:lnTo>
                  <a:pt x="924188" y="4994590"/>
                </a:lnTo>
                <a:lnTo>
                  <a:pt x="887676" y="4978715"/>
                </a:lnTo>
                <a:lnTo>
                  <a:pt x="846401" y="4962840"/>
                </a:lnTo>
                <a:lnTo>
                  <a:pt x="800363" y="4946965"/>
                </a:lnTo>
                <a:lnTo>
                  <a:pt x="747976" y="4935853"/>
                </a:lnTo>
                <a:lnTo>
                  <a:pt x="687651" y="4929503"/>
                </a:lnTo>
                <a:lnTo>
                  <a:pt x="619388" y="4926328"/>
                </a:lnTo>
                <a:lnTo>
                  <a:pt x="551126" y="4929503"/>
                </a:lnTo>
                <a:lnTo>
                  <a:pt x="490801" y="4935853"/>
                </a:lnTo>
                <a:lnTo>
                  <a:pt x="438413" y="4946965"/>
                </a:lnTo>
                <a:lnTo>
                  <a:pt x="392376" y="4962840"/>
                </a:lnTo>
                <a:lnTo>
                  <a:pt x="351101" y="4978715"/>
                </a:lnTo>
                <a:lnTo>
                  <a:pt x="314588" y="4994590"/>
                </a:lnTo>
                <a:lnTo>
                  <a:pt x="276488" y="5013640"/>
                </a:lnTo>
                <a:lnTo>
                  <a:pt x="238388" y="5032690"/>
                </a:lnTo>
                <a:lnTo>
                  <a:pt x="201876" y="5051740"/>
                </a:lnTo>
                <a:lnTo>
                  <a:pt x="160601" y="5067615"/>
                </a:lnTo>
                <a:lnTo>
                  <a:pt x="114563" y="5081903"/>
                </a:lnTo>
                <a:lnTo>
                  <a:pt x="62176" y="5093015"/>
                </a:lnTo>
                <a:lnTo>
                  <a:pt x="1851" y="5100953"/>
                </a:lnTo>
                <a:lnTo>
                  <a:pt x="0" y="5100996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1" name="Titre 3">
            <a:extLst>
              <a:ext uri="{FF2B5EF4-FFF2-40B4-BE49-F238E27FC236}">
                <a16:creationId xmlns:a16="http://schemas.microsoft.com/office/drawing/2014/main" id="{5DAEEE4D-40D3-4B83-BE24-5F9FD5ECB7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6451" y="2348880"/>
            <a:ext cx="8712968" cy="1253021"/>
          </a:xfrm>
        </p:spPr>
        <p:txBody>
          <a:bodyPr anchor="ctr">
            <a:normAutofit/>
          </a:bodyPr>
          <a:lstStyle/>
          <a:p>
            <a:pPr algn="l">
              <a:lnSpc>
                <a:spcPct val="90000"/>
              </a:lnSpc>
            </a:pPr>
            <a:br>
              <a:rPr lang="fr-FR" sz="2200" b="1" dirty="0"/>
            </a:br>
            <a:r>
              <a:rPr lang="fr-FR" sz="2000" b="1" dirty="0"/>
              <a:t>Concernant la RCP dans un contexte de chirurgie bariatrique: quels sont les points systématiquement abordés ?</a:t>
            </a:r>
            <a:endParaRPr lang="fr-FR" sz="2000" dirty="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98C1887B-FB03-4296-8352-8CFA0080FC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4926330"/>
            <a:ext cx="9143997" cy="320591"/>
          </a:xfrm>
          <a:custGeom>
            <a:avLst/>
            <a:gdLst>
              <a:gd name="connsiteX0" fmla="*/ 619389 w 12191996"/>
              <a:gd name="connsiteY0" fmla="*/ 0 h 320591"/>
              <a:gd name="connsiteX1" fmla="*/ 687652 w 12191996"/>
              <a:gd name="connsiteY1" fmla="*/ 3175 h 320591"/>
              <a:gd name="connsiteX2" fmla="*/ 747977 w 12191996"/>
              <a:gd name="connsiteY2" fmla="*/ 9525 h 320591"/>
              <a:gd name="connsiteX3" fmla="*/ 800364 w 12191996"/>
              <a:gd name="connsiteY3" fmla="*/ 20637 h 320591"/>
              <a:gd name="connsiteX4" fmla="*/ 846402 w 12191996"/>
              <a:gd name="connsiteY4" fmla="*/ 36512 h 320591"/>
              <a:gd name="connsiteX5" fmla="*/ 887677 w 12191996"/>
              <a:gd name="connsiteY5" fmla="*/ 52387 h 320591"/>
              <a:gd name="connsiteX6" fmla="*/ 924189 w 12191996"/>
              <a:gd name="connsiteY6" fmla="*/ 68262 h 320591"/>
              <a:gd name="connsiteX7" fmla="*/ 962289 w 12191996"/>
              <a:gd name="connsiteY7" fmla="*/ 87312 h 320591"/>
              <a:gd name="connsiteX8" fmla="*/ 1000389 w 12191996"/>
              <a:gd name="connsiteY8" fmla="*/ 106362 h 320591"/>
              <a:gd name="connsiteX9" fmla="*/ 1036902 w 12191996"/>
              <a:gd name="connsiteY9" fmla="*/ 125412 h 320591"/>
              <a:gd name="connsiteX10" fmla="*/ 1078177 w 12191996"/>
              <a:gd name="connsiteY10" fmla="*/ 141287 h 320591"/>
              <a:gd name="connsiteX11" fmla="*/ 1124214 w 12191996"/>
              <a:gd name="connsiteY11" fmla="*/ 155575 h 320591"/>
              <a:gd name="connsiteX12" fmla="*/ 1176602 w 12191996"/>
              <a:gd name="connsiteY12" fmla="*/ 166687 h 320591"/>
              <a:gd name="connsiteX13" fmla="*/ 1236927 w 12191996"/>
              <a:gd name="connsiteY13" fmla="*/ 174625 h 320591"/>
              <a:gd name="connsiteX14" fmla="*/ 1305189 w 12191996"/>
              <a:gd name="connsiteY14" fmla="*/ 176212 h 320591"/>
              <a:gd name="connsiteX15" fmla="*/ 1373452 w 12191996"/>
              <a:gd name="connsiteY15" fmla="*/ 174625 h 320591"/>
              <a:gd name="connsiteX16" fmla="*/ 1433777 w 12191996"/>
              <a:gd name="connsiteY16" fmla="*/ 166687 h 320591"/>
              <a:gd name="connsiteX17" fmla="*/ 1486164 w 12191996"/>
              <a:gd name="connsiteY17" fmla="*/ 155575 h 320591"/>
              <a:gd name="connsiteX18" fmla="*/ 1532202 w 12191996"/>
              <a:gd name="connsiteY18" fmla="*/ 141287 h 320591"/>
              <a:gd name="connsiteX19" fmla="*/ 1573477 w 12191996"/>
              <a:gd name="connsiteY19" fmla="*/ 125412 h 320591"/>
              <a:gd name="connsiteX20" fmla="*/ 1609989 w 12191996"/>
              <a:gd name="connsiteY20" fmla="*/ 106362 h 320591"/>
              <a:gd name="connsiteX21" fmla="*/ 1648089 w 12191996"/>
              <a:gd name="connsiteY21" fmla="*/ 87312 h 320591"/>
              <a:gd name="connsiteX22" fmla="*/ 1686189 w 12191996"/>
              <a:gd name="connsiteY22" fmla="*/ 68262 h 320591"/>
              <a:gd name="connsiteX23" fmla="*/ 1722702 w 12191996"/>
              <a:gd name="connsiteY23" fmla="*/ 52387 h 320591"/>
              <a:gd name="connsiteX24" fmla="*/ 1763977 w 12191996"/>
              <a:gd name="connsiteY24" fmla="*/ 36512 h 320591"/>
              <a:gd name="connsiteX25" fmla="*/ 1810014 w 12191996"/>
              <a:gd name="connsiteY25" fmla="*/ 20637 h 320591"/>
              <a:gd name="connsiteX26" fmla="*/ 1862402 w 12191996"/>
              <a:gd name="connsiteY26" fmla="*/ 9525 h 320591"/>
              <a:gd name="connsiteX27" fmla="*/ 1922727 w 12191996"/>
              <a:gd name="connsiteY27" fmla="*/ 3175 h 320591"/>
              <a:gd name="connsiteX28" fmla="*/ 1990989 w 12191996"/>
              <a:gd name="connsiteY28" fmla="*/ 0 h 320591"/>
              <a:gd name="connsiteX29" fmla="*/ 2059252 w 12191996"/>
              <a:gd name="connsiteY29" fmla="*/ 3175 h 320591"/>
              <a:gd name="connsiteX30" fmla="*/ 2119577 w 12191996"/>
              <a:gd name="connsiteY30" fmla="*/ 9525 h 320591"/>
              <a:gd name="connsiteX31" fmla="*/ 2171964 w 12191996"/>
              <a:gd name="connsiteY31" fmla="*/ 20637 h 320591"/>
              <a:gd name="connsiteX32" fmla="*/ 2218002 w 12191996"/>
              <a:gd name="connsiteY32" fmla="*/ 36512 h 320591"/>
              <a:gd name="connsiteX33" fmla="*/ 2259277 w 12191996"/>
              <a:gd name="connsiteY33" fmla="*/ 52387 h 320591"/>
              <a:gd name="connsiteX34" fmla="*/ 2295789 w 12191996"/>
              <a:gd name="connsiteY34" fmla="*/ 68262 h 320591"/>
              <a:gd name="connsiteX35" fmla="*/ 2333889 w 12191996"/>
              <a:gd name="connsiteY35" fmla="*/ 87312 h 320591"/>
              <a:gd name="connsiteX36" fmla="*/ 2371989 w 12191996"/>
              <a:gd name="connsiteY36" fmla="*/ 106362 h 320591"/>
              <a:gd name="connsiteX37" fmla="*/ 2408502 w 12191996"/>
              <a:gd name="connsiteY37" fmla="*/ 125412 h 320591"/>
              <a:gd name="connsiteX38" fmla="*/ 2449777 w 12191996"/>
              <a:gd name="connsiteY38" fmla="*/ 141287 h 320591"/>
              <a:gd name="connsiteX39" fmla="*/ 2495814 w 12191996"/>
              <a:gd name="connsiteY39" fmla="*/ 155575 h 320591"/>
              <a:gd name="connsiteX40" fmla="*/ 2548202 w 12191996"/>
              <a:gd name="connsiteY40" fmla="*/ 166687 h 320591"/>
              <a:gd name="connsiteX41" fmla="*/ 2608527 w 12191996"/>
              <a:gd name="connsiteY41" fmla="*/ 174625 h 320591"/>
              <a:gd name="connsiteX42" fmla="*/ 2676789 w 12191996"/>
              <a:gd name="connsiteY42" fmla="*/ 176212 h 320591"/>
              <a:gd name="connsiteX43" fmla="*/ 2745052 w 12191996"/>
              <a:gd name="connsiteY43" fmla="*/ 174625 h 320591"/>
              <a:gd name="connsiteX44" fmla="*/ 2805377 w 12191996"/>
              <a:gd name="connsiteY44" fmla="*/ 166687 h 320591"/>
              <a:gd name="connsiteX45" fmla="*/ 2857764 w 12191996"/>
              <a:gd name="connsiteY45" fmla="*/ 155575 h 320591"/>
              <a:gd name="connsiteX46" fmla="*/ 2903802 w 12191996"/>
              <a:gd name="connsiteY46" fmla="*/ 141287 h 320591"/>
              <a:gd name="connsiteX47" fmla="*/ 2945077 w 12191996"/>
              <a:gd name="connsiteY47" fmla="*/ 125412 h 320591"/>
              <a:gd name="connsiteX48" fmla="*/ 2981589 w 12191996"/>
              <a:gd name="connsiteY48" fmla="*/ 106362 h 320591"/>
              <a:gd name="connsiteX49" fmla="*/ 3019689 w 12191996"/>
              <a:gd name="connsiteY49" fmla="*/ 87312 h 320591"/>
              <a:gd name="connsiteX50" fmla="*/ 3057789 w 12191996"/>
              <a:gd name="connsiteY50" fmla="*/ 68262 h 320591"/>
              <a:gd name="connsiteX51" fmla="*/ 3094302 w 12191996"/>
              <a:gd name="connsiteY51" fmla="*/ 52387 h 320591"/>
              <a:gd name="connsiteX52" fmla="*/ 3135577 w 12191996"/>
              <a:gd name="connsiteY52" fmla="*/ 36512 h 320591"/>
              <a:gd name="connsiteX53" fmla="*/ 3181614 w 12191996"/>
              <a:gd name="connsiteY53" fmla="*/ 20637 h 320591"/>
              <a:gd name="connsiteX54" fmla="*/ 3234002 w 12191996"/>
              <a:gd name="connsiteY54" fmla="*/ 9525 h 320591"/>
              <a:gd name="connsiteX55" fmla="*/ 3294327 w 12191996"/>
              <a:gd name="connsiteY55" fmla="*/ 3175 h 320591"/>
              <a:gd name="connsiteX56" fmla="*/ 3361002 w 12191996"/>
              <a:gd name="connsiteY56" fmla="*/ 0 h 320591"/>
              <a:gd name="connsiteX57" fmla="*/ 3430852 w 12191996"/>
              <a:gd name="connsiteY57" fmla="*/ 3175 h 320591"/>
              <a:gd name="connsiteX58" fmla="*/ 3491177 w 12191996"/>
              <a:gd name="connsiteY58" fmla="*/ 9525 h 320591"/>
              <a:gd name="connsiteX59" fmla="*/ 3543564 w 12191996"/>
              <a:gd name="connsiteY59" fmla="*/ 20637 h 320591"/>
              <a:gd name="connsiteX60" fmla="*/ 3589602 w 12191996"/>
              <a:gd name="connsiteY60" fmla="*/ 36512 h 320591"/>
              <a:gd name="connsiteX61" fmla="*/ 3630877 w 12191996"/>
              <a:gd name="connsiteY61" fmla="*/ 52387 h 320591"/>
              <a:gd name="connsiteX62" fmla="*/ 3667389 w 12191996"/>
              <a:gd name="connsiteY62" fmla="*/ 68262 h 320591"/>
              <a:gd name="connsiteX63" fmla="*/ 3705489 w 12191996"/>
              <a:gd name="connsiteY63" fmla="*/ 87312 h 320591"/>
              <a:gd name="connsiteX64" fmla="*/ 3743589 w 12191996"/>
              <a:gd name="connsiteY64" fmla="*/ 106362 h 320591"/>
              <a:gd name="connsiteX65" fmla="*/ 3780102 w 12191996"/>
              <a:gd name="connsiteY65" fmla="*/ 125412 h 320591"/>
              <a:gd name="connsiteX66" fmla="*/ 3821377 w 12191996"/>
              <a:gd name="connsiteY66" fmla="*/ 141287 h 320591"/>
              <a:gd name="connsiteX67" fmla="*/ 3867414 w 12191996"/>
              <a:gd name="connsiteY67" fmla="*/ 155575 h 320591"/>
              <a:gd name="connsiteX68" fmla="*/ 3919802 w 12191996"/>
              <a:gd name="connsiteY68" fmla="*/ 166687 h 320591"/>
              <a:gd name="connsiteX69" fmla="*/ 3980127 w 12191996"/>
              <a:gd name="connsiteY69" fmla="*/ 174625 h 320591"/>
              <a:gd name="connsiteX70" fmla="*/ 4048389 w 12191996"/>
              <a:gd name="connsiteY70" fmla="*/ 176212 h 320591"/>
              <a:gd name="connsiteX71" fmla="*/ 4116652 w 12191996"/>
              <a:gd name="connsiteY71" fmla="*/ 174625 h 320591"/>
              <a:gd name="connsiteX72" fmla="*/ 4176977 w 12191996"/>
              <a:gd name="connsiteY72" fmla="*/ 166687 h 320591"/>
              <a:gd name="connsiteX73" fmla="*/ 4229364 w 12191996"/>
              <a:gd name="connsiteY73" fmla="*/ 155575 h 320591"/>
              <a:gd name="connsiteX74" fmla="*/ 4275402 w 12191996"/>
              <a:gd name="connsiteY74" fmla="*/ 141287 h 320591"/>
              <a:gd name="connsiteX75" fmla="*/ 4316677 w 12191996"/>
              <a:gd name="connsiteY75" fmla="*/ 125412 h 320591"/>
              <a:gd name="connsiteX76" fmla="*/ 4353189 w 12191996"/>
              <a:gd name="connsiteY76" fmla="*/ 106362 h 320591"/>
              <a:gd name="connsiteX77" fmla="*/ 4429389 w 12191996"/>
              <a:gd name="connsiteY77" fmla="*/ 68262 h 320591"/>
              <a:gd name="connsiteX78" fmla="*/ 4465902 w 12191996"/>
              <a:gd name="connsiteY78" fmla="*/ 52387 h 320591"/>
              <a:gd name="connsiteX79" fmla="*/ 4507177 w 12191996"/>
              <a:gd name="connsiteY79" fmla="*/ 36512 h 320591"/>
              <a:gd name="connsiteX80" fmla="*/ 4553215 w 12191996"/>
              <a:gd name="connsiteY80" fmla="*/ 20637 h 320591"/>
              <a:gd name="connsiteX81" fmla="*/ 4605602 w 12191996"/>
              <a:gd name="connsiteY81" fmla="*/ 9525 h 320591"/>
              <a:gd name="connsiteX82" fmla="*/ 4665928 w 12191996"/>
              <a:gd name="connsiteY82" fmla="*/ 3175 h 320591"/>
              <a:gd name="connsiteX83" fmla="*/ 4734189 w 12191996"/>
              <a:gd name="connsiteY83" fmla="*/ 0 h 320591"/>
              <a:gd name="connsiteX84" fmla="*/ 4802453 w 12191996"/>
              <a:gd name="connsiteY84" fmla="*/ 3175 h 320591"/>
              <a:gd name="connsiteX85" fmla="*/ 4862777 w 12191996"/>
              <a:gd name="connsiteY85" fmla="*/ 9525 h 320591"/>
              <a:gd name="connsiteX86" fmla="*/ 4915165 w 12191996"/>
              <a:gd name="connsiteY86" fmla="*/ 20637 h 320591"/>
              <a:gd name="connsiteX87" fmla="*/ 4961201 w 12191996"/>
              <a:gd name="connsiteY87" fmla="*/ 36512 h 320591"/>
              <a:gd name="connsiteX88" fmla="*/ 5002477 w 12191996"/>
              <a:gd name="connsiteY88" fmla="*/ 52387 h 320591"/>
              <a:gd name="connsiteX89" fmla="*/ 5038989 w 12191996"/>
              <a:gd name="connsiteY89" fmla="*/ 68262 h 320591"/>
              <a:gd name="connsiteX90" fmla="*/ 5077090 w 12191996"/>
              <a:gd name="connsiteY90" fmla="*/ 87312 h 320591"/>
              <a:gd name="connsiteX91" fmla="*/ 5115189 w 12191996"/>
              <a:gd name="connsiteY91" fmla="*/ 106362 h 320591"/>
              <a:gd name="connsiteX92" fmla="*/ 5151701 w 12191996"/>
              <a:gd name="connsiteY92" fmla="*/ 125412 h 320591"/>
              <a:gd name="connsiteX93" fmla="*/ 5192977 w 12191996"/>
              <a:gd name="connsiteY93" fmla="*/ 141287 h 320591"/>
              <a:gd name="connsiteX94" fmla="*/ 5239014 w 12191996"/>
              <a:gd name="connsiteY94" fmla="*/ 155575 h 320591"/>
              <a:gd name="connsiteX95" fmla="*/ 5291401 w 12191996"/>
              <a:gd name="connsiteY95" fmla="*/ 166687 h 320591"/>
              <a:gd name="connsiteX96" fmla="*/ 5351727 w 12191996"/>
              <a:gd name="connsiteY96" fmla="*/ 174625 h 320591"/>
              <a:gd name="connsiteX97" fmla="*/ 5410199 w 12191996"/>
              <a:gd name="connsiteY97" fmla="*/ 175985 h 320591"/>
              <a:gd name="connsiteX98" fmla="*/ 5468671 w 12191996"/>
              <a:gd name="connsiteY98" fmla="*/ 174625 h 320591"/>
              <a:gd name="connsiteX99" fmla="*/ 5528996 w 12191996"/>
              <a:gd name="connsiteY99" fmla="*/ 166687 h 320591"/>
              <a:gd name="connsiteX100" fmla="*/ 5581383 w 12191996"/>
              <a:gd name="connsiteY100" fmla="*/ 155575 h 320591"/>
              <a:gd name="connsiteX101" fmla="*/ 5627421 w 12191996"/>
              <a:gd name="connsiteY101" fmla="*/ 141287 h 320591"/>
              <a:gd name="connsiteX102" fmla="*/ 5668696 w 12191996"/>
              <a:gd name="connsiteY102" fmla="*/ 125412 h 320591"/>
              <a:gd name="connsiteX103" fmla="*/ 5705209 w 12191996"/>
              <a:gd name="connsiteY103" fmla="*/ 106362 h 320591"/>
              <a:gd name="connsiteX104" fmla="*/ 5743308 w 12191996"/>
              <a:gd name="connsiteY104" fmla="*/ 87312 h 320591"/>
              <a:gd name="connsiteX105" fmla="*/ 5781408 w 12191996"/>
              <a:gd name="connsiteY105" fmla="*/ 68262 h 320591"/>
              <a:gd name="connsiteX106" fmla="*/ 5817921 w 12191996"/>
              <a:gd name="connsiteY106" fmla="*/ 52387 h 320591"/>
              <a:gd name="connsiteX107" fmla="*/ 5859196 w 12191996"/>
              <a:gd name="connsiteY107" fmla="*/ 36512 h 320591"/>
              <a:gd name="connsiteX108" fmla="*/ 5905234 w 12191996"/>
              <a:gd name="connsiteY108" fmla="*/ 20637 h 320591"/>
              <a:gd name="connsiteX109" fmla="*/ 5957621 w 12191996"/>
              <a:gd name="connsiteY109" fmla="*/ 9525 h 320591"/>
              <a:gd name="connsiteX110" fmla="*/ 6017947 w 12191996"/>
              <a:gd name="connsiteY110" fmla="*/ 3175 h 320591"/>
              <a:gd name="connsiteX111" fmla="*/ 6086209 w 12191996"/>
              <a:gd name="connsiteY111" fmla="*/ 0 h 320591"/>
              <a:gd name="connsiteX112" fmla="*/ 6095999 w 12191996"/>
              <a:gd name="connsiteY112" fmla="*/ 455 h 320591"/>
              <a:gd name="connsiteX113" fmla="*/ 6105789 w 12191996"/>
              <a:gd name="connsiteY113" fmla="*/ 0 h 320591"/>
              <a:gd name="connsiteX114" fmla="*/ 6174052 w 12191996"/>
              <a:gd name="connsiteY114" fmla="*/ 3175 h 320591"/>
              <a:gd name="connsiteX115" fmla="*/ 6234377 w 12191996"/>
              <a:gd name="connsiteY115" fmla="*/ 9525 h 320591"/>
              <a:gd name="connsiteX116" fmla="*/ 6286764 w 12191996"/>
              <a:gd name="connsiteY116" fmla="*/ 20637 h 320591"/>
              <a:gd name="connsiteX117" fmla="*/ 6332802 w 12191996"/>
              <a:gd name="connsiteY117" fmla="*/ 36512 h 320591"/>
              <a:gd name="connsiteX118" fmla="*/ 6374077 w 12191996"/>
              <a:gd name="connsiteY118" fmla="*/ 52387 h 320591"/>
              <a:gd name="connsiteX119" fmla="*/ 6410589 w 12191996"/>
              <a:gd name="connsiteY119" fmla="*/ 68262 h 320591"/>
              <a:gd name="connsiteX120" fmla="*/ 6448689 w 12191996"/>
              <a:gd name="connsiteY120" fmla="*/ 87312 h 320591"/>
              <a:gd name="connsiteX121" fmla="*/ 6486789 w 12191996"/>
              <a:gd name="connsiteY121" fmla="*/ 106362 h 320591"/>
              <a:gd name="connsiteX122" fmla="*/ 6523302 w 12191996"/>
              <a:gd name="connsiteY122" fmla="*/ 125412 h 320591"/>
              <a:gd name="connsiteX123" fmla="*/ 6564577 w 12191996"/>
              <a:gd name="connsiteY123" fmla="*/ 141287 h 320591"/>
              <a:gd name="connsiteX124" fmla="*/ 6610614 w 12191996"/>
              <a:gd name="connsiteY124" fmla="*/ 155575 h 320591"/>
              <a:gd name="connsiteX125" fmla="*/ 6663002 w 12191996"/>
              <a:gd name="connsiteY125" fmla="*/ 166687 h 320591"/>
              <a:gd name="connsiteX126" fmla="*/ 6723327 w 12191996"/>
              <a:gd name="connsiteY126" fmla="*/ 174625 h 320591"/>
              <a:gd name="connsiteX127" fmla="*/ 6781799 w 12191996"/>
              <a:gd name="connsiteY127" fmla="*/ 175985 h 320591"/>
              <a:gd name="connsiteX128" fmla="*/ 6840271 w 12191996"/>
              <a:gd name="connsiteY128" fmla="*/ 174625 h 320591"/>
              <a:gd name="connsiteX129" fmla="*/ 6900596 w 12191996"/>
              <a:gd name="connsiteY129" fmla="*/ 166687 h 320591"/>
              <a:gd name="connsiteX130" fmla="*/ 6952983 w 12191996"/>
              <a:gd name="connsiteY130" fmla="*/ 155575 h 320591"/>
              <a:gd name="connsiteX131" fmla="*/ 6999021 w 12191996"/>
              <a:gd name="connsiteY131" fmla="*/ 141287 h 320591"/>
              <a:gd name="connsiteX132" fmla="*/ 7040296 w 12191996"/>
              <a:gd name="connsiteY132" fmla="*/ 125412 h 320591"/>
              <a:gd name="connsiteX133" fmla="*/ 7076808 w 12191996"/>
              <a:gd name="connsiteY133" fmla="*/ 106362 h 320591"/>
              <a:gd name="connsiteX134" fmla="*/ 7114908 w 12191996"/>
              <a:gd name="connsiteY134" fmla="*/ 87312 h 320591"/>
              <a:gd name="connsiteX135" fmla="*/ 7153008 w 12191996"/>
              <a:gd name="connsiteY135" fmla="*/ 68262 h 320591"/>
              <a:gd name="connsiteX136" fmla="*/ 7189521 w 12191996"/>
              <a:gd name="connsiteY136" fmla="*/ 52387 h 320591"/>
              <a:gd name="connsiteX137" fmla="*/ 7230796 w 12191996"/>
              <a:gd name="connsiteY137" fmla="*/ 36512 h 320591"/>
              <a:gd name="connsiteX138" fmla="*/ 7276833 w 12191996"/>
              <a:gd name="connsiteY138" fmla="*/ 20637 h 320591"/>
              <a:gd name="connsiteX139" fmla="*/ 7329221 w 12191996"/>
              <a:gd name="connsiteY139" fmla="*/ 9525 h 320591"/>
              <a:gd name="connsiteX140" fmla="*/ 7389546 w 12191996"/>
              <a:gd name="connsiteY140" fmla="*/ 3175 h 320591"/>
              <a:gd name="connsiteX141" fmla="*/ 7457808 w 12191996"/>
              <a:gd name="connsiteY141" fmla="*/ 0 h 320591"/>
              <a:gd name="connsiteX142" fmla="*/ 7526071 w 12191996"/>
              <a:gd name="connsiteY142" fmla="*/ 3175 h 320591"/>
              <a:gd name="connsiteX143" fmla="*/ 7586396 w 12191996"/>
              <a:gd name="connsiteY143" fmla="*/ 9525 h 320591"/>
              <a:gd name="connsiteX144" fmla="*/ 7638783 w 12191996"/>
              <a:gd name="connsiteY144" fmla="*/ 20637 h 320591"/>
              <a:gd name="connsiteX145" fmla="*/ 7684821 w 12191996"/>
              <a:gd name="connsiteY145" fmla="*/ 36512 h 320591"/>
              <a:gd name="connsiteX146" fmla="*/ 7726096 w 12191996"/>
              <a:gd name="connsiteY146" fmla="*/ 52387 h 320591"/>
              <a:gd name="connsiteX147" fmla="*/ 7762608 w 12191996"/>
              <a:gd name="connsiteY147" fmla="*/ 68262 h 320591"/>
              <a:gd name="connsiteX148" fmla="*/ 7800708 w 12191996"/>
              <a:gd name="connsiteY148" fmla="*/ 87312 h 320591"/>
              <a:gd name="connsiteX149" fmla="*/ 7838808 w 12191996"/>
              <a:gd name="connsiteY149" fmla="*/ 106362 h 320591"/>
              <a:gd name="connsiteX150" fmla="*/ 7875321 w 12191996"/>
              <a:gd name="connsiteY150" fmla="*/ 125412 h 320591"/>
              <a:gd name="connsiteX151" fmla="*/ 7916596 w 12191996"/>
              <a:gd name="connsiteY151" fmla="*/ 141287 h 320591"/>
              <a:gd name="connsiteX152" fmla="*/ 7962633 w 12191996"/>
              <a:gd name="connsiteY152" fmla="*/ 155575 h 320591"/>
              <a:gd name="connsiteX153" fmla="*/ 8015021 w 12191996"/>
              <a:gd name="connsiteY153" fmla="*/ 166687 h 320591"/>
              <a:gd name="connsiteX154" fmla="*/ 8075346 w 12191996"/>
              <a:gd name="connsiteY154" fmla="*/ 174625 h 320591"/>
              <a:gd name="connsiteX155" fmla="*/ 8143608 w 12191996"/>
              <a:gd name="connsiteY155" fmla="*/ 176212 h 320591"/>
              <a:gd name="connsiteX156" fmla="*/ 8211871 w 12191996"/>
              <a:gd name="connsiteY156" fmla="*/ 174625 h 320591"/>
              <a:gd name="connsiteX157" fmla="*/ 8272196 w 12191996"/>
              <a:gd name="connsiteY157" fmla="*/ 166687 h 320591"/>
              <a:gd name="connsiteX158" fmla="*/ 8324583 w 12191996"/>
              <a:gd name="connsiteY158" fmla="*/ 155575 h 320591"/>
              <a:gd name="connsiteX159" fmla="*/ 8370621 w 12191996"/>
              <a:gd name="connsiteY159" fmla="*/ 141287 h 320591"/>
              <a:gd name="connsiteX160" fmla="*/ 8411896 w 12191996"/>
              <a:gd name="connsiteY160" fmla="*/ 125412 h 320591"/>
              <a:gd name="connsiteX161" fmla="*/ 8448408 w 12191996"/>
              <a:gd name="connsiteY161" fmla="*/ 106362 h 320591"/>
              <a:gd name="connsiteX162" fmla="*/ 8486508 w 12191996"/>
              <a:gd name="connsiteY162" fmla="*/ 87312 h 320591"/>
              <a:gd name="connsiteX163" fmla="*/ 8524608 w 12191996"/>
              <a:gd name="connsiteY163" fmla="*/ 68262 h 320591"/>
              <a:gd name="connsiteX164" fmla="*/ 8561120 w 12191996"/>
              <a:gd name="connsiteY164" fmla="*/ 52387 h 320591"/>
              <a:gd name="connsiteX165" fmla="*/ 8602396 w 12191996"/>
              <a:gd name="connsiteY165" fmla="*/ 36512 h 320591"/>
              <a:gd name="connsiteX166" fmla="*/ 8648432 w 12191996"/>
              <a:gd name="connsiteY166" fmla="*/ 20637 h 320591"/>
              <a:gd name="connsiteX167" fmla="*/ 8700820 w 12191996"/>
              <a:gd name="connsiteY167" fmla="*/ 9525 h 320591"/>
              <a:gd name="connsiteX168" fmla="*/ 8761146 w 12191996"/>
              <a:gd name="connsiteY168" fmla="*/ 3175 h 320591"/>
              <a:gd name="connsiteX169" fmla="*/ 8827820 w 12191996"/>
              <a:gd name="connsiteY169" fmla="*/ 0 h 320591"/>
              <a:gd name="connsiteX170" fmla="*/ 8897670 w 12191996"/>
              <a:gd name="connsiteY170" fmla="*/ 3175 h 320591"/>
              <a:gd name="connsiteX171" fmla="*/ 8957996 w 12191996"/>
              <a:gd name="connsiteY171" fmla="*/ 9525 h 320591"/>
              <a:gd name="connsiteX172" fmla="*/ 9010382 w 12191996"/>
              <a:gd name="connsiteY172" fmla="*/ 20637 h 320591"/>
              <a:gd name="connsiteX173" fmla="*/ 9056420 w 12191996"/>
              <a:gd name="connsiteY173" fmla="*/ 36512 h 320591"/>
              <a:gd name="connsiteX174" fmla="*/ 9097696 w 12191996"/>
              <a:gd name="connsiteY174" fmla="*/ 52387 h 320591"/>
              <a:gd name="connsiteX175" fmla="*/ 9134208 w 12191996"/>
              <a:gd name="connsiteY175" fmla="*/ 68262 h 320591"/>
              <a:gd name="connsiteX176" fmla="*/ 9172308 w 12191996"/>
              <a:gd name="connsiteY176" fmla="*/ 87312 h 320591"/>
              <a:gd name="connsiteX177" fmla="*/ 9210408 w 12191996"/>
              <a:gd name="connsiteY177" fmla="*/ 106362 h 320591"/>
              <a:gd name="connsiteX178" fmla="*/ 9246920 w 12191996"/>
              <a:gd name="connsiteY178" fmla="*/ 125412 h 320591"/>
              <a:gd name="connsiteX179" fmla="*/ 9288196 w 12191996"/>
              <a:gd name="connsiteY179" fmla="*/ 141287 h 320591"/>
              <a:gd name="connsiteX180" fmla="*/ 9334232 w 12191996"/>
              <a:gd name="connsiteY180" fmla="*/ 155575 h 320591"/>
              <a:gd name="connsiteX181" fmla="*/ 9386620 w 12191996"/>
              <a:gd name="connsiteY181" fmla="*/ 166687 h 320591"/>
              <a:gd name="connsiteX182" fmla="*/ 9446946 w 12191996"/>
              <a:gd name="connsiteY182" fmla="*/ 174625 h 320591"/>
              <a:gd name="connsiteX183" fmla="*/ 9515208 w 12191996"/>
              <a:gd name="connsiteY183" fmla="*/ 176212 h 320591"/>
              <a:gd name="connsiteX184" fmla="*/ 9583470 w 12191996"/>
              <a:gd name="connsiteY184" fmla="*/ 174625 h 320591"/>
              <a:gd name="connsiteX185" fmla="*/ 9643796 w 12191996"/>
              <a:gd name="connsiteY185" fmla="*/ 166687 h 320591"/>
              <a:gd name="connsiteX186" fmla="*/ 9696182 w 12191996"/>
              <a:gd name="connsiteY186" fmla="*/ 155575 h 320591"/>
              <a:gd name="connsiteX187" fmla="*/ 9742220 w 12191996"/>
              <a:gd name="connsiteY187" fmla="*/ 141287 h 320591"/>
              <a:gd name="connsiteX188" fmla="*/ 9783496 w 12191996"/>
              <a:gd name="connsiteY188" fmla="*/ 125412 h 320591"/>
              <a:gd name="connsiteX189" fmla="*/ 9820008 w 12191996"/>
              <a:gd name="connsiteY189" fmla="*/ 106362 h 320591"/>
              <a:gd name="connsiteX190" fmla="*/ 9896208 w 12191996"/>
              <a:gd name="connsiteY190" fmla="*/ 68262 h 320591"/>
              <a:gd name="connsiteX191" fmla="*/ 9932720 w 12191996"/>
              <a:gd name="connsiteY191" fmla="*/ 52387 h 320591"/>
              <a:gd name="connsiteX192" fmla="*/ 9973996 w 12191996"/>
              <a:gd name="connsiteY192" fmla="*/ 36512 h 320591"/>
              <a:gd name="connsiteX193" fmla="*/ 10020032 w 12191996"/>
              <a:gd name="connsiteY193" fmla="*/ 20637 h 320591"/>
              <a:gd name="connsiteX194" fmla="*/ 10072420 w 12191996"/>
              <a:gd name="connsiteY194" fmla="*/ 9525 h 320591"/>
              <a:gd name="connsiteX195" fmla="*/ 10132746 w 12191996"/>
              <a:gd name="connsiteY195" fmla="*/ 3175 h 320591"/>
              <a:gd name="connsiteX196" fmla="*/ 10201008 w 12191996"/>
              <a:gd name="connsiteY196" fmla="*/ 0 h 320591"/>
              <a:gd name="connsiteX197" fmla="*/ 10269270 w 12191996"/>
              <a:gd name="connsiteY197" fmla="*/ 3175 h 320591"/>
              <a:gd name="connsiteX198" fmla="*/ 10329596 w 12191996"/>
              <a:gd name="connsiteY198" fmla="*/ 9525 h 320591"/>
              <a:gd name="connsiteX199" fmla="*/ 10381982 w 12191996"/>
              <a:gd name="connsiteY199" fmla="*/ 20637 h 320591"/>
              <a:gd name="connsiteX200" fmla="*/ 10428020 w 12191996"/>
              <a:gd name="connsiteY200" fmla="*/ 36512 h 320591"/>
              <a:gd name="connsiteX201" fmla="*/ 10469296 w 12191996"/>
              <a:gd name="connsiteY201" fmla="*/ 52387 h 320591"/>
              <a:gd name="connsiteX202" fmla="*/ 10505808 w 12191996"/>
              <a:gd name="connsiteY202" fmla="*/ 68262 h 320591"/>
              <a:gd name="connsiteX203" fmla="*/ 10543908 w 12191996"/>
              <a:gd name="connsiteY203" fmla="*/ 87312 h 320591"/>
              <a:gd name="connsiteX204" fmla="*/ 10582008 w 12191996"/>
              <a:gd name="connsiteY204" fmla="*/ 106362 h 320591"/>
              <a:gd name="connsiteX205" fmla="*/ 10618520 w 12191996"/>
              <a:gd name="connsiteY205" fmla="*/ 125412 h 320591"/>
              <a:gd name="connsiteX206" fmla="*/ 10659796 w 12191996"/>
              <a:gd name="connsiteY206" fmla="*/ 141287 h 320591"/>
              <a:gd name="connsiteX207" fmla="*/ 10705832 w 12191996"/>
              <a:gd name="connsiteY207" fmla="*/ 155575 h 320591"/>
              <a:gd name="connsiteX208" fmla="*/ 10758220 w 12191996"/>
              <a:gd name="connsiteY208" fmla="*/ 166687 h 320591"/>
              <a:gd name="connsiteX209" fmla="*/ 10818546 w 12191996"/>
              <a:gd name="connsiteY209" fmla="*/ 174625 h 320591"/>
              <a:gd name="connsiteX210" fmla="*/ 10886808 w 12191996"/>
              <a:gd name="connsiteY210" fmla="*/ 176212 h 320591"/>
              <a:gd name="connsiteX211" fmla="*/ 10955070 w 12191996"/>
              <a:gd name="connsiteY211" fmla="*/ 174625 h 320591"/>
              <a:gd name="connsiteX212" fmla="*/ 11015396 w 12191996"/>
              <a:gd name="connsiteY212" fmla="*/ 166687 h 320591"/>
              <a:gd name="connsiteX213" fmla="*/ 11067782 w 12191996"/>
              <a:gd name="connsiteY213" fmla="*/ 155575 h 320591"/>
              <a:gd name="connsiteX214" fmla="*/ 11113820 w 12191996"/>
              <a:gd name="connsiteY214" fmla="*/ 141287 h 320591"/>
              <a:gd name="connsiteX215" fmla="*/ 11155096 w 12191996"/>
              <a:gd name="connsiteY215" fmla="*/ 125412 h 320591"/>
              <a:gd name="connsiteX216" fmla="*/ 11191608 w 12191996"/>
              <a:gd name="connsiteY216" fmla="*/ 106362 h 320591"/>
              <a:gd name="connsiteX217" fmla="*/ 11229708 w 12191996"/>
              <a:gd name="connsiteY217" fmla="*/ 87312 h 320591"/>
              <a:gd name="connsiteX218" fmla="*/ 11267808 w 12191996"/>
              <a:gd name="connsiteY218" fmla="*/ 68262 h 320591"/>
              <a:gd name="connsiteX219" fmla="*/ 11304320 w 12191996"/>
              <a:gd name="connsiteY219" fmla="*/ 52387 h 320591"/>
              <a:gd name="connsiteX220" fmla="*/ 11345596 w 12191996"/>
              <a:gd name="connsiteY220" fmla="*/ 36512 h 320591"/>
              <a:gd name="connsiteX221" fmla="*/ 11391632 w 12191996"/>
              <a:gd name="connsiteY221" fmla="*/ 20637 h 320591"/>
              <a:gd name="connsiteX222" fmla="*/ 11444020 w 12191996"/>
              <a:gd name="connsiteY222" fmla="*/ 9525 h 320591"/>
              <a:gd name="connsiteX223" fmla="*/ 11504346 w 12191996"/>
              <a:gd name="connsiteY223" fmla="*/ 3175 h 320591"/>
              <a:gd name="connsiteX224" fmla="*/ 11572608 w 12191996"/>
              <a:gd name="connsiteY224" fmla="*/ 0 h 320591"/>
              <a:gd name="connsiteX225" fmla="*/ 11640870 w 12191996"/>
              <a:gd name="connsiteY225" fmla="*/ 3175 h 320591"/>
              <a:gd name="connsiteX226" fmla="*/ 11701196 w 12191996"/>
              <a:gd name="connsiteY226" fmla="*/ 9525 h 320591"/>
              <a:gd name="connsiteX227" fmla="*/ 11753582 w 12191996"/>
              <a:gd name="connsiteY227" fmla="*/ 20637 h 320591"/>
              <a:gd name="connsiteX228" fmla="*/ 11799620 w 12191996"/>
              <a:gd name="connsiteY228" fmla="*/ 36512 h 320591"/>
              <a:gd name="connsiteX229" fmla="*/ 11840896 w 12191996"/>
              <a:gd name="connsiteY229" fmla="*/ 52387 h 320591"/>
              <a:gd name="connsiteX230" fmla="*/ 11877408 w 12191996"/>
              <a:gd name="connsiteY230" fmla="*/ 68262 h 320591"/>
              <a:gd name="connsiteX231" fmla="*/ 11915508 w 12191996"/>
              <a:gd name="connsiteY231" fmla="*/ 87312 h 320591"/>
              <a:gd name="connsiteX232" fmla="*/ 11953608 w 12191996"/>
              <a:gd name="connsiteY232" fmla="*/ 106362 h 320591"/>
              <a:gd name="connsiteX233" fmla="*/ 11990120 w 12191996"/>
              <a:gd name="connsiteY233" fmla="*/ 125412 h 320591"/>
              <a:gd name="connsiteX234" fmla="*/ 12031396 w 12191996"/>
              <a:gd name="connsiteY234" fmla="*/ 141287 h 320591"/>
              <a:gd name="connsiteX235" fmla="*/ 12077432 w 12191996"/>
              <a:gd name="connsiteY235" fmla="*/ 155575 h 320591"/>
              <a:gd name="connsiteX236" fmla="*/ 12129820 w 12191996"/>
              <a:gd name="connsiteY236" fmla="*/ 166688 h 320591"/>
              <a:gd name="connsiteX237" fmla="*/ 12190146 w 12191996"/>
              <a:gd name="connsiteY237" fmla="*/ 174625 h 320591"/>
              <a:gd name="connsiteX238" fmla="*/ 12191996 w 12191996"/>
              <a:gd name="connsiteY238" fmla="*/ 174668 h 320591"/>
              <a:gd name="connsiteX239" fmla="*/ 12191996 w 12191996"/>
              <a:gd name="connsiteY239" fmla="*/ 319047 h 320591"/>
              <a:gd name="connsiteX240" fmla="*/ 12190146 w 12191996"/>
              <a:gd name="connsiteY240" fmla="*/ 319004 h 320591"/>
              <a:gd name="connsiteX241" fmla="*/ 12129820 w 12191996"/>
              <a:gd name="connsiteY241" fmla="*/ 311067 h 320591"/>
              <a:gd name="connsiteX242" fmla="*/ 12077432 w 12191996"/>
              <a:gd name="connsiteY242" fmla="*/ 299954 h 320591"/>
              <a:gd name="connsiteX243" fmla="*/ 12031396 w 12191996"/>
              <a:gd name="connsiteY243" fmla="*/ 285666 h 320591"/>
              <a:gd name="connsiteX244" fmla="*/ 11990120 w 12191996"/>
              <a:gd name="connsiteY244" fmla="*/ 269791 h 320591"/>
              <a:gd name="connsiteX245" fmla="*/ 11953608 w 12191996"/>
              <a:gd name="connsiteY245" fmla="*/ 250741 h 320591"/>
              <a:gd name="connsiteX246" fmla="*/ 11915508 w 12191996"/>
              <a:gd name="connsiteY246" fmla="*/ 231691 h 320591"/>
              <a:gd name="connsiteX247" fmla="*/ 11877408 w 12191996"/>
              <a:gd name="connsiteY247" fmla="*/ 212641 h 320591"/>
              <a:gd name="connsiteX248" fmla="*/ 11840896 w 12191996"/>
              <a:gd name="connsiteY248" fmla="*/ 196766 h 320591"/>
              <a:gd name="connsiteX249" fmla="*/ 11799620 w 12191996"/>
              <a:gd name="connsiteY249" fmla="*/ 180891 h 320591"/>
              <a:gd name="connsiteX250" fmla="*/ 11753582 w 12191996"/>
              <a:gd name="connsiteY250" fmla="*/ 165016 h 320591"/>
              <a:gd name="connsiteX251" fmla="*/ 11701196 w 12191996"/>
              <a:gd name="connsiteY251" fmla="*/ 153904 h 320591"/>
              <a:gd name="connsiteX252" fmla="*/ 11640870 w 12191996"/>
              <a:gd name="connsiteY252" fmla="*/ 147554 h 320591"/>
              <a:gd name="connsiteX253" fmla="*/ 11572608 w 12191996"/>
              <a:gd name="connsiteY253" fmla="*/ 144379 h 320591"/>
              <a:gd name="connsiteX254" fmla="*/ 11504346 w 12191996"/>
              <a:gd name="connsiteY254" fmla="*/ 147554 h 320591"/>
              <a:gd name="connsiteX255" fmla="*/ 11444020 w 12191996"/>
              <a:gd name="connsiteY255" fmla="*/ 153904 h 320591"/>
              <a:gd name="connsiteX256" fmla="*/ 11391632 w 12191996"/>
              <a:gd name="connsiteY256" fmla="*/ 165016 h 320591"/>
              <a:gd name="connsiteX257" fmla="*/ 11345596 w 12191996"/>
              <a:gd name="connsiteY257" fmla="*/ 180891 h 320591"/>
              <a:gd name="connsiteX258" fmla="*/ 11304320 w 12191996"/>
              <a:gd name="connsiteY258" fmla="*/ 196766 h 320591"/>
              <a:gd name="connsiteX259" fmla="*/ 11267808 w 12191996"/>
              <a:gd name="connsiteY259" fmla="*/ 212641 h 320591"/>
              <a:gd name="connsiteX260" fmla="*/ 11229708 w 12191996"/>
              <a:gd name="connsiteY260" fmla="*/ 231691 h 320591"/>
              <a:gd name="connsiteX261" fmla="*/ 11191608 w 12191996"/>
              <a:gd name="connsiteY261" fmla="*/ 250741 h 320591"/>
              <a:gd name="connsiteX262" fmla="*/ 11155096 w 12191996"/>
              <a:gd name="connsiteY262" fmla="*/ 269791 h 320591"/>
              <a:gd name="connsiteX263" fmla="*/ 11113820 w 12191996"/>
              <a:gd name="connsiteY263" fmla="*/ 285666 h 320591"/>
              <a:gd name="connsiteX264" fmla="*/ 11067782 w 12191996"/>
              <a:gd name="connsiteY264" fmla="*/ 299954 h 320591"/>
              <a:gd name="connsiteX265" fmla="*/ 11015396 w 12191996"/>
              <a:gd name="connsiteY265" fmla="*/ 311066 h 320591"/>
              <a:gd name="connsiteX266" fmla="*/ 10955070 w 12191996"/>
              <a:gd name="connsiteY266" fmla="*/ 319004 h 320591"/>
              <a:gd name="connsiteX267" fmla="*/ 10886808 w 12191996"/>
              <a:gd name="connsiteY267" fmla="*/ 320591 h 320591"/>
              <a:gd name="connsiteX268" fmla="*/ 10818546 w 12191996"/>
              <a:gd name="connsiteY268" fmla="*/ 319004 h 320591"/>
              <a:gd name="connsiteX269" fmla="*/ 10758220 w 12191996"/>
              <a:gd name="connsiteY269" fmla="*/ 311066 h 320591"/>
              <a:gd name="connsiteX270" fmla="*/ 10705832 w 12191996"/>
              <a:gd name="connsiteY270" fmla="*/ 299954 h 320591"/>
              <a:gd name="connsiteX271" fmla="*/ 10659796 w 12191996"/>
              <a:gd name="connsiteY271" fmla="*/ 285666 h 320591"/>
              <a:gd name="connsiteX272" fmla="*/ 10618520 w 12191996"/>
              <a:gd name="connsiteY272" fmla="*/ 269791 h 320591"/>
              <a:gd name="connsiteX273" fmla="*/ 10582008 w 12191996"/>
              <a:gd name="connsiteY273" fmla="*/ 250741 h 320591"/>
              <a:gd name="connsiteX274" fmla="*/ 10543908 w 12191996"/>
              <a:gd name="connsiteY274" fmla="*/ 231691 h 320591"/>
              <a:gd name="connsiteX275" fmla="*/ 10505808 w 12191996"/>
              <a:gd name="connsiteY275" fmla="*/ 212641 h 320591"/>
              <a:gd name="connsiteX276" fmla="*/ 10469296 w 12191996"/>
              <a:gd name="connsiteY276" fmla="*/ 196766 h 320591"/>
              <a:gd name="connsiteX277" fmla="*/ 10428020 w 12191996"/>
              <a:gd name="connsiteY277" fmla="*/ 180891 h 320591"/>
              <a:gd name="connsiteX278" fmla="*/ 10381982 w 12191996"/>
              <a:gd name="connsiteY278" fmla="*/ 165016 h 320591"/>
              <a:gd name="connsiteX279" fmla="*/ 10329596 w 12191996"/>
              <a:gd name="connsiteY279" fmla="*/ 153904 h 320591"/>
              <a:gd name="connsiteX280" fmla="*/ 10269270 w 12191996"/>
              <a:gd name="connsiteY280" fmla="*/ 147554 h 320591"/>
              <a:gd name="connsiteX281" fmla="*/ 10201008 w 12191996"/>
              <a:gd name="connsiteY281" fmla="*/ 144379 h 320591"/>
              <a:gd name="connsiteX282" fmla="*/ 10132746 w 12191996"/>
              <a:gd name="connsiteY282" fmla="*/ 147554 h 320591"/>
              <a:gd name="connsiteX283" fmla="*/ 10072420 w 12191996"/>
              <a:gd name="connsiteY283" fmla="*/ 153904 h 320591"/>
              <a:gd name="connsiteX284" fmla="*/ 10020032 w 12191996"/>
              <a:gd name="connsiteY284" fmla="*/ 165016 h 320591"/>
              <a:gd name="connsiteX285" fmla="*/ 9973996 w 12191996"/>
              <a:gd name="connsiteY285" fmla="*/ 180891 h 320591"/>
              <a:gd name="connsiteX286" fmla="*/ 9932720 w 12191996"/>
              <a:gd name="connsiteY286" fmla="*/ 196766 h 320591"/>
              <a:gd name="connsiteX287" fmla="*/ 9896208 w 12191996"/>
              <a:gd name="connsiteY287" fmla="*/ 212641 h 320591"/>
              <a:gd name="connsiteX288" fmla="*/ 9820008 w 12191996"/>
              <a:gd name="connsiteY288" fmla="*/ 250741 h 320591"/>
              <a:gd name="connsiteX289" fmla="*/ 9783496 w 12191996"/>
              <a:gd name="connsiteY289" fmla="*/ 269791 h 320591"/>
              <a:gd name="connsiteX290" fmla="*/ 9742220 w 12191996"/>
              <a:gd name="connsiteY290" fmla="*/ 285666 h 320591"/>
              <a:gd name="connsiteX291" fmla="*/ 9696182 w 12191996"/>
              <a:gd name="connsiteY291" fmla="*/ 299954 h 320591"/>
              <a:gd name="connsiteX292" fmla="*/ 9643796 w 12191996"/>
              <a:gd name="connsiteY292" fmla="*/ 311066 h 320591"/>
              <a:gd name="connsiteX293" fmla="*/ 9583470 w 12191996"/>
              <a:gd name="connsiteY293" fmla="*/ 319004 h 320591"/>
              <a:gd name="connsiteX294" fmla="*/ 9515208 w 12191996"/>
              <a:gd name="connsiteY294" fmla="*/ 320591 h 320591"/>
              <a:gd name="connsiteX295" fmla="*/ 9446946 w 12191996"/>
              <a:gd name="connsiteY295" fmla="*/ 319004 h 320591"/>
              <a:gd name="connsiteX296" fmla="*/ 9386620 w 12191996"/>
              <a:gd name="connsiteY296" fmla="*/ 311066 h 320591"/>
              <a:gd name="connsiteX297" fmla="*/ 9334232 w 12191996"/>
              <a:gd name="connsiteY297" fmla="*/ 299954 h 320591"/>
              <a:gd name="connsiteX298" fmla="*/ 9288196 w 12191996"/>
              <a:gd name="connsiteY298" fmla="*/ 285666 h 320591"/>
              <a:gd name="connsiteX299" fmla="*/ 9246920 w 12191996"/>
              <a:gd name="connsiteY299" fmla="*/ 269791 h 320591"/>
              <a:gd name="connsiteX300" fmla="*/ 9210408 w 12191996"/>
              <a:gd name="connsiteY300" fmla="*/ 250741 h 320591"/>
              <a:gd name="connsiteX301" fmla="*/ 9172308 w 12191996"/>
              <a:gd name="connsiteY301" fmla="*/ 231691 h 320591"/>
              <a:gd name="connsiteX302" fmla="*/ 9134208 w 12191996"/>
              <a:gd name="connsiteY302" fmla="*/ 212641 h 320591"/>
              <a:gd name="connsiteX303" fmla="*/ 9097696 w 12191996"/>
              <a:gd name="connsiteY303" fmla="*/ 196766 h 320591"/>
              <a:gd name="connsiteX304" fmla="*/ 9056420 w 12191996"/>
              <a:gd name="connsiteY304" fmla="*/ 180891 h 320591"/>
              <a:gd name="connsiteX305" fmla="*/ 9010382 w 12191996"/>
              <a:gd name="connsiteY305" fmla="*/ 165016 h 320591"/>
              <a:gd name="connsiteX306" fmla="*/ 8957996 w 12191996"/>
              <a:gd name="connsiteY306" fmla="*/ 153904 h 320591"/>
              <a:gd name="connsiteX307" fmla="*/ 8897670 w 12191996"/>
              <a:gd name="connsiteY307" fmla="*/ 147554 h 320591"/>
              <a:gd name="connsiteX308" fmla="*/ 8827820 w 12191996"/>
              <a:gd name="connsiteY308" fmla="*/ 144379 h 320591"/>
              <a:gd name="connsiteX309" fmla="*/ 8761146 w 12191996"/>
              <a:gd name="connsiteY309" fmla="*/ 147554 h 320591"/>
              <a:gd name="connsiteX310" fmla="*/ 8700820 w 12191996"/>
              <a:gd name="connsiteY310" fmla="*/ 153904 h 320591"/>
              <a:gd name="connsiteX311" fmla="*/ 8648432 w 12191996"/>
              <a:gd name="connsiteY311" fmla="*/ 165016 h 320591"/>
              <a:gd name="connsiteX312" fmla="*/ 8602396 w 12191996"/>
              <a:gd name="connsiteY312" fmla="*/ 180891 h 320591"/>
              <a:gd name="connsiteX313" fmla="*/ 8561120 w 12191996"/>
              <a:gd name="connsiteY313" fmla="*/ 196766 h 320591"/>
              <a:gd name="connsiteX314" fmla="*/ 8524608 w 12191996"/>
              <a:gd name="connsiteY314" fmla="*/ 212641 h 320591"/>
              <a:gd name="connsiteX315" fmla="*/ 8486508 w 12191996"/>
              <a:gd name="connsiteY315" fmla="*/ 231691 h 320591"/>
              <a:gd name="connsiteX316" fmla="*/ 8448408 w 12191996"/>
              <a:gd name="connsiteY316" fmla="*/ 250741 h 320591"/>
              <a:gd name="connsiteX317" fmla="*/ 8411896 w 12191996"/>
              <a:gd name="connsiteY317" fmla="*/ 269791 h 320591"/>
              <a:gd name="connsiteX318" fmla="*/ 8370621 w 12191996"/>
              <a:gd name="connsiteY318" fmla="*/ 285666 h 320591"/>
              <a:gd name="connsiteX319" fmla="*/ 8324583 w 12191996"/>
              <a:gd name="connsiteY319" fmla="*/ 299954 h 320591"/>
              <a:gd name="connsiteX320" fmla="*/ 8272196 w 12191996"/>
              <a:gd name="connsiteY320" fmla="*/ 311066 h 320591"/>
              <a:gd name="connsiteX321" fmla="*/ 8211871 w 12191996"/>
              <a:gd name="connsiteY321" fmla="*/ 319004 h 320591"/>
              <a:gd name="connsiteX322" fmla="*/ 8143608 w 12191996"/>
              <a:gd name="connsiteY322" fmla="*/ 320591 h 320591"/>
              <a:gd name="connsiteX323" fmla="*/ 8075346 w 12191996"/>
              <a:gd name="connsiteY323" fmla="*/ 319004 h 320591"/>
              <a:gd name="connsiteX324" fmla="*/ 8015021 w 12191996"/>
              <a:gd name="connsiteY324" fmla="*/ 311066 h 320591"/>
              <a:gd name="connsiteX325" fmla="*/ 7962633 w 12191996"/>
              <a:gd name="connsiteY325" fmla="*/ 299954 h 320591"/>
              <a:gd name="connsiteX326" fmla="*/ 7916596 w 12191996"/>
              <a:gd name="connsiteY326" fmla="*/ 285666 h 320591"/>
              <a:gd name="connsiteX327" fmla="*/ 7875321 w 12191996"/>
              <a:gd name="connsiteY327" fmla="*/ 269791 h 320591"/>
              <a:gd name="connsiteX328" fmla="*/ 7838808 w 12191996"/>
              <a:gd name="connsiteY328" fmla="*/ 250741 h 320591"/>
              <a:gd name="connsiteX329" fmla="*/ 7800708 w 12191996"/>
              <a:gd name="connsiteY329" fmla="*/ 231691 h 320591"/>
              <a:gd name="connsiteX330" fmla="*/ 7762608 w 12191996"/>
              <a:gd name="connsiteY330" fmla="*/ 212641 h 320591"/>
              <a:gd name="connsiteX331" fmla="*/ 7726096 w 12191996"/>
              <a:gd name="connsiteY331" fmla="*/ 196766 h 320591"/>
              <a:gd name="connsiteX332" fmla="*/ 7684821 w 12191996"/>
              <a:gd name="connsiteY332" fmla="*/ 180891 h 320591"/>
              <a:gd name="connsiteX333" fmla="*/ 7638783 w 12191996"/>
              <a:gd name="connsiteY333" fmla="*/ 165016 h 320591"/>
              <a:gd name="connsiteX334" fmla="*/ 7586396 w 12191996"/>
              <a:gd name="connsiteY334" fmla="*/ 153904 h 320591"/>
              <a:gd name="connsiteX335" fmla="*/ 7526071 w 12191996"/>
              <a:gd name="connsiteY335" fmla="*/ 147554 h 320591"/>
              <a:gd name="connsiteX336" fmla="*/ 7457808 w 12191996"/>
              <a:gd name="connsiteY336" fmla="*/ 144379 h 320591"/>
              <a:gd name="connsiteX337" fmla="*/ 7389546 w 12191996"/>
              <a:gd name="connsiteY337" fmla="*/ 147554 h 320591"/>
              <a:gd name="connsiteX338" fmla="*/ 7329221 w 12191996"/>
              <a:gd name="connsiteY338" fmla="*/ 153904 h 320591"/>
              <a:gd name="connsiteX339" fmla="*/ 7276833 w 12191996"/>
              <a:gd name="connsiteY339" fmla="*/ 165016 h 320591"/>
              <a:gd name="connsiteX340" fmla="*/ 7230796 w 12191996"/>
              <a:gd name="connsiteY340" fmla="*/ 180891 h 320591"/>
              <a:gd name="connsiteX341" fmla="*/ 7189521 w 12191996"/>
              <a:gd name="connsiteY341" fmla="*/ 196766 h 320591"/>
              <a:gd name="connsiteX342" fmla="*/ 7153008 w 12191996"/>
              <a:gd name="connsiteY342" fmla="*/ 212641 h 320591"/>
              <a:gd name="connsiteX343" fmla="*/ 7114908 w 12191996"/>
              <a:gd name="connsiteY343" fmla="*/ 231691 h 320591"/>
              <a:gd name="connsiteX344" fmla="*/ 7076808 w 12191996"/>
              <a:gd name="connsiteY344" fmla="*/ 250741 h 320591"/>
              <a:gd name="connsiteX345" fmla="*/ 7040296 w 12191996"/>
              <a:gd name="connsiteY345" fmla="*/ 269791 h 320591"/>
              <a:gd name="connsiteX346" fmla="*/ 6999021 w 12191996"/>
              <a:gd name="connsiteY346" fmla="*/ 285666 h 320591"/>
              <a:gd name="connsiteX347" fmla="*/ 6952983 w 12191996"/>
              <a:gd name="connsiteY347" fmla="*/ 299954 h 320591"/>
              <a:gd name="connsiteX348" fmla="*/ 6900596 w 12191996"/>
              <a:gd name="connsiteY348" fmla="*/ 311066 h 320591"/>
              <a:gd name="connsiteX349" fmla="*/ 6840271 w 12191996"/>
              <a:gd name="connsiteY349" fmla="*/ 319004 h 320591"/>
              <a:gd name="connsiteX350" fmla="*/ 6781799 w 12191996"/>
              <a:gd name="connsiteY350" fmla="*/ 320364 h 320591"/>
              <a:gd name="connsiteX351" fmla="*/ 6723327 w 12191996"/>
              <a:gd name="connsiteY351" fmla="*/ 319004 h 320591"/>
              <a:gd name="connsiteX352" fmla="*/ 6663002 w 12191996"/>
              <a:gd name="connsiteY352" fmla="*/ 311066 h 320591"/>
              <a:gd name="connsiteX353" fmla="*/ 6610614 w 12191996"/>
              <a:gd name="connsiteY353" fmla="*/ 299954 h 320591"/>
              <a:gd name="connsiteX354" fmla="*/ 6564577 w 12191996"/>
              <a:gd name="connsiteY354" fmla="*/ 285666 h 320591"/>
              <a:gd name="connsiteX355" fmla="*/ 6523302 w 12191996"/>
              <a:gd name="connsiteY355" fmla="*/ 269791 h 320591"/>
              <a:gd name="connsiteX356" fmla="*/ 6486789 w 12191996"/>
              <a:gd name="connsiteY356" fmla="*/ 250741 h 320591"/>
              <a:gd name="connsiteX357" fmla="*/ 6448689 w 12191996"/>
              <a:gd name="connsiteY357" fmla="*/ 231691 h 320591"/>
              <a:gd name="connsiteX358" fmla="*/ 6410589 w 12191996"/>
              <a:gd name="connsiteY358" fmla="*/ 212641 h 320591"/>
              <a:gd name="connsiteX359" fmla="*/ 6374077 w 12191996"/>
              <a:gd name="connsiteY359" fmla="*/ 196766 h 320591"/>
              <a:gd name="connsiteX360" fmla="*/ 6332802 w 12191996"/>
              <a:gd name="connsiteY360" fmla="*/ 180891 h 320591"/>
              <a:gd name="connsiteX361" fmla="*/ 6286764 w 12191996"/>
              <a:gd name="connsiteY361" fmla="*/ 165016 h 320591"/>
              <a:gd name="connsiteX362" fmla="*/ 6234377 w 12191996"/>
              <a:gd name="connsiteY362" fmla="*/ 153904 h 320591"/>
              <a:gd name="connsiteX363" fmla="*/ 6174052 w 12191996"/>
              <a:gd name="connsiteY363" fmla="*/ 147554 h 320591"/>
              <a:gd name="connsiteX364" fmla="*/ 6105789 w 12191996"/>
              <a:gd name="connsiteY364" fmla="*/ 144379 h 320591"/>
              <a:gd name="connsiteX365" fmla="*/ 6095999 w 12191996"/>
              <a:gd name="connsiteY365" fmla="*/ 144834 h 320591"/>
              <a:gd name="connsiteX366" fmla="*/ 6086208 w 12191996"/>
              <a:gd name="connsiteY366" fmla="*/ 144379 h 320591"/>
              <a:gd name="connsiteX367" fmla="*/ 6017947 w 12191996"/>
              <a:gd name="connsiteY367" fmla="*/ 147554 h 320591"/>
              <a:gd name="connsiteX368" fmla="*/ 5957621 w 12191996"/>
              <a:gd name="connsiteY368" fmla="*/ 153904 h 320591"/>
              <a:gd name="connsiteX369" fmla="*/ 5905234 w 12191996"/>
              <a:gd name="connsiteY369" fmla="*/ 165016 h 320591"/>
              <a:gd name="connsiteX370" fmla="*/ 5859196 w 12191996"/>
              <a:gd name="connsiteY370" fmla="*/ 180891 h 320591"/>
              <a:gd name="connsiteX371" fmla="*/ 5817921 w 12191996"/>
              <a:gd name="connsiteY371" fmla="*/ 196766 h 320591"/>
              <a:gd name="connsiteX372" fmla="*/ 5781408 w 12191996"/>
              <a:gd name="connsiteY372" fmla="*/ 212641 h 320591"/>
              <a:gd name="connsiteX373" fmla="*/ 5743308 w 12191996"/>
              <a:gd name="connsiteY373" fmla="*/ 231691 h 320591"/>
              <a:gd name="connsiteX374" fmla="*/ 5705209 w 12191996"/>
              <a:gd name="connsiteY374" fmla="*/ 250741 h 320591"/>
              <a:gd name="connsiteX375" fmla="*/ 5668696 w 12191996"/>
              <a:gd name="connsiteY375" fmla="*/ 269791 h 320591"/>
              <a:gd name="connsiteX376" fmla="*/ 5627421 w 12191996"/>
              <a:gd name="connsiteY376" fmla="*/ 285666 h 320591"/>
              <a:gd name="connsiteX377" fmla="*/ 5581383 w 12191996"/>
              <a:gd name="connsiteY377" fmla="*/ 299954 h 320591"/>
              <a:gd name="connsiteX378" fmla="*/ 5528996 w 12191996"/>
              <a:gd name="connsiteY378" fmla="*/ 311066 h 320591"/>
              <a:gd name="connsiteX379" fmla="*/ 5468671 w 12191996"/>
              <a:gd name="connsiteY379" fmla="*/ 319004 h 320591"/>
              <a:gd name="connsiteX380" fmla="*/ 5410199 w 12191996"/>
              <a:gd name="connsiteY380" fmla="*/ 320364 h 320591"/>
              <a:gd name="connsiteX381" fmla="*/ 5351727 w 12191996"/>
              <a:gd name="connsiteY381" fmla="*/ 319004 h 320591"/>
              <a:gd name="connsiteX382" fmla="*/ 5291401 w 12191996"/>
              <a:gd name="connsiteY382" fmla="*/ 311066 h 320591"/>
              <a:gd name="connsiteX383" fmla="*/ 5239014 w 12191996"/>
              <a:gd name="connsiteY383" fmla="*/ 299954 h 320591"/>
              <a:gd name="connsiteX384" fmla="*/ 5192976 w 12191996"/>
              <a:gd name="connsiteY384" fmla="*/ 285666 h 320591"/>
              <a:gd name="connsiteX385" fmla="*/ 5151701 w 12191996"/>
              <a:gd name="connsiteY385" fmla="*/ 269791 h 320591"/>
              <a:gd name="connsiteX386" fmla="*/ 5115189 w 12191996"/>
              <a:gd name="connsiteY386" fmla="*/ 250741 h 320591"/>
              <a:gd name="connsiteX387" fmla="*/ 5077089 w 12191996"/>
              <a:gd name="connsiteY387" fmla="*/ 231691 h 320591"/>
              <a:gd name="connsiteX388" fmla="*/ 5038989 w 12191996"/>
              <a:gd name="connsiteY388" fmla="*/ 212641 h 320591"/>
              <a:gd name="connsiteX389" fmla="*/ 5002476 w 12191996"/>
              <a:gd name="connsiteY389" fmla="*/ 196766 h 320591"/>
              <a:gd name="connsiteX390" fmla="*/ 4961201 w 12191996"/>
              <a:gd name="connsiteY390" fmla="*/ 180891 h 320591"/>
              <a:gd name="connsiteX391" fmla="*/ 4915165 w 12191996"/>
              <a:gd name="connsiteY391" fmla="*/ 165016 h 320591"/>
              <a:gd name="connsiteX392" fmla="*/ 4862777 w 12191996"/>
              <a:gd name="connsiteY392" fmla="*/ 153904 h 320591"/>
              <a:gd name="connsiteX393" fmla="*/ 4802453 w 12191996"/>
              <a:gd name="connsiteY393" fmla="*/ 147554 h 320591"/>
              <a:gd name="connsiteX394" fmla="*/ 4734189 w 12191996"/>
              <a:gd name="connsiteY394" fmla="*/ 144379 h 320591"/>
              <a:gd name="connsiteX395" fmla="*/ 4665928 w 12191996"/>
              <a:gd name="connsiteY395" fmla="*/ 147554 h 320591"/>
              <a:gd name="connsiteX396" fmla="*/ 4605602 w 12191996"/>
              <a:gd name="connsiteY396" fmla="*/ 153904 h 320591"/>
              <a:gd name="connsiteX397" fmla="*/ 4553214 w 12191996"/>
              <a:gd name="connsiteY397" fmla="*/ 165016 h 320591"/>
              <a:gd name="connsiteX398" fmla="*/ 4507177 w 12191996"/>
              <a:gd name="connsiteY398" fmla="*/ 180891 h 320591"/>
              <a:gd name="connsiteX399" fmla="*/ 4465902 w 12191996"/>
              <a:gd name="connsiteY399" fmla="*/ 196766 h 320591"/>
              <a:gd name="connsiteX400" fmla="*/ 4429389 w 12191996"/>
              <a:gd name="connsiteY400" fmla="*/ 212641 h 320591"/>
              <a:gd name="connsiteX401" fmla="*/ 4353189 w 12191996"/>
              <a:gd name="connsiteY401" fmla="*/ 250741 h 320591"/>
              <a:gd name="connsiteX402" fmla="*/ 4316677 w 12191996"/>
              <a:gd name="connsiteY402" fmla="*/ 269791 h 320591"/>
              <a:gd name="connsiteX403" fmla="*/ 4275402 w 12191996"/>
              <a:gd name="connsiteY403" fmla="*/ 285666 h 320591"/>
              <a:gd name="connsiteX404" fmla="*/ 4229364 w 12191996"/>
              <a:gd name="connsiteY404" fmla="*/ 299954 h 320591"/>
              <a:gd name="connsiteX405" fmla="*/ 4176977 w 12191996"/>
              <a:gd name="connsiteY405" fmla="*/ 311066 h 320591"/>
              <a:gd name="connsiteX406" fmla="*/ 4116652 w 12191996"/>
              <a:gd name="connsiteY406" fmla="*/ 319004 h 320591"/>
              <a:gd name="connsiteX407" fmla="*/ 4048389 w 12191996"/>
              <a:gd name="connsiteY407" fmla="*/ 320591 h 320591"/>
              <a:gd name="connsiteX408" fmla="*/ 3980127 w 12191996"/>
              <a:gd name="connsiteY408" fmla="*/ 319004 h 320591"/>
              <a:gd name="connsiteX409" fmla="*/ 3919802 w 12191996"/>
              <a:gd name="connsiteY409" fmla="*/ 311066 h 320591"/>
              <a:gd name="connsiteX410" fmla="*/ 3867414 w 12191996"/>
              <a:gd name="connsiteY410" fmla="*/ 299954 h 320591"/>
              <a:gd name="connsiteX411" fmla="*/ 3821377 w 12191996"/>
              <a:gd name="connsiteY411" fmla="*/ 285666 h 320591"/>
              <a:gd name="connsiteX412" fmla="*/ 3780102 w 12191996"/>
              <a:gd name="connsiteY412" fmla="*/ 269791 h 320591"/>
              <a:gd name="connsiteX413" fmla="*/ 3743589 w 12191996"/>
              <a:gd name="connsiteY413" fmla="*/ 250741 h 320591"/>
              <a:gd name="connsiteX414" fmla="*/ 3705489 w 12191996"/>
              <a:gd name="connsiteY414" fmla="*/ 231691 h 320591"/>
              <a:gd name="connsiteX415" fmla="*/ 3667389 w 12191996"/>
              <a:gd name="connsiteY415" fmla="*/ 212641 h 320591"/>
              <a:gd name="connsiteX416" fmla="*/ 3630877 w 12191996"/>
              <a:gd name="connsiteY416" fmla="*/ 196766 h 320591"/>
              <a:gd name="connsiteX417" fmla="*/ 3589602 w 12191996"/>
              <a:gd name="connsiteY417" fmla="*/ 180891 h 320591"/>
              <a:gd name="connsiteX418" fmla="*/ 3543564 w 12191996"/>
              <a:gd name="connsiteY418" fmla="*/ 165016 h 320591"/>
              <a:gd name="connsiteX419" fmla="*/ 3491177 w 12191996"/>
              <a:gd name="connsiteY419" fmla="*/ 153904 h 320591"/>
              <a:gd name="connsiteX420" fmla="*/ 3430852 w 12191996"/>
              <a:gd name="connsiteY420" fmla="*/ 147554 h 320591"/>
              <a:gd name="connsiteX421" fmla="*/ 3361002 w 12191996"/>
              <a:gd name="connsiteY421" fmla="*/ 144379 h 320591"/>
              <a:gd name="connsiteX422" fmla="*/ 3294327 w 12191996"/>
              <a:gd name="connsiteY422" fmla="*/ 147554 h 320591"/>
              <a:gd name="connsiteX423" fmla="*/ 3234002 w 12191996"/>
              <a:gd name="connsiteY423" fmla="*/ 153904 h 320591"/>
              <a:gd name="connsiteX424" fmla="*/ 3181614 w 12191996"/>
              <a:gd name="connsiteY424" fmla="*/ 165016 h 320591"/>
              <a:gd name="connsiteX425" fmla="*/ 3135577 w 12191996"/>
              <a:gd name="connsiteY425" fmla="*/ 180891 h 320591"/>
              <a:gd name="connsiteX426" fmla="*/ 3094302 w 12191996"/>
              <a:gd name="connsiteY426" fmla="*/ 196766 h 320591"/>
              <a:gd name="connsiteX427" fmla="*/ 3057789 w 12191996"/>
              <a:gd name="connsiteY427" fmla="*/ 212641 h 320591"/>
              <a:gd name="connsiteX428" fmla="*/ 3019689 w 12191996"/>
              <a:gd name="connsiteY428" fmla="*/ 231691 h 320591"/>
              <a:gd name="connsiteX429" fmla="*/ 2981589 w 12191996"/>
              <a:gd name="connsiteY429" fmla="*/ 250741 h 320591"/>
              <a:gd name="connsiteX430" fmla="*/ 2945077 w 12191996"/>
              <a:gd name="connsiteY430" fmla="*/ 269791 h 320591"/>
              <a:gd name="connsiteX431" fmla="*/ 2903802 w 12191996"/>
              <a:gd name="connsiteY431" fmla="*/ 285666 h 320591"/>
              <a:gd name="connsiteX432" fmla="*/ 2857764 w 12191996"/>
              <a:gd name="connsiteY432" fmla="*/ 299954 h 320591"/>
              <a:gd name="connsiteX433" fmla="*/ 2805377 w 12191996"/>
              <a:gd name="connsiteY433" fmla="*/ 311066 h 320591"/>
              <a:gd name="connsiteX434" fmla="*/ 2745052 w 12191996"/>
              <a:gd name="connsiteY434" fmla="*/ 319004 h 320591"/>
              <a:gd name="connsiteX435" fmla="*/ 2676789 w 12191996"/>
              <a:gd name="connsiteY435" fmla="*/ 320591 h 320591"/>
              <a:gd name="connsiteX436" fmla="*/ 2608527 w 12191996"/>
              <a:gd name="connsiteY436" fmla="*/ 319004 h 320591"/>
              <a:gd name="connsiteX437" fmla="*/ 2548202 w 12191996"/>
              <a:gd name="connsiteY437" fmla="*/ 311066 h 320591"/>
              <a:gd name="connsiteX438" fmla="*/ 2495814 w 12191996"/>
              <a:gd name="connsiteY438" fmla="*/ 299954 h 320591"/>
              <a:gd name="connsiteX439" fmla="*/ 2449777 w 12191996"/>
              <a:gd name="connsiteY439" fmla="*/ 285666 h 320591"/>
              <a:gd name="connsiteX440" fmla="*/ 2408502 w 12191996"/>
              <a:gd name="connsiteY440" fmla="*/ 269791 h 320591"/>
              <a:gd name="connsiteX441" fmla="*/ 2371989 w 12191996"/>
              <a:gd name="connsiteY441" fmla="*/ 250741 h 320591"/>
              <a:gd name="connsiteX442" fmla="*/ 2333889 w 12191996"/>
              <a:gd name="connsiteY442" fmla="*/ 231691 h 320591"/>
              <a:gd name="connsiteX443" fmla="*/ 2295789 w 12191996"/>
              <a:gd name="connsiteY443" fmla="*/ 212641 h 320591"/>
              <a:gd name="connsiteX444" fmla="*/ 2259277 w 12191996"/>
              <a:gd name="connsiteY444" fmla="*/ 196766 h 320591"/>
              <a:gd name="connsiteX445" fmla="*/ 2218002 w 12191996"/>
              <a:gd name="connsiteY445" fmla="*/ 180891 h 320591"/>
              <a:gd name="connsiteX446" fmla="*/ 2171964 w 12191996"/>
              <a:gd name="connsiteY446" fmla="*/ 165016 h 320591"/>
              <a:gd name="connsiteX447" fmla="*/ 2119577 w 12191996"/>
              <a:gd name="connsiteY447" fmla="*/ 153904 h 320591"/>
              <a:gd name="connsiteX448" fmla="*/ 2059252 w 12191996"/>
              <a:gd name="connsiteY448" fmla="*/ 147554 h 320591"/>
              <a:gd name="connsiteX449" fmla="*/ 1990989 w 12191996"/>
              <a:gd name="connsiteY449" fmla="*/ 144379 h 320591"/>
              <a:gd name="connsiteX450" fmla="*/ 1922727 w 12191996"/>
              <a:gd name="connsiteY450" fmla="*/ 147554 h 320591"/>
              <a:gd name="connsiteX451" fmla="*/ 1862402 w 12191996"/>
              <a:gd name="connsiteY451" fmla="*/ 153904 h 320591"/>
              <a:gd name="connsiteX452" fmla="*/ 1810014 w 12191996"/>
              <a:gd name="connsiteY452" fmla="*/ 165016 h 320591"/>
              <a:gd name="connsiteX453" fmla="*/ 1763977 w 12191996"/>
              <a:gd name="connsiteY453" fmla="*/ 180891 h 320591"/>
              <a:gd name="connsiteX454" fmla="*/ 1722702 w 12191996"/>
              <a:gd name="connsiteY454" fmla="*/ 196766 h 320591"/>
              <a:gd name="connsiteX455" fmla="*/ 1686189 w 12191996"/>
              <a:gd name="connsiteY455" fmla="*/ 212641 h 320591"/>
              <a:gd name="connsiteX456" fmla="*/ 1648089 w 12191996"/>
              <a:gd name="connsiteY456" fmla="*/ 231691 h 320591"/>
              <a:gd name="connsiteX457" fmla="*/ 1609989 w 12191996"/>
              <a:gd name="connsiteY457" fmla="*/ 250741 h 320591"/>
              <a:gd name="connsiteX458" fmla="*/ 1573477 w 12191996"/>
              <a:gd name="connsiteY458" fmla="*/ 269791 h 320591"/>
              <a:gd name="connsiteX459" fmla="*/ 1532202 w 12191996"/>
              <a:gd name="connsiteY459" fmla="*/ 285666 h 320591"/>
              <a:gd name="connsiteX460" fmla="*/ 1486164 w 12191996"/>
              <a:gd name="connsiteY460" fmla="*/ 299954 h 320591"/>
              <a:gd name="connsiteX461" fmla="*/ 1433777 w 12191996"/>
              <a:gd name="connsiteY461" fmla="*/ 311066 h 320591"/>
              <a:gd name="connsiteX462" fmla="*/ 1373452 w 12191996"/>
              <a:gd name="connsiteY462" fmla="*/ 319004 h 320591"/>
              <a:gd name="connsiteX463" fmla="*/ 1305189 w 12191996"/>
              <a:gd name="connsiteY463" fmla="*/ 320591 h 320591"/>
              <a:gd name="connsiteX464" fmla="*/ 1236927 w 12191996"/>
              <a:gd name="connsiteY464" fmla="*/ 319004 h 320591"/>
              <a:gd name="connsiteX465" fmla="*/ 1176602 w 12191996"/>
              <a:gd name="connsiteY465" fmla="*/ 311066 h 320591"/>
              <a:gd name="connsiteX466" fmla="*/ 1124214 w 12191996"/>
              <a:gd name="connsiteY466" fmla="*/ 299954 h 320591"/>
              <a:gd name="connsiteX467" fmla="*/ 1078177 w 12191996"/>
              <a:gd name="connsiteY467" fmla="*/ 285666 h 320591"/>
              <a:gd name="connsiteX468" fmla="*/ 1036902 w 12191996"/>
              <a:gd name="connsiteY468" fmla="*/ 269791 h 320591"/>
              <a:gd name="connsiteX469" fmla="*/ 1000389 w 12191996"/>
              <a:gd name="connsiteY469" fmla="*/ 250741 h 320591"/>
              <a:gd name="connsiteX470" fmla="*/ 962289 w 12191996"/>
              <a:gd name="connsiteY470" fmla="*/ 231691 h 320591"/>
              <a:gd name="connsiteX471" fmla="*/ 924189 w 12191996"/>
              <a:gd name="connsiteY471" fmla="*/ 212641 h 320591"/>
              <a:gd name="connsiteX472" fmla="*/ 887677 w 12191996"/>
              <a:gd name="connsiteY472" fmla="*/ 196766 h 320591"/>
              <a:gd name="connsiteX473" fmla="*/ 846402 w 12191996"/>
              <a:gd name="connsiteY473" fmla="*/ 180891 h 320591"/>
              <a:gd name="connsiteX474" fmla="*/ 800364 w 12191996"/>
              <a:gd name="connsiteY474" fmla="*/ 165016 h 320591"/>
              <a:gd name="connsiteX475" fmla="*/ 747977 w 12191996"/>
              <a:gd name="connsiteY475" fmla="*/ 153904 h 320591"/>
              <a:gd name="connsiteX476" fmla="*/ 687652 w 12191996"/>
              <a:gd name="connsiteY476" fmla="*/ 147554 h 320591"/>
              <a:gd name="connsiteX477" fmla="*/ 619389 w 12191996"/>
              <a:gd name="connsiteY477" fmla="*/ 144379 h 320591"/>
              <a:gd name="connsiteX478" fmla="*/ 551127 w 12191996"/>
              <a:gd name="connsiteY478" fmla="*/ 147554 h 320591"/>
              <a:gd name="connsiteX479" fmla="*/ 490802 w 12191996"/>
              <a:gd name="connsiteY479" fmla="*/ 153904 h 320591"/>
              <a:gd name="connsiteX480" fmla="*/ 438414 w 12191996"/>
              <a:gd name="connsiteY480" fmla="*/ 165016 h 320591"/>
              <a:gd name="connsiteX481" fmla="*/ 392377 w 12191996"/>
              <a:gd name="connsiteY481" fmla="*/ 180891 h 320591"/>
              <a:gd name="connsiteX482" fmla="*/ 351102 w 12191996"/>
              <a:gd name="connsiteY482" fmla="*/ 196766 h 320591"/>
              <a:gd name="connsiteX483" fmla="*/ 314589 w 12191996"/>
              <a:gd name="connsiteY483" fmla="*/ 212641 h 320591"/>
              <a:gd name="connsiteX484" fmla="*/ 276489 w 12191996"/>
              <a:gd name="connsiteY484" fmla="*/ 231691 h 320591"/>
              <a:gd name="connsiteX485" fmla="*/ 238389 w 12191996"/>
              <a:gd name="connsiteY485" fmla="*/ 250741 h 320591"/>
              <a:gd name="connsiteX486" fmla="*/ 201877 w 12191996"/>
              <a:gd name="connsiteY486" fmla="*/ 269791 h 320591"/>
              <a:gd name="connsiteX487" fmla="*/ 160602 w 12191996"/>
              <a:gd name="connsiteY487" fmla="*/ 285666 h 320591"/>
              <a:gd name="connsiteX488" fmla="*/ 114564 w 12191996"/>
              <a:gd name="connsiteY488" fmla="*/ 299954 h 320591"/>
              <a:gd name="connsiteX489" fmla="*/ 62177 w 12191996"/>
              <a:gd name="connsiteY489" fmla="*/ 311066 h 320591"/>
              <a:gd name="connsiteX490" fmla="*/ 1852 w 12191996"/>
              <a:gd name="connsiteY490" fmla="*/ 319004 h 320591"/>
              <a:gd name="connsiteX491" fmla="*/ 0 w 12191996"/>
              <a:gd name="connsiteY491" fmla="*/ 319047 h 320591"/>
              <a:gd name="connsiteX492" fmla="*/ 0 w 12191996"/>
              <a:gd name="connsiteY492" fmla="*/ 174668 h 320591"/>
              <a:gd name="connsiteX493" fmla="*/ 1852 w 12191996"/>
              <a:gd name="connsiteY493" fmla="*/ 174625 h 320591"/>
              <a:gd name="connsiteX494" fmla="*/ 62177 w 12191996"/>
              <a:gd name="connsiteY494" fmla="*/ 166687 h 320591"/>
              <a:gd name="connsiteX495" fmla="*/ 114564 w 12191996"/>
              <a:gd name="connsiteY495" fmla="*/ 155575 h 320591"/>
              <a:gd name="connsiteX496" fmla="*/ 160602 w 12191996"/>
              <a:gd name="connsiteY496" fmla="*/ 141287 h 320591"/>
              <a:gd name="connsiteX497" fmla="*/ 201877 w 12191996"/>
              <a:gd name="connsiteY497" fmla="*/ 125412 h 320591"/>
              <a:gd name="connsiteX498" fmla="*/ 238389 w 12191996"/>
              <a:gd name="connsiteY498" fmla="*/ 106362 h 320591"/>
              <a:gd name="connsiteX499" fmla="*/ 276489 w 12191996"/>
              <a:gd name="connsiteY499" fmla="*/ 87312 h 320591"/>
              <a:gd name="connsiteX500" fmla="*/ 314589 w 12191996"/>
              <a:gd name="connsiteY500" fmla="*/ 68262 h 320591"/>
              <a:gd name="connsiteX501" fmla="*/ 351102 w 12191996"/>
              <a:gd name="connsiteY501" fmla="*/ 52387 h 320591"/>
              <a:gd name="connsiteX502" fmla="*/ 392377 w 12191996"/>
              <a:gd name="connsiteY502" fmla="*/ 36512 h 320591"/>
              <a:gd name="connsiteX503" fmla="*/ 438414 w 12191996"/>
              <a:gd name="connsiteY503" fmla="*/ 20637 h 320591"/>
              <a:gd name="connsiteX504" fmla="*/ 490802 w 12191996"/>
              <a:gd name="connsiteY504" fmla="*/ 9525 h 320591"/>
              <a:gd name="connsiteX505" fmla="*/ 551127 w 12191996"/>
              <a:gd name="connsiteY505" fmla="*/ 3175 h 320591"/>
              <a:gd name="connsiteX506" fmla="*/ 619389 w 12191996"/>
              <a:gd name="connsiteY506" fmla="*/ 0 h 320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</a:cxnLst>
            <a:rect l="l" t="t" r="r" b="b"/>
            <a:pathLst>
              <a:path w="12191996" h="320591">
                <a:moveTo>
                  <a:pt x="619389" y="0"/>
                </a:moveTo>
                <a:lnTo>
                  <a:pt x="687652" y="3175"/>
                </a:lnTo>
                <a:lnTo>
                  <a:pt x="747977" y="9525"/>
                </a:lnTo>
                <a:lnTo>
                  <a:pt x="800364" y="20637"/>
                </a:lnTo>
                <a:lnTo>
                  <a:pt x="846402" y="36512"/>
                </a:lnTo>
                <a:lnTo>
                  <a:pt x="887677" y="52387"/>
                </a:lnTo>
                <a:lnTo>
                  <a:pt x="924189" y="68262"/>
                </a:lnTo>
                <a:lnTo>
                  <a:pt x="962289" y="87312"/>
                </a:lnTo>
                <a:lnTo>
                  <a:pt x="1000389" y="106362"/>
                </a:lnTo>
                <a:lnTo>
                  <a:pt x="1036902" y="125412"/>
                </a:lnTo>
                <a:lnTo>
                  <a:pt x="1078177" y="141287"/>
                </a:lnTo>
                <a:lnTo>
                  <a:pt x="1124214" y="155575"/>
                </a:lnTo>
                <a:lnTo>
                  <a:pt x="1176602" y="166687"/>
                </a:lnTo>
                <a:lnTo>
                  <a:pt x="1236927" y="174625"/>
                </a:lnTo>
                <a:lnTo>
                  <a:pt x="1305189" y="176212"/>
                </a:lnTo>
                <a:lnTo>
                  <a:pt x="1373452" y="174625"/>
                </a:lnTo>
                <a:lnTo>
                  <a:pt x="1433777" y="166687"/>
                </a:lnTo>
                <a:lnTo>
                  <a:pt x="1486164" y="155575"/>
                </a:lnTo>
                <a:lnTo>
                  <a:pt x="1532202" y="141287"/>
                </a:lnTo>
                <a:lnTo>
                  <a:pt x="1573477" y="125412"/>
                </a:lnTo>
                <a:lnTo>
                  <a:pt x="1609989" y="106362"/>
                </a:lnTo>
                <a:lnTo>
                  <a:pt x="1648089" y="87312"/>
                </a:lnTo>
                <a:lnTo>
                  <a:pt x="1686189" y="68262"/>
                </a:lnTo>
                <a:lnTo>
                  <a:pt x="1722702" y="52387"/>
                </a:lnTo>
                <a:lnTo>
                  <a:pt x="1763977" y="36512"/>
                </a:lnTo>
                <a:lnTo>
                  <a:pt x="1810014" y="20637"/>
                </a:lnTo>
                <a:lnTo>
                  <a:pt x="1862402" y="9525"/>
                </a:lnTo>
                <a:lnTo>
                  <a:pt x="1922727" y="3175"/>
                </a:lnTo>
                <a:lnTo>
                  <a:pt x="1990989" y="0"/>
                </a:lnTo>
                <a:lnTo>
                  <a:pt x="2059252" y="3175"/>
                </a:lnTo>
                <a:lnTo>
                  <a:pt x="2119577" y="9525"/>
                </a:lnTo>
                <a:lnTo>
                  <a:pt x="2171964" y="20637"/>
                </a:lnTo>
                <a:lnTo>
                  <a:pt x="2218002" y="36512"/>
                </a:lnTo>
                <a:lnTo>
                  <a:pt x="2259277" y="52387"/>
                </a:lnTo>
                <a:lnTo>
                  <a:pt x="2295789" y="68262"/>
                </a:lnTo>
                <a:lnTo>
                  <a:pt x="2333889" y="87312"/>
                </a:lnTo>
                <a:lnTo>
                  <a:pt x="2371989" y="106362"/>
                </a:lnTo>
                <a:lnTo>
                  <a:pt x="2408502" y="125412"/>
                </a:lnTo>
                <a:lnTo>
                  <a:pt x="2449777" y="141287"/>
                </a:lnTo>
                <a:lnTo>
                  <a:pt x="2495814" y="155575"/>
                </a:lnTo>
                <a:lnTo>
                  <a:pt x="2548202" y="166687"/>
                </a:lnTo>
                <a:lnTo>
                  <a:pt x="2608527" y="174625"/>
                </a:lnTo>
                <a:lnTo>
                  <a:pt x="2676789" y="176212"/>
                </a:lnTo>
                <a:lnTo>
                  <a:pt x="2745052" y="174625"/>
                </a:lnTo>
                <a:lnTo>
                  <a:pt x="2805377" y="166687"/>
                </a:lnTo>
                <a:lnTo>
                  <a:pt x="2857764" y="155575"/>
                </a:lnTo>
                <a:lnTo>
                  <a:pt x="2903802" y="141287"/>
                </a:lnTo>
                <a:lnTo>
                  <a:pt x="2945077" y="125412"/>
                </a:lnTo>
                <a:lnTo>
                  <a:pt x="2981589" y="106362"/>
                </a:lnTo>
                <a:lnTo>
                  <a:pt x="3019689" y="87312"/>
                </a:lnTo>
                <a:lnTo>
                  <a:pt x="3057789" y="68262"/>
                </a:lnTo>
                <a:lnTo>
                  <a:pt x="3094302" y="52387"/>
                </a:lnTo>
                <a:lnTo>
                  <a:pt x="3135577" y="36512"/>
                </a:lnTo>
                <a:lnTo>
                  <a:pt x="3181614" y="20637"/>
                </a:lnTo>
                <a:lnTo>
                  <a:pt x="3234002" y="9525"/>
                </a:lnTo>
                <a:lnTo>
                  <a:pt x="3294327" y="3175"/>
                </a:lnTo>
                <a:lnTo>
                  <a:pt x="3361002" y="0"/>
                </a:lnTo>
                <a:lnTo>
                  <a:pt x="3430852" y="3175"/>
                </a:lnTo>
                <a:lnTo>
                  <a:pt x="3491177" y="9525"/>
                </a:lnTo>
                <a:lnTo>
                  <a:pt x="3543564" y="20637"/>
                </a:lnTo>
                <a:lnTo>
                  <a:pt x="3589602" y="36512"/>
                </a:lnTo>
                <a:lnTo>
                  <a:pt x="3630877" y="52387"/>
                </a:lnTo>
                <a:lnTo>
                  <a:pt x="3667389" y="68262"/>
                </a:lnTo>
                <a:lnTo>
                  <a:pt x="3705489" y="87312"/>
                </a:lnTo>
                <a:lnTo>
                  <a:pt x="3743589" y="106362"/>
                </a:lnTo>
                <a:lnTo>
                  <a:pt x="3780102" y="125412"/>
                </a:lnTo>
                <a:lnTo>
                  <a:pt x="3821377" y="141287"/>
                </a:lnTo>
                <a:lnTo>
                  <a:pt x="3867414" y="155575"/>
                </a:lnTo>
                <a:lnTo>
                  <a:pt x="3919802" y="166687"/>
                </a:lnTo>
                <a:lnTo>
                  <a:pt x="3980127" y="174625"/>
                </a:lnTo>
                <a:lnTo>
                  <a:pt x="4048389" y="176212"/>
                </a:lnTo>
                <a:lnTo>
                  <a:pt x="4116652" y="174625"/>
                </a:lnTo>
                <a:lnTo>
                  <a:pt x="4176977" y="166687"/>
                </a:lnTo>
                <a:lnTo>
                  <a:pt x="4229364" y="155575"/>
                </a:lnTo>
                <a:lnTo>
                  <a:pt x="4275402" y="141287"/>
                </a:lnTo>
                <a:lnTo>
                  <a:pt x="4316677" y="125412"/>
                </a:lnTo>
                <a:lnTo>
                  <a:pt x="4353189" y="106362"/>
                </a:lnTo>
                <a:lnTo>
                  <a:pt x="4429389" y="68262"/>
                </a:lnTo>
                <a:lnTo>
                  <a:pt x="4465902" y="52387"/>
                </a:lnTo>
                <a:lnTo>
                  <a:pt x="4507177" y="36512"/>
                </a:lnTo>
                <a:lnTo>
                  <a:pt x="4553215" y="20637"/>
                </a:lnTo>
                <a:lnTo>
                  <a:pt x="4605602" y="9525"/>
                </a:lnTo>
                <a:lnTo>
                  <a:pt x="4665928" y="3175"/>
                </a:lnTo>
                <a:lnTo>
                  <a:pt x="4734189" y="0"/>
                </a:lnTo>
                <a:lnTo>
                  <a:pt x="4802453" y="3175"/>
                </a:lnTo>
                <a:lnTo>
                  <a:pt x="4862777" y="9525"/>
                </a:lnTo>
                <a:lnTo>
                  <a:pt x="4915165" y="20637"/>
                </a:lnTo>
                <a:lnTo>
                  <a:pt x="4961201" y="36512"/>
                </a:lnTo>
                <a:lnTo>
                  <a:pt x="5002477" y="52387"/>
                </a:lnTo>
                <a:lnTo>
                  <a:pt x="5038989" y="68262"/>
                </a:lnTo>
                <a:lnTo>
                  <a:pt x="5077090" y="87312"/>
                </a:lnTo>
                <a:lnTo>
                  <a:pt x="5115189" y="106362"/>
                </a:lnTo>
                <a:lnTo>
                  <a:pt x="5151701" y="125412"/>
                </a:lnTo>
                <a:lnTo>
                  <a:pt x="5192977" y="141287"/>
                </a:lnTo>
                <a:lnTo>
                  <a:pt x="5239014" y="155575"/>
                </a:lnTo>
                <a:lnTo>
                  <a:pt x="5291401" y="166687"/>
                </a:lnTo>
                <a:lnTo>
                  <a:pt x="5351727" y="174625"/>
                </a:lnTo>
                <a:lnTo>
                  <a:pt x="5410199" y="175985"/>
                </a:lnTo>
                <a:lnTo>
                  <a:pt x="5468671" y="174625"/>
                </a:lnTo>
                <a:lnTo>
                  <a:pt x="5528996" y="166687"/>
                </a:lnTo>
                <a:lnTo>
                  <a:pt x="5581383" y="155575"/>
                </a:lnTo>
                <a:lnTo>
                  <a:pt x="5627421" y="141287"/>
                </a:lnTo>
                <a:lnTo>
                  <a:pt x="5668696" y="125412"/>
                </a:lnTo>
                <a:lnTo>
                  <a:pt x="5705209" y="106362"/>
                </a:lnTo>
                <a:lnTo>
                  <a:pt x="5743308" y="87312"/>
                </a:lnTo>
                <a:lnTo>
                  <a:pt x="5781408" y="68262"/>
                </a:lnTo>
                <a:lnTo>
                  <a:pt x="5817921" y="52387"/>
                </a:lnTo>
                <a:lnTo>
                  <a:pt x="5859196" y="36512"/>
                </a:lnTo>
                <a:lnTo>
                  <a:pt x="5905234" y="20637"/>
                </a:lnTo>
                <a:lnTo>
                  <a:pt x="5957621" y="9525"/>
                </a:lnTo>
                <a:lnTo>
                  <a:pt x="6017947" y="3175"/>
                </a:lnTo>
                <a:lnTo>
                  <a:pt x="6086209" y="0"/>
                </a:lnTo>
                <a:lnTo>
                  <a:pt x="6095999" y="455"/>
                </a:lnTo>
                <a:lnTo>
                  <a:pt x="6105789" y="0"/>
                </a:lnTo>
                <a:lnTo>
                  <a:pt x="6174052" y="3175"/>
                </a:lnTo>
                <a:lnTo>
                  <a:pt x="6234377" y="9525"/>
                </a:lnTo>
                <a:lnTo>
                  <a:pt x="6286764" y="20637"/>
                </a:lnTo>
                <a:lnTo>
                  <a:pt x="6332802" y="36512"/>
                </a:lnTo>
                <a:lnTo>
                  <a:pt x="6374077" y="52387"/>
                </a:lnTo>
                <a:lnTo>
                  <a:pt x="6410589" y="68262"/>
                </a:lnTo>
                <a:lnTo>
                  <a:pt x="6448689" y="87312"/>
                </a:lnTo>
                <a:lnTo>
                  <a:pt x="6486789" y="106362"/>
                </a:lnTo>
                <a:lnTo>
                  <a:pt x="6523302" y="125412"/>
                </a:lnTo>
                <a:lnTo>
                  <a:pt x="6564577" y="141287"/>
                </a:lnTo>
                <a:lnTo>
                  <a:pt x="6610614" y="155575"/>
                </a:lnTo>
                <a:lnTo>
                  <a:pt x="6663002" y="166687"/>
                </a:lnTo>
                <a:lnTo>
                  <a:pt x="6723327" y="174625"/>
                </a:lnTo>
                <a:lnTo>
                  <a:pt x="6781799" y="175985"/>
                </a:lnTo>
                <a:lnTo>
                  <a:pt x="6840271" y="174625"/>
                </a:lnTo>
                <a:lnTo>
                  <a:pt x="6900596" y="166687"/>
                </a:lnTo>
                <a:lnTo>
                  <a:pt x="6952983" y="155575"/>
                </a:lnTo>
                <a:lnTo>
                  <a:pt x="6999021" y="141287"/>
                </a:lnTo>
                <a:lnTo>
                  <a:pt x="7040296" y="125412"/>
                </a:lnTo>
                <a:lnTo>
                  <a:pt x="7076808" y="106362"/>
                </a:lnTo>
                <a:lnTo>
                  <a:pt x="7114908" y="87312"/>
                </a:lnTo>
                <a:lnTo>
                  <a:pt x="7153008" y="68262"/>
                </a:lnTo>
                <a:lnTo>
                  <a:pt x="7189521" y="52387"/>
                </a:lnTo>
                <a:lnTo>
                  <a:pt x="7230796" y="36512"/>
                </a:lnTo>
                <a:lnTo>
                  <a:pt x="7276833" y="20637"/>
                </a:lnTo>
                <a:lnTo>
                  <a:pt x="7329221" y="9525"/>
                </a:lnTo>
                <a:lnTo>
                  <a:pt x="7389546" y="3175"/>
                </a:lnTo>
                <a:lnTo>
                  <a:pt x="7457808" y="0"/>
                </a:lnTo>
                <a:lnTo>
                  <a:pt x="7526071" y="3175"/>
                </a:lnTo>
                <a:lnTo>
                  <a:pt x="7586396" y="9525"/>
                </a:lnTo>
                <a:lnTo>
                  <a:pt x="7638783" y="20637"/>
                </a:lnTo>
                <a:lnTo>
                  <a:pt x="7684821" y="36512"/>
                </a:lnTo>
                <a:lnTo>
                  <a:pt x="7726096" y="52387"/>
                </a:lnTo>
                <a:lnTo>
                  <a:pt x="7762608" y="68262"/>
                </a:lnTo>
                <a:lnTo>
                  <a:pt x="7800708" y="87312"/>
                </a:lnTo>
                <a:lnTo>
                  <a:pt x="7838808" y="106362"/>
                </a:lnTo>
                <a:lnTo>
                  <a:pt x="7875321" y="125412"/>
                </a:lnTo>
                <a:lnTo>
                  <a:pt x="7916596" y="141287"/>
                </a:lnTo>
                <a:lnTo>
                  <a:pt x="7962633" y="155575"/>
                </a:lnTo>
                <a:lnTo>
                  <a:pt x="8015021" y="166687"/>
                </a:lnTo>
                <a:lnTo>
                  <a:pt x="8075346" y="174625"/>
                </a:lnTo>
                <a:lnTo>
                  <a:pt x="8143608" y="176212"/>
                </a:lnTo>
                <a:lnTo>
                  <a:pt x="8211871" y="174625"/>
                </a:lnTo>
                <a:lnTo>
                  <a:pt x="8272196" y="166687"/>
                </a:lnTo>
                <a:lnTo>
                  <a:pt x="8324583" y="155575"/>
                </a:lnTo>
                <a:lnTo>
                  <a:pt x="8370621" y="141287"/>
                </a:lnTo>
                <a:lnTo>
                  <a:pt x="8411896" y="125412"/>
                </a:lnTo>
                <a:lnTo>
                  <a:pt x="8448408" y="106362"/>
                </a:lnTo>
                <a:lnTo>
                  <a:pt x="8486508" y="87312"/>
                </a:lnTo>
                <a:lnTo>
                  <a:pt x="8524608" y="68262"/>
                </a:lnTo>
                <a:lnTo>
                  <a:pt x="8561120" y="52387"/>
                </a:lnTo>
                <a:lnTo>
                  <a:pt x="8602396" y="36512"/>
                </a:lnTo>
                <a:lnTo>
                  <a:pt x="8648432" y="20637"/>
                </a:lnTo>
                <a:lnTo>
                  <a:pt x="8700820" y="9525"/>
                </a:lnTo>
                <a:lnTo>
                  <a:pt x="8761146" y="3175"/>
                </a:lnTo>
                <a:lnTo>
                  <a:pt x="8827820" y="0"/>
                </a:lnTo>
                <a:lnTo>
                  <a:pt x="8897670" y="3175"/>
                </a:lnTo>
                <a:lnTo>
                  <a:pt x="8957996" y="9525"/>
                </a:lnTo>
                <a:lnTo>
                  <a:pt x="9010382" y="20637"/>
                </a:lnTo>
                <a:lnTo>
                  <a:pt x="9056420" y="36512"/>
                </a:lnTo>
                <a:lnTo>
                  <a:pt x="9097696" y="52387"/>
                </a:lnTo>
                <a:lnTo>
                  <a:pt x="9134208" y="68262"/>
                </a:lnTo>
                <a:lnTo>
                  <a:pt x="9172308" y="87312"/>
                </a:lnTo>
                <a:lnTo>
                  <a:pt x="9210408" y="106362"/>
                </a:lnTo>
                <a:lnTo>
                  <a:pt x="9246920" y="125412"/>
                </a:lnTo>
                <a:lnTo>
                  <a:pt x="9288196" y="141287"/>
                </a:lnTo>
                <a:lnTo>
                  <a:pt x="9334232" y="155575"/>
                </a:lnTo>
                <a:lnTo>
                  <a:pt x="9386620" y="166687"/>
                </a:lnTo>
                <a:lnTo>
                  <a:pt x="9446946" y="174625"/>
                </a:lnTo>
                <a:lnTo>
                  <a:pt x="9515208" y="176212"/>
                </a:lnTo>
                <a:lnTo>
                  <a:pt x="9583470" y="174625"/>
                </a:lnTo>
                <a:lnTo>
                  <a:pt x="9643796" y="166687"/>
                </a:lnTo>
                <a:lnTo>
                  <a:pt x="9696182" y="155575"/>
                </a:lnTo>
                <a:lnTo>
                  <a:pt x="9742220" y="141287"/>
                </a:lnTo>
                <a:lnTo>
                  <a:pt x="9783496" y="125412"/>
                </a:lnTo>
                <a:lnTo>
                  <a:pt x="9820008" y="106362"/>
                </a:lnTo>
                <a:lnTo>
                  <a:pt x="9896208" y="68262"/>
                </a:lnTo>
                <a:lnTo>
                  <a:pt x="9932720" y="52387"/>
                </a:lnTo>
                <a:lnTo>
                  <a:pt x="9973996" y="36512"/>
                </a:lnTo>
                <a:lnTo>
                  <a:pt x="10020032" y="20637"/>
                </a:lnTo>
                <a:lnTo>
                  <a:pt x="10072420" y="9525"/>
                </a:lnTo>
                <a:lnTo>
                  <a:pt x="10132746" y="3175"/>
                </a:lnTo>
                <a:lnTo>
                  <a:pt x="10201008" y="0"/>
                </a:lnTo>
                <a:lnTo>
                  <a:pt x="10269270" y="3175"/>
                </a:lnTo>
                <a:lnTo>
                  <a:pt x="10329596" y="9525"/>
                </a:lnTo>
                <a:lnTo>
                  <a:pt x="10381982" y="20637"/>
                </a:lnTo>
                <a:lnTo>
                  <a:pt x="10428020" y="36512"/>
                </a:lnTo>
                <a:lnTo>
                  <a:pt x="10469296" y="52387"/>
                </a:lnTo>
                <a:lnTo>
                  <a:pt x="10505808" y="68262"/>
                </a:lnTo>
                <a:lnTo>
                  <a:pt x="10543908" y="87312"/>
                </a:lnTo>
                <a:lnTo>
                  <a:pt x="10582008" y="106362"/>
                </a:lnTo>
                <a:lnTo>
                  <a:pt x="10618520" y="125412"/>
                </a:lnTo>
                <a:lnTo>
                  <a:pt x="10659796" y="141287"/>
                </a:lnTo>
                <a:lnTo>
                  <a:pt x="10705832" y="155575"/>
                </a:lnTo>
                <a:lnTo>
                  <a:pt x="10758220" y="166687"/>
                </a:lnTo>
                <a:lnTo>
                  <a:pt x="10818546" y="174625"/>
                </a:lnTo>
                <a:lnTo>
                  <a:pt x="10886808" y="176212"/>
                </a:lnTo>
                <a:lnTo>
                  <a:pt x="10955070" y="174625"/>
                </a:lnTo>
                <a:lnTo>
                  <a:pt x="11015396" y="166687"/>
                </a:lnTo>
                <a:lnTo>
                  <a:pt x="11067782" y="155575"/>
                </a:lnTo>
                <a:lnTo>
                  <a:pt x="11113820" y="141287"/>
                </a:lnTo>
                <a:lnTo>
                  <a:pt x="11155096" y="125412"/>
                </a:lnTo>
                <a:lnTo>
                  <a:pt x="11191608" y="106362"/>
                </a:lnTo>
                <a:lnTo>
                  <a:pt x="11229708" y="87312"/>
                </a:lnTo>
                <a:lnTo>
                  <a:pt x="11267808" y="68262"/>
                </a:lnTo>
                <a:lnTo>
                  <a:pt x="11304320" y="52387"/>
                </a:lnTo>
                <a:lnTo>
                  <a:pt x="11345596" y="36512"/>
                </a:lnTo>
                <a:lnTo>
                  <a:pt x="11391632" y="20637"/>
                </a:lnTo>
                <a:lnTo>
                  <a:pt x="11444020" y="9525"/>
                </a:lnTo>
                <a:lnTo>
                  <a:pt x="11504346" y="3175"/>
                </a:lnTo>
                <a:lnTo>
                  <a:pt x="11572608" y="0"/>
                </a:lnTo>
                <a:lnTo>
                  <a:pt x="11640870" y="3175"/>
                </a:lnTo>
                <a:lnTo>
                  <a:pt x="11701196" y="9525"/>
                </a:lnTo>
                <a:lnTo>
                  <a:pt x="11753582" y="20637"/>
                </a:lnTo>
                <a:lnTo>
                  <a:pt x="11799620" y="36512"/>
                </a:lnTo>
                <a:lnTo>
                  <a:pt x="11840896" y="52387"/>
                </a:lnTo>
                <a:lnTo>
                  <a:pt x="11877408" y="68262"/>
                </a:lnTo>
                <a:lnTo>
                  <a:pt x="11915508" y="87312"/>
                </a:lnTo>
                <a:lnTo>
                  <a:pt x="11953608" y="106362"/>
                </a:lnTo>
                <a:lnTo>
                  <a:pt x="11990120" y="125412"/>
                </a:lnTo>
                <a:lnTo>
                  <a:pt x="12031396" y="141287"/>
                </a:lnTo>
                <a:lnTo>
                  <a:pt x="12077432" y="155575"/>
                </a:lnTo>
                <a:lnTo>
                  <a:pt x="12129820" y="166688"/>
                </a:lnTo>
                <a:lnTo>
                  <a:pt x="12190146" y="174625"/>
                </a:lnTo>
                <a:lnTo>
                  <a:pt x="12191996" y="174668"/>
                </a:lnTo>
                <a:lnTo>
                  <a:pt x="12191996" y="319047"/>
                </a:lnTo>
                <a:lnTo>
                  <a:pt x="12190146" y="319004"/>
                </a:lnTo>
                <a:lnTo>
                  <a:pt x="12129820" y="311067"/>
                </a:lnTo>
                <a:lnTo>
                  <a:pt x="12077432" y="299954"/>
                </a:lnTo>
                <a:lnTo>
                  <a:pt x="12031396" y="285666"/>
                </a:lnTo>
                <a:lnTo>
                  <a:pt x="11990120" y="269791"/>
                </a:lnTo>
                <a:lnTo>
                  <a:pt x="11953608" y="250741"/>
                </a:lnTo>
                <a:lnTo>
                  <a:pt x="11915508" y="231691"/>
                </a:lnTo>
                <a:lnTo>
                  <a:pt x="11877408" y="212641"/>
                </a:lnTo>
                <a:lnTo>
                  <a:pt x="11840896" y="196766"/>
                </a:lnTo>
                <a:lnTo>
                  <a:pt x="11799620" y="180891"/>
                </a:lnTo>
                <a:lnTo>
                  <a:pt x="11753582" y="165016"/>
                </a:lnTo>
                <a:lnTo>
                  <a:pt x="11701196" y="153904"/>
                </a:lnTo>
                <a:lnTo>
                  <a:pt x="11640870" y="147554"/>
                </a:lnTo>
                <a:lnTo>
                  <a:pt x="11572608" y="144379"/>
                </a:lnTo>
                <a:lnTo>
                  <a:pt x="11504346" y="147554"/>
                </a:lnTo>
                <a:lnTo>
                  <a:pt x="11444020" y="153904"/>
                </a:lnTo>
                <a:lnTo>
                  <a:pt x="11391632" y="165016"/>
                </a:lnTo>
                <a:lnTo>
                  <a:pt x="11345596" y="180891"/>
                </a:lnTo>
                <a:lnTo>
                  <a:pt x="11304320" y="196766"/>
                </a:lnTo>
                <a:lnTo>
                  <a:pt x="11267808" y="212641"/>
                </a:lnTo>
                <a:lnTo>
                  <a:pt x="11229708" y="231691"/>
                </a:lnTo>
                <a:lnTo>
                  <a:pt x="11191608" y="250741"/>
                </a:lnTo>
                <a:lnTo>
                  <a:pt x="11155096" y="269791"/>
                </a:lnTo>
                <a:lnTo>
                  <a:pt x="11113820" y="285666"/>
                </a:lnTo>
                <a:lnTo>
                  <a:pt x="11067782" y="299954"/>
                </a:lnTo>
                <a:lnTo>
                  <a:pt x="11015396" y="311066"/>
                </a:lnTo>
                <a:lnTo>
                  <a:pt x="10955070" y="319004"/>
                </a:lnTo>
                <a:lnTo>
                  <a:pt x="10886808" y="320591"/>
                </a:lnTo>
                <a:lnTo>
                  <a:pt x="10818546" y="319004"/>
                </a:lnTo>
                <a:lnTo>
                  <a:pt x="10758220" y="311066"/>
                </a:lnTo>
                <a:lnTo>
                  <a:pt x="10705832" y="299954"/>
                </a:lnTo>
                <a:lnTo>
                  <a:pt x="10659796" y="285666"/>
                </a:lnTo>
                <a:lnTo>
                  <a:pt x="10618520" y="269791"/>
                </a:lnTo>
                <a:lnTo>
                  <a:pt x="10582008" y="250741"/>
                </a:lnTo>
                <a:lnTo>
                  <a:pt x="10543908" y="231691"/>
                </a:lnTo>
                <a:lnTo>
                  <a:pt x="10505808" y="212641"/>
                </a:lnTo>
                <a:lnTo>
                  <a:pt x="10469296" y="196766"/>
                </a:lnTo>
                <a:lnTo>
                  <a:pt x="10428020" y="180891"/>
                </a:lnTo>
                <a:lnTo>
                  <a:pt x="10381982" y="165016"/>
                </a:lnTo>
                <a:lnTo>
                  <a:pt x="10329596" y="153904"/>
                </a:lnTo>
                <a:lnTo>
                  <a:pt x="10269270" y="147554"/>
                </a:lnTo>
                <a:lnTo>
                  <a:pt x="10201008" y="144379"/>
                </a:lnTo>
                <a:lnTo>
                  <a:pt x="10132746" y="147554"/>
                </a:lnTo>
                <a:lnTo>
                  <a:pt x="10072420" y="153904"/>
                </a:lnTo>
                <a:lnTo>
                  <a:pt x="10020032" y="165016"/>
                </a:lnTo>
                <a:lnTo>
                  <a:pt x="9973996" y="180891"/>
                </a:lnTo>
                <a:lnTo>
                  <a:pt x="9932720" y="196766"/>
                </a:lnTo>
                <a:lnTo>
                  <a:pt x="9896208" y="212641"/>
                </a:lnTo>
                <a:lnTo>
                  <a:pt x="9820008" y="250741"/>
                </a:lnTo>
                <a:lnTo>
                  <a:pt x="9783496" y="269791"/>
                </a:lnTo>
                <a:lnTo>
                  <a:pt x="9742220" y="285666"/>
                </a:lnTo>
                <a:lnTo>
                  <a:pt x="9696182" y="299954"/>
                </a:lnTo>
                <a:lnTo>
                  <a:pt x="9643796" y="311066"/>
                </a:lnTo>
                <a:lnTo>
                  <a:pt x="9583470" y="319004"/>
                </a:lnTo>
                <a:lnTo>
                  <a:pt x="9515208" y="320591"/>
                </a:lnTo>
                <a:lnTo>
                  <a:pt x="9446946" y="319004"/>
                </a:lnTo>
                <a:lnTo>
                  <a:pt x="9386620" y="311066"/>
                </a:lnTo>
                <a:lnTo>
                  <a:pt x="9334232" y="299954"/>
                </a:lnTo>
                <a:lnTo>
                  <a:pt x="9288196" y="285666"/>
                </a:lnTo>
                <a:lnTo>
                  <a:pt x="9246920" y="269791"/>
                </a:lnTo>
                <a:lnTo>
                  <a:pt x="9210408" y="250741"/>
                </a:lnTo>
                <a:lnTo>
                  <a:pt x="9172308" y="231691"/>
                </a:lnTo>
                <a:lnTo>
                  <a:pt x="9134208" y="212641"/>
                </a:lnTo>
                <a:lnTo>
                  <a:pt x="9097696" y="196766"/>
                </a:lnTo>
                <a:lnTo>
                  <a:pt x="9056420" y="180891"/>
                </a:lnTo>
                <a:lnTo>
                  <a:pt x="9010382" y="165016"/>
                </a:lnTo>
                <a:lnTo>
                  <a:pt x="8957996" y="153904"/>
                </a:lnTo>
                <a:lnTo>
                  <a:pt x="8897670" y="147554"/>
                </a:lnTo>
                <a:lnTo>
                  <a:pt x="8827820" y="144379"/>
                </a:lnTo>
                <a:lnTo>
                  <a:pt x="8761146" y="147554"/>
                </a:lnTo>
                <a:lnTo>
                  <a:pt x="8700820" y="153904"/>
                </a:lnTo>
                <a:lnTo>
                  <a:pt x="8648432" y="165016"/>
                </a:lnTo>
                <a:lnTo>
                  <a:pt x="8602396" y="180891"/>
                </a:lnTo>
                <a:lnTo>
                  <a:pt x="8561120" y="196766"/>
                </a:lnTo>
                <a:lnTo>
                  <a:pt x="8524608" y="212641"/>
                </a:lnTo>
                <a:lnTo>
                  <a:pt x="8486508" y="231691"/>
                </a:lnTo>
                <a:lnTo>
                  <a:pt x="8448408" y="250741"/>
                </a:lnTo>
                <a:lnTo>
                  <a:pt x="8411896" y="269791"/>
                </a:lnTo>
                <a:lnTo>
                  <a:pt x="8370621" y="285666"/>
                </a:lnTo>
                <a:lnTo>
                  <a:pt x="8324583" y="299954"/>
                </a:lnTo>
                <a:lnTo>
                  <a:pt x="8272196" y="311066"/>
                </a:lnTo>
                <a:lnTo>
                  <a:pt x="8211871" y="319004"/>
                </a:lnTo>
                <a:lnTo>
                  <a:pt x="8143608" y="320591"/>
                </a:lnTo>
                <a:lnTo>
                  <a:pt x="8075346" y="319004"/>
                </a:lnTo>
                <a:lnTo>
                  <a:pt x="8015021" y="311066"/>
                </a:lnTo>
                <a:lnTo>
                  <a:pt x="7962633" y="299954"/>
                </a:lnTo>
                <a:lnTo>
                  <a:pt x="7916596" y="285666"/>
                </a:lnTo>
                <a:lnTo>
                  <a:pt x="7875321" y="269791"/>
                </a:lnTo>
                <a:lnTo>
                  <a:pt x="7838808" y="250741"/>
                </a:lnTo>
                <a:lnTo>
                  <a:pt x="7800708" y="231691"/>
                </a:lnTo>
                <a:lnTo>
                  <a:pt x="7762608" y="212641"/>
                </a:lnTo>
                <a:lnTo>
                  <a:pt x="7726096" y="196766"/>
                </a:lnTo>
                <a:lnTo>
                  <a:pt x="7684821" y="180891"/>
                </a:lnTo>
                <a:lnTo>
                  <a:pt x="7638783" y="165016"/>
                </a:lnTo>
                <a:lnTo>
                  <a:pt x="7586396" y="153904"/>
                </a:lnTo>
                <a:lnTo>
                  <a:pt x="7526071" y="147554"/>
                </a:lnTo>
                <a:lnTo>
                  <a:pt x="7457808" y="144379"/>
                </a:lnTo>
                <a:lnTo>
                  <a:pt x="7389546" y="147554"/>
                </a:lnTo>
                <a:lnTo>
                  <a:pt x="7329221" y="153904"/>
                </a:lnTo>
                <a:lnTo>
                  <a:pt x="7276833" y="165016"/>
                </a:lnTo>
                <a:lnTo>
                  <a:pt x="7230796" y="180891"/>
                </a:lnTo>
                <a:lnTo>
                  <a:pt x="7189521" y="196766"/>
                </a:lnTo>
                <a:lnTo>
                  <a:pt x="7153008" y="212641"/>
                </a:lnTo>
                <a:lnTo>
                  <a:pt x="7114908" y="231691"/>
                </a:lnTo>
                <a:lnTo>
                  <a:pt x="7076808" y="250741"/>
                </a:lnTo>
                <a:lnTo>
                  <a:pt x="7040296" y="269791"/>
                </a:lnTo>
                <a:lnTo>
                  <a:pt x="6999021" y="285666"/>
                </a:lnTo>
                <a:lnTo>
                  <a:pt x="6952983" y="299954"/>
                </a:lnTo>
                <a:lnTo>
                  <a:pt x="6900596" y="311066"/>
                </a:lnTo>
                <a:lnTo>
                  <a:pt x="6840271" y="319004"/>
                </a:lnTo>
                <a:lnTo>
                  <a:pt x="6781799" y="320364"/>
                </a:lnTo>
                <a:lnTo>
                  <a:pt x="6723327" y="319004"/>
                </a:lnTo>
                <a:lnTo>
                  <a:pt x="6663002" y="311066"/>
                </a:lnTo>
                <a:lnTo>
                  <a:pt x="6610614" y="299954"/>
                </a:lnTo>
                <a:lnTo>
                  <a:pt x="6564577" y="285666"/>
                </a:lnTo>
                <a:lnTo>
                  <a:pt x="6523302" y="269791"/>
                </a:lnTo>
                <a:lnTo>
                  <a:pt x="6486789" y="250741"/>
                </a:lnTo>
                <a:lnTo>
                  <a:pt x="6448689" y="231691"/>
                </a:lnTo>
                <a:lnTo>
                  <a:pt x="6410589" y="212641"/>
                </a:lnTo>
                <a:lnTo>
                  <a:pt x="6374077" y="196766"/>
                </a:lnTo>
                <a:lnTo>
                  <a:pt x="6332802" y="180891"/>
                </a:lnTo>
                <a:lnTo>
                  <a:pt x="6286764" y="165016"/>
                </a:lnTo>
                <a:lnTo>
                  <a:pt x="6234377" y="153904"/>
                </a:lnTo>
                <a:lnTo>
                  <a:pt x="6174052" y="147554"/>
                </a:lnTo>
                <a:lnTo>
                  <a:pt x="6105789" y="144379"/>
                </a:lnTo>
                <a:lnTo>
                  <a:pt x="6095999" y="144834"/>
                </a:lnTo>
                <a:lnTo>
                  <a:pt x="6086208" y="144379"/>
                </a:lnTo>
                <a:lnTo>
                  <a:pt x="6017947" y="147554"/>
                </a:lnTo>
                <a:lnTo>
                  <a:pt x="5957621" y="153904"/>
                </a:lnTo>
                <a:lnTo>
                  <a:pt x="5905234" y="165016"/>
                </a:lnTo>
                <a:lnTo>
                  <a:pt x="5859196" y="180891"/>
                </a:lnTo>
                <a:lnTo>
                  <a:pt x="5817921" y="196766"/>
                </a:lnTo>
                <a:lnTo>
                  <a:pt x="5781408" y="212641"/>
                </a:lnTo>
                <a:lnTo>
                  <a:pt x="5743308" y="231691"/>
                </a:lnTo>
                <a:lnTo>
                  <a:pt x="5705209" y="250741"/>
                </a:lnTo>
                <a:lnTo>
                  <a:pt x="5668696" y="269791"/>
                </a:lnTo>
                <a:lnTo>
                  <a:pt x="5627421" y="285666"/>
                </a:lnTo>
                <a:lnTo>
                  <a:pt x="5581383" y="299954"/>
                </a:lnTo>
                <a:lnTo>
                  <a:pt x="5528996" y="311066"/>
                </a:lnTo>
                <a:lnTo>
                  <a:pt x="5468671" y="319004"/>
                </a:lnTo>
                <a:lnTo>
                  <a:pt x="5410199" y="320364"/>
                </a:lnTo>
                <a:lnTo>
                  <a:pt x="5351727" y="319004"/>
                </a:lnTo>
                <a:lnTo>
                  <a:pt x="5291401" y="311066"/>
                </a:lnTo>
                <a:lnTo>
                  <a:pt x="5239014" y="299954"/>
                </a:lnTo>
                <a:lnTo>
                  <a:pt x="5192976" y="285666"/>
                </a:lnTo>
                <a:lnTo>
                  <a:pt x="5151701" y="269791"/>
                </a:lnTo>
                <a:lnTo>
                  <a:pt x="5115189" y="250741"/>
                </a:lnTo>
                <a:lnTo>
                  <a:pt x="5077089" y="231691"/>
                </a:lnTo>
                <a:lnTo>
                  <a:pt x="5038989" y="212641"/>
                </a:lnTo>
                <a:lnTo>
                  <a:pt x="5002476" y="196766"/>
                </a:lnTo>
                <a:lnTo>
                  <a:pt x="4961201" y="180891"/>
                </a:lnTo>
                <a:lnTo>
                  <a:pt x="4915165" y="165016"/>
                </a:lnTo>
                <a:lnTo>
                  <a:pt x="4862777" y="153904"/>
                </a:lnTo>
                <a:lnTo>
                  <a:pt x="4802453" y="147554"/>
                </a:lnTo>
                <a:lnTo>
                  <a:pt x="4734189" y="144379"/>
                </a:lnTo>
                <a:lnTo>
                  <a:pt x="4665928" y="147554"/>
                </a:lnTo>
                <a:lnTo>
                  <a:pt x="4605602" y="153904"/>
                </a:lnTo>
                <a:lnTo>
                  <a:pt x="4553214" y="165016"/>
                </a:lnTo>
                <a:lnTo>
                  <a:pt x="4507177" y="180891"/>
                </a:lnTo>
                <a:lnTo>
                  <a:pt x="4465902" y="196766"/>
                </a:lnTo>
                <a:lnTo>
                  <a:pt x="4429389" y="212641"/>
                </a:lnTo>
                <a:lnTo>
                  <a:pt x="4353189" y="250741"/>
                </a:lnTo>
                <a:lnTo>
                  <a:pt x="4316677" y="269791"/>
                </a:lnTo>
                <a:lnTo>
                  <a:pt x="4275402" y="285666"/>
                </a:lnTo>
                <a:lnTo>
                  <a:pt x="4229364" y="299954"/>
                </a:lnTo>
                <a:lnTo>
                  <a:pt x="4176977" y="311066"/>
                </a:lnTo>
                <a:lnTo>
                  <a:pt x="4116652" y="319004"/>
                </a:lnTo>
                <a:lnTo>
                  <a:pt x="4048389" y="320591"/>
                </a:lnTo>
                <a:lnTo>
                  <a:pt x="3980127" y="319004"/>
                </a:lnTo>
                <a:lnTo>
                  <a:pt x="3919802" y="311066"/>
                </a:lnTo>
                <a:lnTo>
                  <a:pt x="3867414" y="299954"/>
                </a:lnTo>
                <a:lnTo>
                  <a:pt x="3821377" y="285666"/>
                </a:lnTo>
                <a:lnTo>
                  <a:pt x="3780102" y="269791"/>
                </a:lnTo>
                <a:lnTo>
                  <a:pt x="3743589" y="250741"/>
                </a:lnTo>
                <a:lnTo>
                  <a:pt x="3705489" y="231691"/>
                </a:lnTo>
                <a:lnTo>
                  <a:pt x="3667389" y="212641"/>
                </a:lnTo>
                <a:lnTo>
                  <a:pt x="3630877" y="196766"/>
                </a:lnTo>
                <a:lnTo>
                  <a:pt x="3589602" y="180891"/>
                </a:lnTo>
                <a:lnTo>
                  <a:pt x="3543564" y="165016"/>
                </a:lnTo>
                <a:lnTo>
                  <a:pt x="3491177" y="153904"/>
                </a:lnTo>
                <a:lnTo>
                  <a:pt x="3430852" y="147554"/>
                </a:lnTo>
                <a:lnTo>
                  <a:pt x="3361002" y="144379"/>
                </a:lnTo>
                <a:lnTo>
                  <a:pt x="3294327" y="147554"/>
                </a:lnTo>
                <a:lnTo>
                  <a:pt x="3234002" y="153904"/>
                </a:lnTo>
                <a:lnTo>
                  <a:pt x="3181614" y="165016"/>
                </a:lnTo>
                <a:lnTo>
                  <a:pt x="3135577" y="180891"/>
                </a:lnTo>
                <a:lnTo>
                  <a:pt x="3094302" y="196766"/>
                </a:lnTo>
                <a:lnTo>
                  <a:pt x="3057789" y="212641"/>
                </a:lnTo>
                <a:lnTo>
                  <a:pt x="3019689" y="231691"/>
                </a:lnTo>
                <a:lnTo>
                  <a:pt x="2981589" y="250741"/>
                </a:lnTo>
                <a:lnTo>
                  <a:pt x="2945077" y="269791"/>
                </a:lnTo>
                <a:lnTo>
                  <a:pt x="2903802" y="285666"/>
                </a:lnTo>
                <a:lnTo>
                  <a:pt x="2857764" y="299954"/>
                </a:lnTo>
                <a:lnTo>
                  <a:pt x="2805377" y="311066"/>
                </a:lnTo>
                <a:lnTo>
                  <a:pt x="2745052" y="319004"/>
                </a:lnTo>
                <a:lnTo>
                  <a:pt x="2676789" y="320591"/>
                </a:lnTo>
                <a:lnTo>
                  <a:pt x="2608527" y="319004"/>
                </a:lnTo>
                <a:lnTo>
                  <a:pt x="2548202" y="311066"/>
                </a:lnTo>
                <a:lnTo>
                  <a:pt x="2495814" y="299954"/>
                </a:lnTo>
                <a:lnTo>
                  <a:pt x="2449777" y="285666"/>
                </a:lnTo>
                <a:lnTo>
                  <a:pt x="2408502" y="269791"/>
                </a:lnTo>
                <a:lnTo>
                  <a:pt x="2371989" y="250741"/>
                </a:lnTo>
                <a:lnTo>
                  <a:pt x="2333889" y="231691"/>
                </a:lnTo>
                <a:lnTo>
                  <a:pt x="2295789" y="212641"/>
                </a:lnTo>
                <a:lnTo>
                  <a:pt x="2259277" y="196766"/>
                </a:lnTo>
                <a:lnTo>
                  <a:pt x="2218002" y="180891"/>
                </a:lnTo>
                <a:lnTo>
                  <a:pt x="2171964" y="165016"/>
                </a:lnTo>
                <a:lnTo>
                  <a:pt x="2119577" y="153904"/>
                </a:lnTo>
                <a:lnTo>
                  <a:pt x="2059252" y="147554"/>
                </a:lnTo>
                <a:lnTo>
                  <a:pt x="1990989" y="144379"/>
                </a:lnTo>
                <a:lnTo>
                  <a:pt x="1922727" y="147554"/>
                </a:lnTo>
                <a:lnTo>
                  <a:pt x="1862402" y="153904"/>
                </a:lnTo>
                <a:lnTo>
                  <a:pt x="1810014" y="165016"/>
                </a:lnTo>
                <a:lnTo>
                  <a:pt x="1763977" y="180891"/>
                </a:lnTo>
                <a:lnTo>
                  <a:pt x="1722702" y="196766"/>
                </a:lnTo>
                <a:lnTo>
                  <a:pt x="1686189" y="212641"/>
                </a:lnTo>
                <a:lnTo>
                  <a:pt x="1648089" y="231691"/>
                </a:lnTo>
                <a:lnTo>
                  <a:pt x="1609989" y="250741"/>
                </a:lnTo>
                <a:lnTo>
                  <a:pt x="1573477" y="269791"/>
                </a:lnTo>
                <a:lnTo>
                  <a:pt x="1532202" y="285666"/>
                </a:lnTo>
                <a:lnTo>
                  <a:pt x="1486164" y="299954"/>
                </a:lnTo>
                <a:lnTo>
                  <a:pt x="1433777" y="311066"/>
                </a:lnTo>
                <a:lnTo>
                  <a:pt x="1373452" y="319004"/>
                </a:lnTo>
                <a:lnTo>
                  <a:pt x="1305189" y="320591"/>
                </a:lnTo>
                <a:lnTo>
                  <a:pt x="1236927" y="319004"/>
                </a:lnTo>
                <a:lnTo>
                  <a:pt x="1176602" y="311066"/>
                </a:lnTo>
                <a:lnTo>
                  <a:pt x="1124214" y="299954"/>
                </a:lnTo>
                <a:lnTo>
                  <a:pt x="1078177" y="285666"/>
                </a:lnTo>
                <a:lnTo>
                  <a:pt x="1036902" y="269791"/>
                </a:lnTo>
                <a:lnTo>
                  <a:pt x="1000389" y="250741"/>
                </a:lnTo>
                <a:lnTo>
                  <a:pt x="962289" y="231691"/>
                </a:lnTo>
                <a:lnTo>
                  <a:pt x="924189" y="212641"/>
                </a:lnTo>
                <a:lnTo>
                  <a:pt x="887677" y="196766"/>
                </a:lnTo>
                <a:lnTo>
                  <a:pt x="846402" y="180891"/>
                </a:lnTo>
                <a:lnTo>
                  <a:pt x="800364" y="165016"/>
                </a:lnTo>
                <a:lnTo>
                  <a:pt x="747977" y="153904"/>
                </a:lnTo>
                <a:lnTo>
                  <a:pt x="687652" y="147554"/>
                </a:lnTo>
                <a:lnTo>
                  <a:pt x="619389" y="144379"/>
                </a:lnTo>
                <a:lnTo>
                  <a:pt x="551127" y="147554"/>
                </a:lnTo>
                <a:lnTo>
                  <a:pt x="490802" y="153904"/>
                </a:lnTo>
                <a:lnTo>
                  <a:pt x="438414" y="165016"/>
                </a:lnTo>
                <a:lnTo>
                  <a:pt x="392377" y="180891"/>
                </a:lnTo>
                <a:lnTo>
                  <a:pt x="351102" y="196766"/>
                </a:lnTo>
                <a:lnTo>
                  <a:pt x="314589" y="212641"/>
                </a:lnTo>
                <a:lnTo>
                  <a:pt x="276489" y="231691"/>
                </a:lnTo>
                <a:lnTo>
                  <a:pt x="238389" y="250741"/>
                </a:lnTo>
                <a:lnTo>
                  <a:pt x="201877" y="269791"/>
                </a:lnTo>
                <a:lnTo>
                  <a:pt x="160602" y="285666"/>
                </a:lnTo>
                <a:lnTo>
                  <a:pt x="114564" y="299954"/>
                </a:lnTo>
                <a:lnTo>
                  <a:pt x="62177" y="311066"/>
                </a:lnTo>
                <a:lnTo>
                  <a:pt x="1852" y="319004"/>
                </a:lnTo>
                <a:lnTo>
                  <a:pt x="0" y="319047"/>
                </a:lnTo>
                <a:lnTo>
                  <a:pt x="0" y="174668"/>
                </a:lnTo>
                <a:lnTo>
                  <a:pt x="1852" y="174625"/>
                </a:lnTo>
                <a:lnTo>
                  <a:pt x="62177" y="166687"/>
                </a:lnTo>
                <a:lnTo>
                  <a:pt x="114564" y="155575"/>
                </a:lnTo>
                <a:lnTo>
                  <a:pt x="160602" y="141287"/>
                </a:lnTo>
                <a:lnTo>
                  <a:pt x="201877" y="125412"/>
                </a:lnTo>
                <a:lnTo>
                  <a:pt x="238389" y="106362"/>
                </a:lnTo>
                <a:lnTo>
                  <a:pt x="276489" y="87312"/>
                </a:lnTo>
                <a:lnTo>
                  <a:pt x="314589" y="68262"/>
                </a:lnTo>
                <a:lnTo>
                  <a:pt x="351102" y="52387"/>
                </a:lnTo>
                <a:lnTo>
                  <a:pt x="392377" y="36512"/>
                </a:lnTo>
                <a:lnTo>
                  <a:pt x="438414" y="20637"/>
                </a:lnTo>
                <a:lnTo>
                  <a:pt x="490802" y="9525"/>
                </a:lnTo>
                <a:lnTo>
                  <a:pt x="551127" y="3175"/>
                </a:lnTo>
                <a:lnTo>
                  <a:pt x="619389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  <a:prstDash val="solid"/>
            <a:round/>
            <a:headEnd/>
            <a:tailEnd/>
          </a:ln>
        </p:spPr>
        <p:txBody>
          <a:bodyPr wrap="square" rtlCol="0" anchor="ctr">
            <a:noAutofit/>
          </a:bodyPr>
          <a:lstStyle/>
          <a:p>
            <a:pPr algn="ctr" defTabSz="457200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78A43BF4-C711-4601-987F-B09C69C7EB74}"/>
              </a:ext>
            </a:extLst>
          </p:cNvPr>
          <p:cNvSpPr txBox="1"/>
          <p:nvPr/>
        </p:nvSpPr>
        <p:spPr>
          <a:xfrm>
            <a:off x="406451" y="620688"/>
            <a:ext cx="18503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u="sng" dirty="0"/>
              <a:t>Question</a:t>
            </a:r>
            <a:r>
              <a:rPr lang="fr-FR" sz="3200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29653377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3">
            <a:extLst>
              <a:ext uri="{FF2B5EF4-FFF2-40B4-BE49-F238E27FC236}">
                <a16:creationId xmlns:a16="http://schemas.microsoft.com/office/drawing/2014/main" id="{03BBF051-7631-492D-81A1-2D430F5402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3568" y="1052736"/>
            <a:ext cx="4494261" cy="1080120"/>
          </a:xfrm>
        </p:spPr>
        <p:txBody>
          <a:bodyPr anchor="ctr">
            <a:normAutofit/>
          </a:bodyPr>
          <a:lstStyle/>
          <a:p>
            <a:pPr algn="l">
              <a:lnSpc>
                <a:spcPct val="90000"/>
              </a:lnSpc>
            </a:pPr>
            <a:r>
              <a:rPr lang="fr-FR" sz="3200" u="sng" dirty="0">
                <a:solidFill>
                  <a:schemeClr val="bg1"/>
                </a:solidFill>
              </a:rPr>
              <a:t>Réponse</a:t>
            </a:r>
            <a:r>
              <a:rPr lang="fr-FR" sz="3200" dirty="0">
                <a:solidFill>
                  <a:schemeClr val="bg1"/>
                </a:solidFill>
              </a:rPr>
              <a:t>:</a:t>
            </a:r>
            <a:br>
              <a:rPr lang="fr-FR" sz="1800" b="1" dirty="0">
                <a:solidFill>
                  <a:schemeClr val="bg1"/>
                </a:solidFill>
              </a:rPr>
            </a:br>
            <a:br>
              <a:rPr lang="fr-FR" sz="1800" b="1" dirty="0">
                <a:solidFill>
                  <a:schemeClr val="bg1"/>
                </a:solidFill>
              </a:rPr>
            </a:br>
            <a:endParaRPr lang="fr-FR" sz="1800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C1ADCFC-30F9-4F34-9349-B4005FB63E3B}"/>
              </a:ext>
            </a:extLst>
          </p:cNvPr>
          <p:cNvSpPr txBox="1"/>
          <p:nvPr/>
        </p:nvSpPr>
        <p:spPr>
          <a:xfrm>
            <a:off x="962241" y="2276872"/>
            <a:ext cx="8431175" cy="25423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FR" dirty="0">
                <a:solidFill>
                  <a:schemeClr val="bg1"/>
                </a:solidFill>
              </a:rPr>
              <a:t>Indication(s)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FR" dirty="0">
                <a:solidFill>
                  <a:schemeClr val="bg1"/>
                </a:solidFill>
              </a:rPr>
              <a:t>Contre-indication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FR" dirty="0">
                <a:solidFill>
                  <a:schemeClr val="bg1"/>
                </a:solidFill>
              </a:rPr>
              <a:t>Bilan </a:t>
            </a:r>
            <a:r>
              <a:rPr lang="fr-FR" dirty="0" err="1">
                <a:solidFill>
                  <a:schemeClr val="bg1"/>
                </a:solidFill>
              </a:rPr>
              <a:t>pré-opératoire</a:t>
            </a:r>
            <a:endParaRPr lang="fr-FR" dirty="0">
              <a:solidFill>
                <a:schemeClr val="bg1"/>
              </a:solidFill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FR" dirty="0">
                <a:solidFill>
                  <a:schemeClr val="bg1"/>
                </a:solidFill>
              </a:rPr>
              <a:t>Avancement dans le parcours de soins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FR" dirty="0">
                <a:solidFill>
                  <a:schemeClr val="bg1"/>
                </a:solidFill>
              </a:rPr>
              <a:t>Rapport bénéfice/risque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FR" dirty="0">
                <a:solidFill>
                  <a:schemeClr val="bg1"/>
                </a:solidFill>
              </a:rPr>
              <a:t>Choix de la technique</a:t>
            </a:r>
            <a:endParaRPr lang="fr-FR" sz="2000" dirty="0">
              <a:solidFill>
                <a:schemeClr val="bg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1353B48-4825-498A-826F-8902F66F4CA5}"/>
              </a:ext>
            </a:extLst>
          </p:cNvPr>
          <p:cNvSpPr/>
          <p:nvPr/>
        </p:nvSpPr>
        <p:spPr>
          <a:xfrm>
            <a:off x="8388424" y="6309320"/>
            <a:ext cx="5677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HAS</a:t>
            </a:r>
          </a:p>
        </p:txBody>
      </p:sp>
    </p:spTree>
    <p:extLst>
      <p:ext uri="{BB962C8B-B14F-4D97-AF65-F5344CB8AC3E}">
        <p14:creationId xmlns:p14="http://schemas.microsoft.com/office/powerpoint/2010/main" val="115753129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3">
            <a:extLst>
              <a:ext uri="{FF2B5EF4-FFF2-40B4-BE49-F238E27FC236}">
                <a16:creationId xmlns:a16="http://schemas.microsoft.com/office/drawing/2014/main" id="{03BBF051-7631-492D-81A1-2D430F5402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3568" y="1052736"/>
            <a:ext cx="4494261" cy="1080120"/>
          </a:xfrm>
        </p:spPr>
        <p:txBody>
          <a:bodyPr anchor="ctr">
            <a:normAutofit/>
          </a:bodyPr>
          <a:lstStyle/>
          <a:p>
            <a:pPr algn="l">
              <a:lnSpc>
                <a:spcPct val="90000"/>
              </a:lnSpc>
            </a:pPr>
            <a:r>
              <a:rPr lang="fr-FR" sz="3200" u="sng" dirty="0">
                <a:solidFill>
                  <a:schemeClr val="bg1"/>
                </a:solidFill>
              </a:rPr>
              <a:t>Cas clinique</a:t>
            </a:r>
            <a:r>
              <a:rPr lang="fr-FR" sz="3200" dirty="0">
                <a:solidFill>
                  <a:schemeClr val="bg1"/>
                </a:solidFill>
              </a:rPr>
              <a:t>:</a:t>
            </a:r>
            <a:br>
              <a:rPr lang="fr-FR" sz="1800" b="1" dirty="0">
                <a:solidFill>
                  <a:schemeClr val="bg1"/>
                </a:solidFill>
              </a:rPr>
            </a:br>
            <a:br>
              <a:rPr lang="fr-FR" sz="1800" b="1" dirty="0">
                <a:solidFill>
                  <a:schemeClr val="bg1"/>
                </a:solidFill>
              </a:rPr>
            </a:br>
            <a:endParaRPr lang="fr-FR" sz="1800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C1ADCFC-30F9-4F34-9349-B4005FB63E3B}"/>
              </a:ext>
            </a:extLst>
          </p:cNvPr>
          <p:cNvSpPr txBox="1"/>
          <p:nvPr/>
        </p:nvSpPr>
        <p:spPr>
          <a:xfrm>
            <a:off x="2015716" y="3228945"/>
            <a:ext cx="51125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solidFill>
                  <a:schemeClr val="bg1"/>
                </a:solidFill>
              </a:rPr>
              <a:t>Avis RCP: </a:t>
            </a:r>
            <a:r>
              <a:rPr lang="fr-FR" sz="2000" b="1" dirty="0">
                <a:solidFill>
                  <a:schemeClr val="bg1"/>
                </a:solidFill>
              </a:rPr>
              <a:t>Favorable à une Sleeve gastrectomie</a:t>
            </a:r>
          </a:p>
        </p:txBody>
      </p:sp>
    </p:spTree>
    <p:extLst>
      <p:ext uri="{BB962C8B-B14F-4D97-AF65-F5344CB8AC3E}">
        <p14:creationId xmlns:p14="http://schemas.microsoft.com/office/powerpoint/2010/main" val="372802900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49F388DC-C47F-4048-9B69-F1644A2A16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422C035D-D3AD-4301-A1B5-D4C91E3C58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4926329"/>
            <a:ext cx="9143997" cy="1931671"/>
          </a:xfrm>
          <a:custGeom>
            <a:avLst/>
            <a:gdLst>
              <a:gd name="connsiteX0" fmla="*/ 619388 w 12191996"/>
              <a:gd name="connsiteY0" fmla="*/ 0 h 1931671"/>
              <a:gd name="connsiteX1" fmla="*/ 687651 w 12191996"/>
              <a:gd name="connsiteY1" fmla="*/ 3175 h 1931671"/>
              <a:gd name="connsiteX2" fmla="*/ 747976 w 12191996"/>
              <a:gd name="connsiteY2" fmla="*/ 9525 h 1931671"/>
              <a:gd name="connsiteX3" fmla="*/ 800363 w 12191996"/>
              <a:gd name="connsiteY3" fmla="*/ 20637 h 1931671"/>
              <a:gd name="connsiteX4" fmla="*/ 846401 w 12191996"/>
              <a:gd name="connsiteY4" fmla="*/ 36512 h 1931671"/>
              <a:gd name="connsiteX5" fmla="*/ 887676 w 12191996"/>
              <a:gd name="connsiteY5" fmla="*/ 52387 h 1931671"/>
              <a:gd name="connsiteX6" fmla="*/ 924188 w 12191996"/>
              <a:gd name="connsiteY6" fmla="*/ 68262 h 1931671"/>
              <a:gd name="connsiteX7" fmla="*/ 962288 w 12191996"/>
              <a:gd name="connsiteY7" fmla="*/ 87312 h 1931671"/>
              <a:gd name="connsiteX8" fmla="*/ 1000388 w 12191996"/>
              <a:gd name="connsiteY8" fmla="*/ 106362 h 1931671"/>
              <a:gd name="connsiteX9" fmla="*/ 1036901 w 12191996"/>
              <a:gd name="connsiteY9" fmla="*/ 125412 h 1931671"/>
              <a:gd name="connsiteX10" fmla="*/ 1078176 w 12191996"/>
              <a:gd name="connsiteY10" fmla="*/ 141287 h 1931671"/>
              <a:gd name="connsiteX11" fmla="*/ 1124213 w 12191996"/>
              <a:gd name="connsiteY11" fmla="*/ 155575 h 1931671"/>
              <a:gd name="connsiteX12" fmla="*/ 1176601 w 12191996"/>
              <a:gd name="connsiteY12" fmla="*/ 166687 h 1931671"/>
              <a:gd name="connsiteX13" fmla="*/ 1236926 w 12191996"/>
              <a:gd name="connsiteY13" fmla="*/ 174625 h 1931671"/>
              <a:gd name="connsiteX14" fmla="*/ 1305188 w 12191996"/>
              <a:gd name="connsiteY14" fmla="*/ 176212 h 1931671"/>
              <a:gd name="connsiteX15" fmla="*/ 1373451 w 12191996"/>
              <a:gd name="connsiteY15" fmla="*/ 174625 h 1931671"/>
              <a:gd name="connsiteX16" fmla="*/ 1433776 w 12191996"/>
              <a:gd name="connsiteY16" fmla="*/ 166687 h 1931671"/>
              <a:gd name="connsiteX17" fmla="*/ 1486163 w 12191996"/>
              <a:gd name="connsiteY17" fmla="*/ 155575 h 1931671"/>
              <a:gd name="connsiteX18" fmla="*/ 1532201 w 12191996"/>
              <a:gd name="connsiteY18" fmla="*/ 141287 h 1931671"/>
              <a:gd name="connsiteX19" fmla="*/ 1573476 w 12191996"/>
              <a:gd name="connsiteY19" fmla="*/ 125412 h 1931671"/>
              <a:gd name="connsiteX20" fmla="*/ 1609988 w 12191996"/>
              <a:gd name="connsiteY20" fmla="*/ 106362 h 1931671"/>
              <a:gd name="connsiteX21" fmla="*/ 1648088 w 12191996"/>
              <a:gd name="connsiteY21" fmla="*/ 87312 h 1931671"/>
              <a:gd name="connsiteX22" fmla="*/ 1686188 w 12191996"/>
              <a:gd name="connsiteY22" fmla="*/ 68262 h 1931671"/>
              <a:gd name="connsiteX23" fmla="*/ 1722701 w 12191996"/>
              <a:gd name="connsiteY23" fmla="*/ 52387 h 1931671"/>
              <a:gd name="connsiteX24" fmla="*/ 1763976 w 12191996"/>
              <a:gd name="connsiteY24" fmla="*/ 36512 h 1931671"/>
              <a:gd name="connsiteX25" fmla="*/ 1810013 w 12191996"/>
              <a:gd name="connsiteY25" fmla="*/ 20637 h 1931671"/>
              <a:gd name="connsiteX26" fmla="*/ 1862401 w 12191996"/>
              <a:gd name="connsiteY26" fmla="*/ 9525 h 1931671"/>
              <a:gd name="connsiteX27" fmla="*/ 1922726 w 12191996"/>
              <a:gd name="connsiteY27" fmla="*/ 3175 h 1931671"/>
              <a:gd name="connsiteX28" fmla="*/ 1990988 w 12191996"/>
              <a:gd name="connsiteY28" fmla="*/ 0 h 1931671"/>
              <a:gd name="connsiteX29" fmla="*/ 2059251 w 12191996"/>
              <a:gd name="connsiteY29" fmla="*/ 3175 h 1931671"/>
              <a:gd name="connsiteX30" fmla="*/ 2119576 w 12191996"/>
              <a:gd name="connsiteY30" fmla="*/ 9525 h 1931671"/>
              <a:gd name="connsiteX31" fmla="*/ 2171963 w 12191996"/>
              <a:gd name="connsiteY31" fmla="*/ 20637 h 1931671"/>
              <a:gd name="connsiteX32" fmla="*/ 2218001 w 12191996"/>
              <a:gd name="connsiteY32" fmla="*/ 36512 h 1931671"/>
              <a:gd name="connsiteX33" fmla="*/ 2259276 w 12191996"/>
              <a:gd name="connsiteY33" fmla="*/ 52387 h 1931671"/>
              <a:gd name="connsiteX34" fmla="*/ 2295788 w 12191996"/>
              <a:gd name="connsiteY34" fmla="*/ 68262 h 1931671"/>
              <a:gd name="connsiteX35" fmla="*/ 2333888 w 12191996"/>
              <a:gd name="connsiteY35" fmla="*/ 87312 h 1931671"/>
              <a:gd name="connsiteX36" fmla="*/ 2371988 w 12191996"/>
              <a:gd name="connsiteY36" fmla="*/ 106362 h 1931671"/>
              <a:gd name="connsiteX37" fmla="*/ 2408501 w 12191996"/>
              <a:gd name="connsiteY37" fmla="*/ 125412 h 1931671"/>
              <a:gd name="connsiteX38" fmla="*/ 2449776 w 12191996"/>
              <a:gd name="connsiteY38" fmla="*/ 141287 h 1931671"/>
              <a:gd name="connsiteX39" fmla="*/ 2495813 w 12191996"/>
              <a:gd name="connsiteY39" fmla="*/ 155575 h 1931671"/>
              <a:gd name="connsiteX40" fmla="*/ 2548201 w 12191996"/>
              <a:gd name="connsiteY40" fmla="*/ 166687 h 1931671"/>
              <a:gd name="connsiteX41" fmla="*/ 2608526 w 12191996"/>
              <a:gd name="connsiteY41" fmla="*/ 174625 h 1931671"/>
              <a:gd name="connsiteX42" fmla="*/ 2676788 w 12191996"/>
              <a:gd name="connsiteY42" fmla="*/ 176212 h 1931671"/>
              <a:gd name="connsiteX43" fmla="*/ 2745051 w 12191996"/>
              <a:gd name="connsiteY43" fmla="*/ 174625 h 1931671"/>
              <a:gd name="connsiteX44" fmla="*/ 2805376 w 12191996"/>
              <a:gd name="connsiteY44" fmla="*/ 166687 h 1931671"/>
              <a:gd name="connsiteX45" fmla="*/ 2857763 w 12191996"/>
              <a:gd name="connsiteY45" fmla="*/ 155575 h 1931671"/>
              <a:gd name="connsiteX46" fmla="*/ 2903801 w 12191996"/>
              <a:gd name="connsiteY46" fmla="*/ 141287 h 1931671"/>
              <a:gd name="connsiteX47" fmla="*/ 2945076 w 12191996"/>
              <a:gd name="connsiteY47" fmla="*/ 125412 h 1931671"/>
              <a:gd name="connsiteX48" fmla="*/ 2981588 w 12191996"/>
              <a:gd name="connsiteY48" fmla="*/ 106362 h 1931671"/>
              <a:gd name="connsiteX49" fmla="*/ 3019688 w 12191996"/>
              <a:gd name="connsiteY49" fmla="*/ 87312 h 1931671"/>
              <a:gd name="connsiteX50" fmla="*/ 3057788 w 12191996"/>
              <a:gd name="connsiteY50" fmla="*/ 68262 h 1931671"/>
              <a:gd name="connsiteX51" fmla="*/ 3094301 w 12191996"/>
              <a:gd name="connsiteY51" fmla="*/ 52387 h 1931671"/>
              <a:gd name="connsiteX52" fmla="*/ 3135576 w 12191996"/>
              <a:gd name="connsiteY52" fmla="*/ 36512 h 1931671"/>
              <a:gd name="connsiteX53" fmla="*/ 3181613 w 12191996"/>
              <a:gd name="connsiteY53" fmla="*/ 20637 h 1931671"/>
              <a:gd name="connsiteX54" fmla="*/ 3234001 w 12191996"/>
              <a:gd name="connsiteY54" fmla="*/ 9525 h 1931671"/>
              <a:gd name="connsiteX55" fmla="*/ 3294326 w 12191996"/>
              <a:gd name="connsiteY55" fmla="*/ 3175 h 1931671"/>
              <a:gd name="connsiteX56" fmla="*/ 3361001 w 12191996"/>
              <a:gd name="connsiteY56" fmla="*/ 0 h 1931671"/>
              <a:gd name="connsiteX57" fmla="*/ 3430851 w 12191996"/>
              <a:gd name="connsiteY57" fmla="*/ 3175 h 1931671"/>
              <a:gd name="connsiteX58" fmla="*/ 3491176 w 12191996"/>
              <a:gd name="connsiteY58" fmla="*/ 9525 h 1931671"/>
              <a:gd name="connsiteX59" fmla="*/ 3543563 w 12191996"/>
              <a:gd name="connsiteY59" fmla="*/ 20637 h 1931671"/>
              <a:gd name="connsiteX60" fmla="*/ 3589601 w 12191996"/>
              <a:gd name="connsiteY60" fmla="*/ 36512 h 1931671"/>
              <a:gd name="connsiteX61" fmla="*/ 3630876 w 12191996"/>
              <a:gd name="connsiteY61" fmla="*/ 52387 h 1931671"/>
              <a:gd name="connsiteX62" fmla="*/ 3667388 w 12191996"/>
              <a:gd name="connsiteY62" fmla="*/ 68262 h 1931671"/>
              <a:gd name="connsiteX63" fmla="*/ 3705488 w 12191996"/>
              <a:gd name="connsiteY63" fmla="*/ 87312 h 1931671"/>
              <a:gd name="connsiteX64" fmla="*/ 3743588 w 12191996"/>
              <a:gd name="connsiteY64" fmla="*/ 106362 h 1931671"/>
              <a:gd name="connsiteX65" fmla="*/ 3780101 w 12191996"/>
              <a:gd name="connsiteY65" fmla="*/ 125412 h 1931671"/>
              <a:gd name="connsiteX66" fmla="*/ 3821376 w 12191996"/>
              <a:gd name="connsiteY66" fmla="*/ 141287 h 1931671"/>
              <a:gd name="connsiteX67" fmla="*/ 3867413 w 12191996"/>
              <a:gd name="connsiteY67" fmla="*/ 155575 h 1931671"/>
              <a:gd name="connsiteX68" fmla="*/ 3919801 w 12191996"/>
              <a:gd name="connsiteY68" fmla="*/ 166687 h 1931671"/>
              <a:gd name="connsiteX69" fmla="*/ 3980126 w 12191996"/>
              <a:gd name="connsiteY69" fmla="*/ 174625 h 1931671"/>
              <a:gd name="connsiteX70" fmla="*/ 4048388 w 12191996"/>
              <a:gd name="connsiteY70" fmla="*/ 176212 h 1931671"/>
              <a:gd name="connsiteX71" fmla="*/ 4116651 w 12191996"/>
              <a:gd name="connsiteY71" fmla="*/ 174625 h 1931671"/>
              <a:gd name="connsiteX72" fmla="*/ 4176976 w 12191996"/>
              <a:gd name="connsiteY72" fmla="*/ 166687 h 1931671"/>
              <a:gd name="connsiteX73" fmla="*/ 4229363 w 12191996"/>
              <a:gd name="connsiteY73" fmla="*/ 155575 h 1931671"/>
              <a:gd name="connsiteX74" fmla="*/ 4275401 w 12191996"/>
              <a:gd name="connsiteY74" fmla="*/ 141287 h 1931671"/>
              <a:gd name="connsiteX75" fmla="*/ 4316676 w 12191996"/>
              <a:gd name="connsiteY75" fmla="*/ 125412 h 1931671"/>
              <a:gd name="connsiteX76" fmla="*/ 4353188 w 12191996"/>
              <a:gd name="connsiteY76" fmla="*/ 106362 h 1931671"/>
              <a:gd name="connsiteX77" fmla="*/ 4429388 w 12191996"/>
              <a:gd name="connsiteY77" fmla="*/ 68262 h 1931671"/>
              <a:gd name="connsiteX78" fmla="*/ 4465901 w 12191996"/>
              <a:gd name="connsiteY78" fmla="*/ 52387 h 1931671"/>
              <a:gd name="connsiteX79" fmla="*/ 4507176 w 12191996"/>
              <a:gd name="connsiteY79" fmla="*/ 36512 h 1931671"/>
              <a:gd name="connsiteX80" fmla="*/ 4553214 w 12191996"/>
              <a:gd name="connsiteY80" fmla="*/ 20637 h 1931671"/>
              <a:gd name="connsiteX81" fmla="*/ 4605601 w 12191996"/>
              <a:gd name="connsiteY81" fmla="*/ 9525 h 1931671"/>
              <a:gd name="connsiteX82" fmla="*/ 4665927 w 12191996"/>
              <a:gd name="connsiteY82" fmla="*/ 3175 h 1931671"/>
              <a:gd name="connsiteX83" fmla="*/ 4734188 w 12191996"/>
              <a:gd name="connsiteY83" fmla="*/ 0 h 1931671"/>
              <a:gd name="connsiteX84" fmla="*/ 4802452 w 12191996"/>
              <a:gd name="connsiteY84" fmla="*/ 3175 h 1931671"/>
              <a:gd name="connsiteX85" fmla="*/ 4862776 w 12191996"/>
              <a:gd name="connsiteY85" fmla="*/ 9525 h 1931671"/>
              <a:gd name="connsiteX86" fmla="*/ 4915164 w 12191996"/>
              <a:gd name="connsiteY86" fmla="*/ 20637 h 1931671"/>
              <a:gd name="connsiteX87" fmla="*/ 4961200 w 12191996"/>
              <a:gd name="connsiteY87" fmla="*/ 36512 h 1931671"/>
              <a:gd name="connsiteX88" fmla="*/ 5002476 w 12191996"/>
              <a:gd name="connsiteY88" fmla="*/ 52387 h 1931671"/>
              <a:gd name="connsiteX89" fmla="*/ 5038988 w 12191996"/>
              <a:gd name="connsiteY89" fmla="*/ 68262 h 1931671"/>
              <a:gd name="connsiteX90" fmla="*/ 5077089 w 12191996"/>
              <a:gd name="connsiteY90" fmla="*/ 87312 h 1931671"/>
              <a:gd name="connsiteX91" fmla="*/ 5115188 w 12191996"/>
              <a:gd name="connsiteY91" fmla="*/ 106362 h 1931671"/>
              <a:gd name="connsiteX92" fmla="*/ 5151700 w 12191996"/>
              <a:gd name="connsiteY92" fmla="*/ 125412 h 1931671"/>
              <a:gd name="connsiteX93" fmla="*/ 5192976 w 12191996"/>
              <a:gd name="connsiteY93" fmla="*/ 141287 h 1931671"/>
              <a:gd name="connsiteX94" fmla="*/ 5239013 w 12191996"/>
              <a:gd name="connsiteY94" fmla="*/ 155575 h 1931671"/>
              <a:gd name="connsiteX95" fmla="*/ 5291400 w 12191996"/>
              <a:gd name="connsiteY95" fmla="*/ 166687 h 1931671"/>
              <a:gd name="connsiteX96" fmla="*/ 5351726 w 12191996"/>
              <a:gd name="connsiteY96" fmla="*/ 174625 h 1931671"/>
              <a:gd name="connsiteX97" fmla="*/ 5410198 w 12191996"/>
              <a:gd name="connsiteY97" fmla="*/ 175985 h 1931671"/>
              <a:gd name="connsiteX98" fmla="*/ 5468670 w 12191996"/>
              <a:gd name="connsiteY98" fmla="*/ 174625 h 1931671"/>
              <a:gd name="connsiteX99" fmla="*/ 5528995 w 12191996"/>
              <a:gd name="connsiteY99" fmla="*/ 166687 h 1931671"/>
              <a:gd name="connsiteX100" fmla="*/ 5581382 w 12191996"/>
              <a:gd name="connsiteY100" fmla="*/ 155575 h 1931671"/>
              <a:gd name="connsiteX101" fmla="*/ 5627420 w 12191996"/>
              <a:gd name="connsiteY101" fmla="*/ 141287 h 1931671"/>
              <a:gd name="connsiteX102" fmla="*/ 5668695 w 12191996"/>
              <a:gd name="connsiteY102" fmla="*/ 125412 h 1931671"/>
              <a:gd name="connsiteX103" fmla="*/ 5705208 w 12191996"/>
              <a:gd name="connsiteY103" fmla="*/ 106362 h 1931671"/>
              <a:gd name="connsiteX104" fmla="*/ 5743307 w 12191996"/>
              <a:gd name="connsiteY104" fmla="*/ 87312 h 1931671"/>
              <a:gd name="connsiteX105" fmla="*/ 5781407 w 12191996"/>
              <a:gd name="connsiteY105" fmla="*/ 68262 h 1931671"/>
              <a:gd name="connsiteX106" fmla="*/ 5817920 w 12191996"/>
              <a:gd name="connsiteY106" fmla="*/ 52387 h 1931671"/>
              <a:gd name="connsiteX107" fmla="*/ 5859195 w 12191996"/>
              <a:gd name="connsiteY107" fmla="*/ 36512 h 1931671"/>
              <a:gd name="connsiteX108" fmla="*/ 5905233 w 12191996"/>
              <a:gd name="connsiteY108" fmla="*/ 20637 h 1931671"/>
              <a:gd name="connsiteX109" fmla="*/ 5957620 w 12191996"/>
              <a:gd name="connsiteY109" fmla="*/ 9525 h 1931671"/>
              <a:gd name="connsiteX110" fmla="*/ 6017946 w 12191996"/>
              <a:gd name="connsiteY110" fmla="*/ 3175 h 1931671"/>
              <a:gd name="connsiteX111" fmla="*/ 6086208 w 12191996"/>
              <a:gd name="connsiteY111" fmla="*/ 0 h 1931671"/>
              <a:gd name="connsiteX112" fmla="*/ 6095998 w 12191996"/>
              <a:gd name="connsiteY112" fmla="*/ 455 h 1931671"/>
              <a:gd name="connsiteX113" fmla="*/ 6105788 w 12191996"/>
              <a:gd name="connsiteY113" fmla="*/ 0 h 1931671"/>
              <a:gd name="connsiteX114" fmla="*/ 6174051 w 12191996"/>
              <a:gd name="connsiteY114" fmla="*/ 3175 h 1931671"/>
              <a:gd name="connsiteX115" fmla="*/ 6234376 w 12191996"/>
              <a:gd name="connsiteY115" fmla="*/ 9525 h 1931671"/>
              <a:gd name="connsiteX116" fmla="*/ 6286763 w 12191996"/>
              <a:gd name="connsiteY116" fmla="*/ 20637 h 1931671"/>
              <a:gd name="connsiteX117" fmla="*/ 6332801 w 12191996"/>
              <a:gd name="connsiteY117" fmla="*/ 36512 h 1931671"/>
              <a:gd name="connsiteX118" fmla="*/ 6374076 w 12191996"/>
              <a:gd name="connsiteY118" fmla="*/ 52387 h 1931671"/>
              <a:gd name="connsiteX119" fmla="*/ 6410588 w 12191996"/>
              <a:gd name="connsiteY119" fmla="*/ 68262 h 1931671"/>
              <a:gd name="connsiteX120" fmla="*/ 6448688 w 12191996"/>
              <a:gd name="connsiteY120" fmla="*/ 87312 h 1931671"/>
              <a:gd name="connsiteX121" fmla="*/ 6486788 w 12191996"/>
              <a:gd name="connsiteY121" fmla="*/ 106362 h 1931671"/>
              <a:gd name="connsiteX122" fmla="*/ 6523301 w 12191996"/>
              <a:gd name="connsiteY122" fmla="*/ 125412 h 1931671"/>
              <a:gd name="connsiteX123" fmla="*/ 6564576 w 12191996"/>
              <a:gd name="connsiteY123" fmla="*/ 141287 h 1931671"/>
              <a:gd name="connsiteX124" fmla="*/ 6610613 w 12191996"/>
              <a:gd name="connsiteY124" fmla="*/ 155575 h 1931671"/>
              <a:gd name="connsiteX125" fmla="*/ 6663001 w 12191996"/>
              <a:gd name="connsiteY125" fmla="*/ 166687 h 1931671"/>
              <a:gd name="connsiteX126" fmla="*/ 6723326 w 12191996"/>
              <a:gd name="connsiteY126" fmla="*/ 174625 h 1931671"/>
              <a:gd name="connsiteX127" fmla="*/ 6781798 w 12191996"/>
              <a:gd name="connsiteY127" fmla="*/ 175985 h 1931671"/>
              <a:gd name="connsiteX128" fmla="*/ 6840270 w 12191996"/>
              <a:gd name="connsiteY128" fmla="*/ 174625 h 1931671"/>
              <a:gd name="connsiteX129" fmla="*/ 6900595 w 12191996"/>
              <a:gd name="connsiteY129" fmla="*/ 166687 h 1931671"/>
              <a:gd name="connsiteX130" fmla="*/ 6952982 w 12191996"/>
              <a:gd name="connsiteY130" fmla="*/ 155575 h 1931671"/>
              <a:gd name="connsiteX131" fmla="*/ 6999020 w 12191996"/>
              <a:gd name="connsiteY131" fmla="*/ 141287 h 1931671"/>
              <a:gd name="connsiteX132" fmla="*/ 7040295 w 12191996"/>
              <a:gd name="connsiteY132" fmla="*/ 125412 h 1931671"/>
              <a:gd name="connsiteX133" fmla="*/ 7076807 w 12191996"/>
              <a:gd name="connsiteY133" fmla="*/ 106362 h 1931671"/>
              <a:gd name="connsiteX134" fmla="*/ 7114907 w 12191996"/>
              <a:gd name="connsiteY134" fmla="*/ 87312 h 1931671"/>
              <a:gd name="connsiteX135" fmla="*/ 7153007 w 12191996"/>
              <a:gd name="connsiteY135" fmla="*/ 68262 h 1931671"/>
              <a:gd name="connsiteX136" fmla="*/ 7189520 w 12191996"/>
              <a:gd name="connsiteY136" fmla="*/ 52387 h 1931671"/>
              <a:gd name="connsiteX137" fmla="*/ 7230795 w 12191996"/>
              <a:gd name="connsiteY137" fmla="*/ 36512 h 1931671"/>
              <a:gd name="connsiteX138" fmla="*/ 7276832 w 12191996"/>
              <a:gd name="connsiteY138" fmla="*/ 20637 h 1931671"/>
              <a:gd name="connsiteX139" fmla="*/ 7329220 w 12191996"/>
              <a:gd name="connsiteY139" fmla="*/ 9525 h 1931671"/>
              <a:gd name="connsiteX140" fmla="*/ 7389545 w 12191996"/>
              <a:gd name="connsiteY140" fmla="*/ 3175 h 1931671"/>
              <a:gd name="connsiteX141" fmla="*/ 7457807 w 12191996"/>
              <a:gd name="connsiteY141" fmla="*/ 0 h 1931671"/>
              <a:gd name="connsiteX142" fmla="*/ 7526070 w 12191996"/>
              <a:gd name="connsiteY142" fmla="*/ 3175 h 1931671"/>
              <a:gd name="connsiteX143" fmla="*/ 7586395 w 12191996"/>
              <a:gd name="connsiteY143" fmla="*/ 9525 h 1931671"/>
              <a:gd name="connsiteX144" fmla="*/ 7638782 w 12191996"/>
              <a:gd name="connsiteY144" fmla="*/ 20637 h 1931671"/>
              <a:gd name="connsiteX145" fmla="*/ 7684820 w 12191996"/>
              <a:gd name="connsiteY145" fmla="*/ 36512 h 1931671"/>
              <a:gd name="connsiteX146" fmla="*/ 7726095 w 12191996"/>
              <a:gd name="connsiteY146" fmla="*/ 52387 h 1931671"/>
              <a:gd name="connsiteX147" fmla="*/ 7762607 w 12191996"/>
              <a:gd name="connsiteY147" fmla="*/ 68262 h 1931671"/>
              <a:gd name="connsiteX148" fmla="*/ 7800707 w 12191996"/>
              <a:gd name="connsiteY148" fmla="*/ 87312 h 1931671"/>
              <a:gd name="connsiteX149" fmla="*/ 7838807 w 12191996"/>
              <a:gd name="connsiteY149" fmla="*/ 106362 h 1931671"/>
              <a:gd name="connsiteX150" fmla="*/ 7875320 w 12191996"/>
              <a:gd name="connsiteY150" fmla="*/ 125412 h 1931671"/>
              <a:gd name="connsiteX151" fmla="*/ 7916595 w 12191996"/>
              <a:gd name="connsiteY151" fmla="*/ 141287 h 1931671"/>
              <a:gd name="connsiteX152" fmla="*/ 7962632 w 12191996"/>
              <a:gd name="connsiteY152" fmla="*/ 155575 h 1931671"/>
              <a:gd name="connsiteX153" fmla="*/ 8015020 w 12191996"/>
              <a:gd name="connsiteY153" fmla="*/ 166687 h 1931671"/>
              <a:gd name="connsiteX154" fmla="*/ 8075345 w 12191996"/>
              <a:gd name="connsiteY154" fmla="*/ 174625 h 1931671"/>
              <a:gd name="connsiteX155" fmla="*/ 8143607 w 12191996"/>
              <a:gd name="connsiteY155" fmla="*/ 176212 h 1931671"/>
              <a:gd name="connsiteX156" fmla="*/ 8211870 w 12191996"/>
              <a:gd name="connsiteY156" fmla="*/ 174625 h 1931671"/>
              <a:gd name="connsiteX157" fmla="*/ 8272195 w 12191996"/>
              <a:gd name="connsiteY157" fmla="*/ 166687 h 1931671"/>
              <a:gd name="connsiteX158" fmla="*/ 8324582 w 12191996"/>
              <a:gd name="connsiteY158" fmla="*/ 155575 h 1931671"/>
              <a:gd name="connsiteX159" fmla="*/ 8370620 w 12191996"/>
              <a:gd name="connsiteY159" fmla="*/ 141287 h 1931671"/>
              <a:gd name="connsiteX160" fmla="*/ 8411895 w 12191996"/>
              <a:gd name="connsiteY160" fmla="*/ 125412 h 1931671"/>
              <a:gd name="connsiteX161" fmla="*/ 8448407 w 12191996"/>
              <a:gd name="connsiteY161" fmla="*/ 106362 h 1931671"/>
              <a:gd name="connsiteX162" fmla="*/ 8486507 w 12191996"/>
              <a:gd name="connsiteY162" fmla="*/ 87312 h 1931671"/>
              <a:gd name="connsiteX163" fmla="*/ 8524607 w 12191996"/>
              <a:gd name="connsiteY163" fmla="*/ 68262 h 1931671"/>
              <a:gd name="connsiteX164" fmla="*/ 8561119 w 12191996"/>
              <a:gd name="connsiteY164" fmla="*/ 52387 h 1931671"/>
              <a:gd name="connsiteX165" fmla="*/ 8602395 w 12191996"/>
              <a:gd name="connsiteY165" fmla="*/ 36512 h 1931671"/>
              <a:gd name="connsiteX166" fmla="*/ 8648431 w 12191996"/>
              <a:gd name="connsiteY166" fmla="*/ 20637 h 1931671"/>
              <a:gd name="connsiteX167" fmla="*/ 8700819 w 12191996"/>
              <a:gd name="connsiteY167" fmla="*/ 9525 h 1931671"/>
              <a:gd name="connsiteX168" fmla="*/ 8761145 w 12191996"/>
              <a:gd name="connsiteY168" fmla="*/ 3175 h 1931671"/>
              <a:gd name="connsiteX169" fmla="*/ 8827819 w 12191996"/>
              <a:gd name="connsiteY169" fmla="*/ 0 h 1931671"/>
              <a:gd name="connsiteX170" fmla="*/ 8897669 w 12191996"/>
              <a:gd name="connsiteY170" fmla="*/ 3175 h 1931671"/>
              <a:gd name="connsiteX171" fmla="*/ 8957995 w 12191996"/>
              <a:gd name="connsiteY171" fmla="*/ 9525 h 1931671"/>
              <a:gd name="connsiteX172" fmla="*/ 9010381 w 12191996"/>
              <a:gd name="connsiteY172" fmla="*/ 20637 h 1931671"/>
              <a:gd name="connsiteX173" fmla="*/ 9056419 w 12191996"/>
              <a:gd name="connsiteY173" fmla="*/ 36512 h 1931671"/>
              <a:gd name="connsiteX174" fmla="*/ 9097695 w 12191996"/>
              <a:gd name="connsiteY174" fmla="*/ 52387 h 1931671"/>
              <a:gd name="connsiteX175" fmla="*/ 9134207 w 12191996"/>
              <a:gd name="connsiteY175" fmla="*/ 68262 h 1931671"/>
              <a:gd name="connsiteX176" fmla="*/ 9172307 w 12191996"/>
              <a:gd name="connsiteY176" fmla="*/ 87312 h 1931671"/>
              <a:gd name="connsiteX177" fmla="*/ 9210407 w 12191996"/>
              <a:gd name="connsiteY177" fmla="*/ 106362 h 1931671"/>
              <a:gd name="connsiteX178" fmla="*/ 9246919 w 12191996"/>
              <a:gd name="connsiteY178" fmla="*/ 125412 h 1931671"/>
              <a:gd name="connsiteX179" fmla="*/ 9288195 w 12191996"/>
              <a:gd name="connsiteY179" fmla="*/ 141287 h 1931671"/>
              <a:gd name="connsiteX180" fmla="*/ 9334231 w 12191996"/>
              <a:gd name="connsiteY180" fmla="*/ 155575 h 1931671"/>
              <a:gd name="connsiteX181" fmla="*/ 9386619 w 12191996"/>
              <a:gd name="connsiteY181" fmla="*/ 166687 h 1931671"/>
              <a:gd name="connsiteX182" fmla="*/ 9446945 w 12191996"/>
              <a:gd name="connsiteY182" fmla="*/ 174625 h 1931671"/>
              <a:gd name="connsiteX183" fmla="*/ 9515207 w 12191996"/>
              <a:gd name="connsiteY183" fmla="*/ 176212 h 1931671"/>
              <a:gd name="connsiteX184" fmla="*/ 9583469 w 12191996"/>
              <a:gd name="connsiteY184" fmla="*/ 174625 h 1931671"/>
              <a:gd name="connsiteX185" fmla="*/ 9643795 w 12191996"/>
              <a:gd name="connsiteY185" fmla="*/ 166687 h 1931671"/>
              <a:gd name="connsiteX186" fmla="*/ 9696181 w 12191996"/>
              <a:gd name="connsiteY186" fmla="*/ 155575 h 1931671"/>
              <a:gd name="connsiteX187" fmla="*/ 9742219 w 12191996"/>
              <a:gd name="connsiteY187" fmla="*/ 141287 h 1931671"/>
              <a:gd name="connsiteX188" fmla="*/ 9783495 w 12191996"/>
              <a:gd name="connsiteY188" fmla="*/ 125412 h 1931671"/>
              <a:gd name="connsiteX189" fmla="*/ 9820007 w 12191996"/>
              <a:gd name="connsiteY189" fmla="*/ 106362 h 1931671"/>
              <a:gd name="connsiteX190" fmla="*/ 9896207 w 12191996"/>
              <a:gd name="connsiteY190" fmla="*/ 68262 h 1931671"/>
              <a:gd name="connsiteX191" fmla="*/ 9932719 w 12191996"/>
              <a:gd name="connsiteY191" fmla="*/ 52387 h 1931671"/>
              <a:gd name="connsiteX192" fmla="*/ 9973995 w 12191996"/>
              <a:gd name="connsiteY192" fmla="*/ 36512 h 1931671"/>
              <a:gd name="connsiteX193" fmla="*/ 10020031 w 12191996"/>
              <a:gd name="connsiteY193" fmla="*/ 20637 h 1931671"/>
              <a:gd name="connsiteX194" fmla="*/ 10072419 w 12191996"/>
              <a:gd name="connsiteY194" fmla="*/ 9525 h 1931671"/>
              <a:gd name="connsiteX195" fmla="*/ 10132745 w 12191996"/>
              <a:gd name="connsiteY195" fmla="*/ 3175 h 1931671"/>
              <a:gd name="connsiteX196" fmla="*/ 10201007 w 12191996"/>
              <a:gd name="connsiteY196" fmla="*/ 0 h 1931671"/>
              <a:gd name="connsiteX197" fmla="*/ 10269269 w 12191996"/>
              <a:gd name="connsiteY197" fmla="*/ 3175 h 1931671"/>
              <a:gd name="connsiteX198" fmla="*/ 10329595 w 12191996"/>
              <a:gd name="connsiteY198" fmla="*/ 9525 h 1931671"/>
              <a:gd name="connsiteX199" fmla="*/ 10381981 w 12191996"/>
              <a:gd name="connsiteY199" fmla="*/ 20637 h 1931671"/>
              <a:gd name="connsiteX200" fmla="*/ 10428019 w 12191996"/>
              <a:gd name="connsiteY200" fmla="*/ 36512 h 1931671"/>
              <a:gd name="connsiteX201" fmla="*/ 10469295 w 12191996"/>
              <a:gd name="connsiteY201" fmla="*/ 52387 h 1931671"/>
              <a:gd name="connsiteX202" fmla="*/ 10505807 w 12191996"/>
              <a:gd name="connsiteY202" fmla="*/ 68262 h 1931671"/>
              <a:gd name="connsiteX203" fmla="*/ 10543907 w 12191996"/>
              <a:gd name="connsiteY203" fmla="*/ 87312 h 1931671"/>
              <a:gd name="connsiteX204" fmla="*/ 10582007 w 12191996"/>
              <a:gd name="connsiteY204" fmla="*/ 106362 h 1931671"/>
              <a:gd name="connsiteX205" fmla="*/ 10618519 w 12191996"/>
              <a:gd name="connsiteY205" fmla="*/ 125412 h 1931671"/>
              <a:gd name="connsiteX206" fmla="*/ 10659795 w 12191996"/>
              <a:gd name="connsiteY206" fmla="*/ 141287 h 1931671"/>
              <a:gd name="connsiteX207" fmla="*/ 10705831 w 12191996"/>
              <a:gd name="connsiteY207" fmla="*/ 155575 h 1931671"/>
              <a:gd name="connsiteX208" fmla="*/ 10758219 w 12191996"/>
              <a:gd name="connsiteY208" fmla="*/ 166687 h 1931671"/>
              <a:gd name="connsiteX209" fmla="*/ 10818545 w 12191996"/>
              <a:gd name="connsiteY209" fmla="*/ 174625 h 1931671"/>
              <a:gd name="connsiteX210" fmla="*/ 10886807 w 12191996"/>
              <a:gd name="connsiteY210" fmla="*/ 176212 h 1931671"/>
              <a:gd name="connsiteX211" fmla="*/ 10955069 w 12191996"/>
              <a:gd name="connsiteY211" fmla="*/ 174625 h 1931671"/>
              <a:gd name="connsiteX212" fmla="*/ 11015395 w 12191996"/>
              <a:gd name="connsiteY212" fmla="*/ 166687 h 1931671"/>
              <a:gd name="connsiteX213" fmla="*/ 11067781 w 12191996"/>
              <a:gd name="connsiteY213" fmla="*/ 155575 h 1931671"/>
              <a:gd name="connsiteX214" fmla="*/ 11113819 w 12191996"/>
              <a:gd name="connsiteY214" fmla="*/ 141287 h 1931671"/>
              <a:gd name="connsiteX215" fmla="*/ 11155095 w 12191996"/>
              <a:gd name="connsiteY215" fmla="*/ 125412 h 1931671"/>
              <a:gd name="connsiteX216" fmla="*/ 11191607 w 12191996"/>
              <a:gd name="connsiteY216" fmla="*/ 106362 h 1931671"/>
              <a:gd name="connsiteX217" fmla="*/ 11229707 w 12191996"/>
              <a:gd name="connsiteY217" fmla="*/ 87312 h 1931671"/>
              <a:gd name="connsiteX218" fmla="*/ 11267807 w 12191996"/>
              <a:gd name="connsiteY218" fmla="*/ 68262 h 1931671"/>
              <a:gd name="connsiteX219" fmla="*/ 11304319 w 12191996"/>
              <a:gd name="connsiteY219" fmla="*/ 52387 h 1931671"/>
              <a:gd name="connsiteX220" fmla="*/ 11345595 w 12191996"/>
              <a:gd name="connsiteY220" fmla="*/ 36512 h 1931671"/>
              <a:gd name="connsiteX221" fmla="*/ 11391631 w 12191996"/>
              <a:gd name="connsiteY221" fmla="*/ 20637 h 1931671"/>
              <a:gd name="connsiteX222" fmla="*/ 11444019 w 12191996"/>
              <a:gd name="connsiteY222" fmla="*/ 9525 h 1931671"/>
              <a:gd name="connsiteX223" fmla="*/ 11504345 w 12191996"/>
              <a:gd name="connsiteY223" fmla="*/ 3175 h 1931671"/>
              <a:gd name="connsiteX224" fmla="*/ 11572607 w 12191996"/>
              <a:gd name="connsiteY224" fmla="*/ 0 h 1931671"/>
              <a:gd name="connsiteX225" fmla="*/ 11640869 w 12191996"/>
              <a:gd name="connsiteY225" fmla="*/ 3175 h 1931671"/>
              <a:gd name="connsiteX226" fmla="*/ 11701195 w 12191996"/>
              <a:gd name="connsiteY226" fmla="*/ 9525 h 1931671"/>
              <a:gd name="connsiteX227" fmla="*/ 11753581 w 12191996"/>
              <a:gd name="connsiteY227" fmla="*/ 20637 h 1931671"/>
              <a:gd name="connsiteX228" fmla="*/ 11799619 w 12191996"/>
              <a:gd name="connsiteY228" fmla="*/ 36512 h 1931671"/>
              <a:gd name="connsiteX229" fmla="*/ 11840895 w 12191996"/>
              <a:gd name="connsiteY229" fmla="*/ 52387 h 1931671"/>
              <a:gd name="connsiteX230" fmla="*/ 11877407 w 12191996"/>
              <a:gd name="connsiteY230" fmla="*/ 68262 h 1931671"/>
              <a:gd name="connsiteX231" fmla="*/ 11915507 w 12191996"/>
              <a:gd name="connsiteY231" fmla="*/ 87312 h 1931671"/>
              <a:gd name="connsiteX232" fmla="*/ 11953607 w 12191996"/>
              <a:gd name="connsiteY232" fmla="*/ 106362 h 1931671"/>
              <a:gd name="connsiteX233" fmla="*/ 11990119 w 12191996"/>
              <a:gd name="connsiteY233" fmla="*/ 125412 h 1931671"/>
              <a:gd name="connsiteX234" fmla="*/ 12031395 w 12191996"/>
              <a:gd name="connsiteY234" fmla="*/ 141287 h 1931671"/>
              <a:gd name="connsiteX235" fmla="*/ 12077431 w 12191996"/>
              <a:gd name="connsiteY235" fmla="*/ 155575 h 1931671"/>
              <a:gd name="connsiteX236" fmla="*/ 12129819 w 12191996"/>
              <a:gd name="connsiteY236" fmla="*/ 166688 h 1931671"/>
              <a:gd name="connsiteX237" fmla="*/ 12190145 w 12191996"/>
              <a:gd name="connsiteY237" fmla="*/ 174625 h 1931671"/>
              <a:gd name="connsiteX238" fmla="*/ 12191996 w 12191996"/>
              <a:gd name="connsiteY238" fmla="*/ 174668 h 1931671"/>
              <a:gd name="connsiteX239" fmla="*/ 12191996 w 12191996"/>
              <a:gd name="connsiteY239" fmla="*/ 1931671 h 1931671"/>
              <a:gd name="connsiteX240" fmla="*/ 0 w 12191996"/>
              <a:gd name="connsiteY240" fmla="*/ 1931671 h 1931671"/>
              <a:gd name="connsiteX241" fmla="*/ 0 w 12191996"/>
              <a:gd name="connsiteY241" fmla="*/ 174668 h 1931671"/>
              <a:gd name="connsiteX242" fmla="*/ 1851 w 12191996"/>
              <a:gd name="connsiteY242" fmla="*/ 174625 h 1931671"/>
              <a:gd name="connsiteX243" fmla="*/ 62176 w 12191996"/>
              <a:gd name="connsiteY243" fmla="*/ 166687 h 1931671"/>
              <a:gd name="connsiteX244" fmla="*/ 114563 w 12191996"/>
              <a:gd name="connsiteY244" fmla="*/ 155575 h 1931671"/>
              <a:gd name="connsiteX245" fmla="*/ 160601 w 12191996"/>
              <a:gd name="connsiteY245" fmla="*/ 141287 h 1931671"/>
              <a:gd name="connsiteX246" fmla="*/ 201876 w 12191996"/>
              <a:gd name="connsiteY246" fmla="*/ 125412 h 1931671"/>
              <a:gd name="connsiteX247" fmla="*/ 238388 w 12191996"/>
              <a:gd name="connsiteY247" fmla="*/ 106362 h 1931671"/>
              <a:gd name="connsiteX248" fmla="*/ 276488 w 12191996"/>
              <a:gd name="connsiteY248" fmla="*/ 87312 h 1931671"/>
              <a:gd name="connsiteX249" fmla="*/ 314588 w 12191996"/>
              <a:gd name="connsiteY249" fmla="*/ 68262 h 1931671"/>
              <a:gd name="connsiteX250" fmla="*/ 351101 w 12191996"/>
              <a:gd name="connsiteY250" fmla="*/ 52387 h 1931671"/>
              <a:gd name="connsiteX251" fmla="*/ 392376 w 12191996"/>
              <a:gd name="connsiteY251" fmla="*/ 36512 h 1931671"/>
              <a:gd name="connsiteX252" fmla="*/ 438413 w 12191996"/>
              <a:gd name="connsiteY252" fmla="*/ 20637 h 1931671"/>
              <a:gd name="connsiteX253" fmla="*/ 490801 w 12191996"/>
              <a:gd name="connsiteY253" fmla="*/ 9525 h 1931671"/>
              <a:gd name="connsiteX254" fmla="*/ 551126 w 12191996"/>
              <a:gd name="connsiteY254" fmla="*/ 3175 h 1931671"/>
              <a:gd name="connsiteX255" fmla="*/ 619388 w 12191996"/>
              <a:gd name="connsiteY255" fmla="*/ 0 h 1931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</a:cxnLst>
            <a:rect l="l" t="t" r="r" b="b"/>
            <a:pathLst>
              <a:path w="12191996" h="1931671">
                <a:moveTo>
                  <a:pt x="619388" y="0"/>
                </a:moveTo>
                <a:lnTo>
                  <a:pt x="687651" y="3175"/>
                </a:lnTo>
                <a:lnTo>
                  <a:pt x="747976" y="9525"/>
                </a:lnTo>
                <a:lnTo>
                  <a:pt x="800363" y="20637"/>
                </a:lnTo>
                <a:lnTo>
                  <a:pt x="846401" y="36512"/>
                </a:lnTo>
                <a:lnTo>
                  <a:pt x="887676" y="52387"/>
                </a:lnTo>
                <a:lnTo>
                  <a:pt x="924188" y="68262"/>
                </a:lnTo>
                <a:lnTo>
                  <a:pt x="962288" y="87312"/>
                </a:lnTo>
                <a:lnTo>
                  <a:pt x="1000388" y="106362"/>
                </a:lnTo>
                <a:lnTo>
                  <a:pt x="1036901" y="125412"/>
                </a:lnTo>
                <a:lnTo>
                  <a:pt x="1078176" y="141287"/>
                </a:lnTo>
                <a:lnTo>
                  <a:pt x="1124213" y="155575"/>
                </a:lnTo>
                <a:lnTo>
                  <a:pt x="1176601" y="166687"/>
                </a:lnTo>
                <a:lnTo>
                  <a:pt x="1236926" y="174625"/>
                </a:lnTo>
                <a:lnTo>
                  <a:pt x="1305188" y="176212"/>
                </a:lnTo>
                <a:lnTo>
                  <a:pt x="1373451" y="174625"/>
                </a:lnTo>
                <a:lnTo>
                  <a:pt x="1433776" y="166687"/>
                </a:lnTo>
                <a:lnTo>
                  <a:pt x="1486163" y="155575"/>
                </a:lnTo>
                <a:lnTo>
                  <a:pt x="1532201" y="141287"/>
                </a:lnTo>
                <a:lnTo>
                  <a:pt x="1573476" y="125412"/>
                </a:lnTo>
                <a:lnTo>
                  <a:pt x="1609988" y="106362"/>
                </a:lnTo>
                <a:lnTo>
                  <a:pt x="1648088" y="87312"/>
                </a:lnTo>
                <a:lnTo>
                  <a:pt x="1686188" y="68262"/>
                </a:lnTo>
                <a:lnTo>
                  <a:pt x="1722701" y="52387"/>
                </a:lnTo>
                <a:lnTo>
                  <a:pt x="1763976" y="36512"/>
                </a:lnTo>
                <a:lnTo>
                  <a:pt x="1810013" y="20637"/>
                </a:lnTo>
                <a:lnTo>
                  <a:pt x="1862401" y="9525"/>
                </a:lnTo>
                <a:lnTo>
                  <a:pt x="1922726" y="3175"/>
                </a:lnTo>
                <a:lnTo>
                  <a:pt x="1990988" y="0"/>
                </a:lnTo>
                <a:lnTo>
                  <a:pt x="2059251" y="3175"/>
                </a:lnTo>
                <a:lnTo>
                  <a:pt x="2119576" y="9525"/>
                </a:lnTo>
                <a:lnTo>
                  <a:pt x="2171963" y="20637"/>
                </a:lnTo>
                <a:lnTo>
                  <a:pt x="2218001" y="36512"/>
                </a:lnTo>
                <a:lnTo>
                  <a:pt x="2259276" y="52387"/>
                </a:lnTo>
                <a:lnTo>
                  <a:pt x="2295788" y="68262"/>
                </a:lnTo>
                <a:lnTo>
                  <a:pt x="2333888" y="87312"/>
                </a:lnTo>
                <a:lnTo>
                  <a:pt x="2371988" y="106362"/>
                </a:lnTo>
                <a:lnTo>
                  <a:pt x="2408501" y="125412"/>
                </a:lnTo>
                <a:lnTo>
                  <a:pt x="2449776" y="141287"/>
                </a:lnTo>
                <a:lnTo>
                  <a:pt x="2495813" y="155575"/>
                </a:lnTo>
                <a:lnTo>
                  <a:pt x="2548201" y="166687"/>
                </a:lnTo>
                <a:lnTo>
                  <a:pt x="2608526" y="174625"/>
                </a:lnTo>
                <a:lnTo>
                  <a:pt x="2676788" y="176212"/>
                </a:lnTo>
                <a:lnTo>
                  <a:pt x="2745051" y="174625"/>
                </a:lnTo>
                <a:lnTo>
                  <a:pt x="2805376" y="166687"/>
                </a:lnTo>
                <a:lnTo>
                  <a:pt x="2857763" y="155575"/>
                </a:lnTo>
                <a:lnTo>
                  <a:pt x="2903801" y="141287"/>
                </a:lnTo>
                <a:lnTo>
                  <a:pt x="2945076" y="125412"/>
                </a:lnTo>
                <a:lnTo>
                  <a:pt x="2981588" y="106362"/>
                </a:lnTo>
                <a:lnTo>
                  <a:pt x="3019688" y="87312"/>
                </a:lnTo>
                <a:lnTo>
                  <a:pt x="3057788" y="68262"/>
                </a:lnTo>
                <a:lnTo>
                  <a:pt x="3094301" y="52387"/>
                </a:lnTo>
                <a:lnTo>
                  <a:pt x="3135576" y="36512"/>
                </a:lnTo>
                <a:lnTo>
                  <a:pt x="3181613" y="20637"/>
                </a:lnTo>
                <a:lnTo>
                  <a:pt x="3234001" y="9525"/>
                </a:lnTo>
                <a:lnTo>
                  <a:pt x="3294326" y="3175"/>
                </a:lnTo>
                <a:lnTo>
                  <a:pt x="3361001" y="0"/>
                </a:lnTo>
                <a:lnTo>
                  <a:pt x="3430851" y="3175"/>
                </a:lnTo>
                <a:lnTo>
                  <a:pt x="3491176" y="9525"/>
                </a:lnTo>
                <a:lnTo>
                  <a:pt x="3543563" y="20637"/>
                </a:lnTo>
                <a:lnTo>
                  <a:pt x="3589601" y="36512"/>
                </a:lnTo>
                <a:lnTo>
                  <a:pt x="3630876" y="52387"/>
                </a:lnTo>
                <a:lnTo>
                  <a:pt x="3667388" y="68262"/>
                </a:lnTo>
                <a:lnTo>
                  <a:pt x="3705488" y="87312"/>
                </a:lnTo>
                <a:lnTo>
                  <a:pt x="3743588" y="106362"/>
                </a:lnTo>
                <a:lnTo>
                  <a:pt x="3780101" y="125412"/>
                </a:lnTo>
                <a:lnTo>
                  <a:pt x="3821376" y="141287"/>
                </a:lnTo>
                <a:lnTo>
                  <a:pt x="3867413" y="155575"/>
                </a:lnTo>
                <a:lnTo>
                  <a:pt x="3919801" y="166687"/>
                </a:lnTo>
                <a:lnTo>
                  <a:pt x="3980126" y="174625"/>
                </a:lnTo>
                <a:lnTo>
                  <a:pt x="4048388" y="176212"/>
                </a:lnTo>
                <a:lnTo>
                  <a:pt x="4116651" y="174625"/>
                </a:lnTo>
                <a:lnTo>
                  <a:pt x="4176976" y="166687"/>
                </a:lnTo>
                <a:lnTo>
                  <a:pt x="4229363" y="155575"/>
                </a:lnTo>
                <a:lnTo>
                  <a:pt x="4275401" y="141287"/>
                </a:lnTo>
                <a:lnTo>
                  <a:pt x="4316676" y="125412"/>
                </a:lnTo>
                <a:lnTo>
                  <a:pt x="4353188" y="106362"/>
                </a:lnTo>
                <a:lnTo>
                  <a:pt x="4429388" y="68262"/>
                </a:lnTo>
                <a:lnTo>
                  <a:pt x="4465901" y="52387"/>
                </a:lnTo>
                <a:lnTo>
                  <a:pt x="4507176" y="36512"/>
                </a:lnTo>
                <a:lnTo>
                  <a:pt x="4553214" y="20637"/>
                </a:lnTo>
                <a:lnTo>
                  <a:pt x="4605601" y="9525"/>
                </a:lnTo>
                <a:lnTo>
                  <a:pt x="4665927" y="3175"/>
                </a:lnTo>
                <a:lnTo>
                  <a:pt x="4734188" y="0"/>
                </a:lnTo>
                <a:lnTo>
                  <a:pt x="4802452" y="3175"/>
                </a:lnTo>
                <a:lnTo>
                  <a:pt x="4862776" y="9525"/>
                </a:lnTo>
                <a:lnTo>
                  <a:pt x="4915164" y="20637"/>
                </a:lnTo>
                <a:lnTo>
                  <a:pt x="4961200" y="36512"/>
                </a:lnTo>
                <a:lnTo>
                  <a:pt x="5002476" y="52387"/>
                </a:lnTo>
                <a:lnTo>
                  <a:pt x="5038988" y="68262"/>
                </a:lnTo>
                <a:lnTo>
                  <a:pt x="5077089" y="87312"/>
                </a:lnTo>
                <a:lnTo>
                  <a:pt x="5115188" y="106362"/>
                </a:lnTo>
                <a:lnTo>
                  <a:pt x="5151700" y="125412"/>
                </a:lnTo>
                <a:lnTo>
                  <a:pt x="5192976" y="141287"/>
                </a:lnTo>
                <a:lnTo>
                  <a:pt x="5239013" y="155575"/>
                </a:lnTo>
                <a:lnTo>
                  <a:pt x="5291400" y="166687"/>
                </a:lnTo>
                <a:lnTo>
                  <a:pt x="5351726" y="174625"/>
                </a:lnTo>
                <a:lnTo>
                  <a:pt x="5410198" y="175985"/>
                </a:lnTo>
                <a:lnTo>
                  <a:pt x="5468670" y="174625"/>
                </a:lnTo>
                <a:lnTo>
                  <a:pt x="5528995" y="166687"/>
                </a:lnTo>
                <a:lnTo>
                  <a:pt x="5581382" y="155575"/>
                </a:lnTo>
                <a:lnTo>
                  <a:pt x="5627420" y="141287"/>
                </a:lnTo>
                <a:lnTo>
                  <a:pt x="5668695" y="125412"/>
                </a:lnTo>
                <a:lnTo>
                  <a:pt x="5705208" y="106362"/>
                </a:lnTo>
                <a:lnTo>
                  <a:pt x="5743307" y="87312"/>
                </a:lnTo>
                <a:lnTo>
                  <a:pt x="5781407" y="68262"/>
                </a:lnTo>
                <a:lnTo>
                  <a:pt x="5817920" y="52387"/>
                </a:lnTo>
                <a:lnTo>
                  <a:pt x="5859195" y="36512"/>
                </a:lnTo>
                <a:lnTo>
                  <a:pt x="5905233" y="20637"/>
                </a:lnTo>
                <a:lnTo>
                  <a:pt x="5957620" y="9525"/>
                </a:lnTo>
                <a:lnTo>
                  <a:pt x="6017946" y="3175"/>
                </a:lnTo>
                <a:lnTo>
                  <a:pt x="6086208" y="0"/>
                </a:lnTo>
                <a:lnTo>
                  <a:pt x="6095998" y="455"/>
                </a:lnTo>
                <a:lnTo>
                  <a:pt x="6105788" y="0"/>
                </a:lnTo>
                <a:lnTo>
                  <a:pt x="6174051" y="3175"/>
                </a:lnTo>
                <a:lnTo>
                  <a:pt x="6234376" y="9525"/>
                </a:lnTo>
                <a:lnTo>
                  <a:pt x="6286763" y="20637"/>
                </a:lnTo>
                <a:lnTo>
                  <a:pt x="6332801" y="36512"/>
                </a:lnTo>
                <a:lnTo>
                  <a:pt x="6374076" y="52387"/>
                </a:lnTo>
                <a:lnTo>
                  <a:pt x="6410588" y="68262"/>
                </a:lnTo>
                <a:lnTo>
                  <a:pt x="6448688" y="87312"/>
                </a:lnTo>
                <a:lnTo>
                  <a:pt x="6486788" y="106362"/>
                </a:lnTo>
                <a:lnTo>
                  <a:pt x="6523301" y="125412"/>
                </a:lnTo>
                <a:lnTo>
                  <a:pt x="6564576" y="141287"/>
                </a:lnTo>
                <a:lnTo>
                  <a:pt x="6610613" y="155575"/>
                </a:lnTo>
                <a:lnTo>
                  <a:pt x="6663001" y="166687"/>
                </a:lnTo>
                <a:lnTo>
                  <a:pt x="6723326" y="174625"/>
                </a:lnTo>
                <a:lnTo>
                  <a:pt x="6781798" y="175985"/>
                </a:lnTo>
                <a:lnTo>
                  <a:pt x="6840270" y="174625"/>
                </a:lnTo>
                <a:lnTo>
                  <a:pt x="6900595" y="166687"/>
                </a:lnTo>
                <a:lnTo>
                  <a:pt x="6952982" y="155575"/>
                </a:lnTo>
                <a:lnTo>
                  <a:pt x="6999020" y="141287"/>
                </a:lnTo>
                <a:lnTo>
                  <a:pt x="7040295" y="125412"/>
                </a:lnTo>
                <a:lnTo>
                  <a:pt x="7076807" y="106362"/>
                </a:lnTo>
                <a:lnTo>
                  <a:pt x="7114907" y="87312"/>
                </a:lnTo>
                <a:lnTo>
                  <a:pt x="7153007" y="68262"/>
                </a:lnTo>
                <a:lnTo>
                  <a:pt x="7189520" y="52387"/>
                </a:lnTo>
                <a:lnTo>
                  <a:pt x="7230795" y="36512"/>
                </a:lnTo>
                <a:lnTo>
                  <a:pt x="7276832" y="20637"/>
                </a:lnTo>
                <a:lnTo>
                  <a:pt x="7329220" y="9525"/>
                </a:lnTo>
                <a:lnTo>
                  <a:pt x="7389545" y="3175"/>
                </a:lnTo>
                <a:lnTo>
                  <a:pt x="7457807" y="0"/>
                </a:lnTo>
                <a:lnTo>
                  <a:pt x="7526070" y="3175"/>
                </a:lnTo>
                <a:lnTo>
                  <a:pt x="7586395" y="9525"/>
                </a:lnTo>
                <a:lnTo>
                  <a:pt x="7638782" y="20637"/>
                </a:lnTo>
                <a:lnTo>
                  <a:pt x="7684820" y="36512"/>
                </a:lnTo>
                <a:lnTo>
                  <a:pt x="7726095" y="52387"/>
                </a:lnTo>
                <a:lnTo>
                  <a:pt x="7762607" y="68262"/>
                </a:lnTo>
                <a:lnTo>
                  <a:pt x="7800707" y="87312"/>
                </a:lnTo>
                <a:lnTo>
                  <a:pt x="7838807" y="106362"/>
                </a:lnTo>
                <a:lnTo>
                  <a:pt x="7875320" y="125412"/>
                </a:lnTo>
                <a:lnTo>
                  <a:pt x="7916595" y="141287"/>
                </a:lnTo>
                <a:lnTo>
                  <a:pt x="7962632" y="155575"/>
                </a:lnTo>
                <a:lnTo>
                  <a:pt x="8015020" y="166687"/>
                </a:lnTo>
                <a:lnTo>
                  <a:pt x="8075345" y="174625"/>
                </a:lnTo>
                <a:lnTo>
                  <a:pt x="8143607" y="176212"/>
                </a:lnTo>
                <a:lnTo>
                  <a:pt x="8211870" y="174625"/>
                </a:lnTo>
                <a:lnTo>
                  <a:pt x="8272195" y="166687"/>
                </a:lnTo>
                <a:lnTo>
                  <a:pt x="8324582" y="155575"/>
                </a:lnTo>
                <a:lnTo>
                  <a:pt x="8370620" y="141287"/>
                </a:lnTo>
                <a:lnTo>
                  <a:pt x="8411895" y="125412"/>
                </a:lnTo>
                <a:lnTo>
                  <a:pt x="8448407" y="106362"/>
                </a:lnTo>
                <a:lnTo>
                  <a:pt x="8486507" y="87312"/>
                </a:lnTo>
                <a:lnTo>
                  <a:pt x="8524607" y="68262"/>
                </a:lnTo>
                <a:lnTo>
                  <a:pt x="8561119" y="52387"/>
                </a:lnTo>
                <a:lnTo>
                  <a:pt x="8602395" y="36512"/>
                </a:lnTo>
                <a:lnTo>
                  <a:pt x="8648431" y="20637"/>
                </a:lnTo>
                <a:lnTo>
                  <a:pt x="8700819" y="9525"/>
                </a:lnTo>
                <a:lnTo>
                  <a:pt x="8761145" y="3175"/>
                </a:lnTo>
                <a:lnTo>
                  <a:pt x="8827819" y="0"/>
                </a:lnTo>
                <a:lnTo>
                  <a:pt x="8897669" y="3175"/>
                </a:lnTo>
                <a:lnTo>
                  <a:pt x="8957995" y="9525"/>
                </a:lnTo>
                <a:lnTo>
                  <a:pt x="9010381" y="20637"/>
                </a:lnTo>
                <a:lnTo>
                  <a:pt x="9056419" y="36512"/>
                </a:lnTo>
                <a:lnTo>
                  <a:pt x="9097695" y="52387"/>
                </a:lnTo>
                <a:lnTo>
                  <a:pt x="9134207" y="68262"/>
                </a:lnTo>
                <a:lnTo>
                  <a:pt x="9172307" y="87312"/>
                </a:lnTo>
                <a:lnTo>
                  <a:pt x="9210407" y="106362"/>
                </a:lnTo>
                <a:lnTo>
                  <a:pt x="9246919" y="125412"/>
                </a:lnTo>
                <a:lnTo>
                  <a:pt x="9288195" y="141287"/>
                </a:lnTo>
                <a:lnTo>
                  <a:pt x="9334231" y="155575"/>
                </a:lnTo>
                <a:lnTo>
                  <a:pt x="9386619" y="166687"/>
                </a:lnTo>
                <a:lnTo>
                  <a:pt x="9446945" y="174625"/>
                </a:lnTo>
                <a:lnTo>
                  <a:pt x="9515207" y="176212"/>
                </a:lnTo>
                <a:lnTo>
                  <a:pt x="9583469" y="174625"/>
                </a:lnTo>
                <a:lnTo>
                  <a:pt x="9643795" y="166687"/>
                </a:lnTo>
                <a:lnTo>
                  <a:pt x="9696181" y="155575"/>
                </a:lnTo>
                <a:lnTo>
                  <a:pt x="9742219" y="141287"/>
                </a:lnTo>
                <a:lnTo>
                  <a:pt x="9783495" y="125412"/>
                </a:lnTo>
                <a:lnTo>
                  <a:pt x="9820007" y="106362"/>
                </a:lnTo>
                <a:lnTo>
                  <a:pt x="9896207" y="68262"/>
                </a:lnTo>
                <a:lnTo>
                  <a:pt x="9932719" y="52387"/>
                </a:lnTo>
                <a:lnTo>
                  <a:pt x="9973995" y="36512"/>
                </a:lnTo>
                <a:lnTo>
                  <a:pt x="10020031" y="20637"/>
                </a:lnTo>
                <a:lnTo>
                  <a:pt x="10072419" y="9525"/>
                </a:lnTo>
                <a:lnTo>
                  <a:pt x="10132745" y="3175"/>
                </a:lnTo>
                <a:lnTo>
                  <a:pt x="10201007" y="0"/>
                </a:lnTo>
                <a:lnTo>
                  <a:pt x="10269269" y="3175"/>
                </a:lnTo>
                <a:lnTo>
                  <a:pt x="10329595" y="9525"/>
                </a:lnTo>
                <a:lnTo>
                  <a:pt x="10381981" y="20637"/>
                </a:lnTo>
                <a:lnTo>
                  <a:pt x="10428019" y="36512"/>
                </a:lnTo>
                <a:lnTo>
                  <a:pt x="10469295" y="52387"/>
                </a:lnTo>
                <a:lnTo>
                  <a:pt x="10505807" y="68262"/>
                </a:lnTo>
                <a:lnTo>
                  <a:pt x="10543907" y="87312"/>
                </a:lnTo>
                <a:lnTo>
                  <a:pt x="10582007" y="106362"/>
                </a:lnTo>
                <a:lnTo>
                  <a:pt x="10618519" y="125412"/>
                </a:lnTo>
                <a:lnTo>
                  <a:pt x="10659795" y="141287"/>
                </a:lnTo>
                <a:lnTo>
                  <a:pt x="10705831" y="155575"/>
                </a:lnTo>
                <a:lnTo>
                  <a:pt x="10758219" y="166687"/>
                </a:lnTo>
                <a:lnTo>
                  <a:pt x="10818545" y="174625"/>
                </a:lnTo>
                <a:lnTo>
                  <a:pt x="10886807" y="176212"/>
                </a:lnTo>
                <a:lnTo>
                  <a:pt x="10955069" y="174625"/>
                </a:lnTo>
                <a:lnTo>
                  <a:pt x="11015395" y="166687"/>
                </a:lnTo>
                <a:lnTo>
                  <a:pt x="11067781" y="155575"/>
                </a:lnTo>
                <a:lnTo>
                  <a:pt x="11113819" y="141287"/>
                </a:lnTo>
                <a:lnTo>
                  <a:pt x="11155095" y="125412"/>
                </a:lnTo>
                <a:lnTo>
                  <a:pt x="11191607" y="106362"/>
                </a:lnTo>
                <a:lnTo>
                  <a:pt x="11229707" y="87312"/>
                </a:lnTo>
                <a:lnTo>
                  <a:pt x="11267807" y="68262"/>
                </a:lnTo>
                <a:lnTo>
                  <a:pt x="11304319" y="52387"/>
                </a:lnTo>
                <a:lnTo>
                  <a:pt x="11345595" y="36512"/>
                </a:lnTo>
                <a:lnTo>
                  <a:pt x="11391631" y="20637"/>
                </a:lnTo>
                <a:lnTo>
                  <a:pt x="11444019" y="9525"/>
                </a:lnTo>
                <a:lnTo>
                  <a:pt x="11504345" y="3175"/>
                </a:lnTo>
                <a:lnTo>
                  <a:pt x="11572607" y="0"/>
                </a:lnTo>
                <a:lnTo>
                  <a:pt x="11640869" y="3175"/>
                </a:lnTo>
                <a:lnTo>
                  <a:pt x="11701195" y="9525"/>
                </a:lnTo>
                <a:lnTo>
                  <a:pt x="11753581" y="20637"/>
                </a:lnTo>
                <a:lnTo>
                  <a:pt x="11799619" y="36512"/>
                </a:lnTo>
                <a:lnTo>
                  <a:pt x="11840895" y="52387"/>
                </a:lnTo>
                <a:lnTo>
                  <a:pt x="11877407" y="68262"/>
                </a:lnTo>
                <a:lnTo>
                  <a:pt x="11915507" y="87312"/>
                </a:lnTo>
                <a:lnTo>
                  <a:pt x="11953607" y="106362"/>
                </a:lnTo>
                <a:lnTo>
                  <a:pt x="11990119" y="125412"/>
                </a:lnTo>
                <a:lnTo>
                  <a:pt x="12031395" y="141287"/>
                </a:lnTo>
                <a:lnTo>
                  <a:pt x="12077431" y="155575"/>
                </a:lnTo>
                <a:lnTo>
                  <a:pt x="12129819" y="166688"/>
                </a:lnTo>
                <a:lnTo>
                  <a:pt x="12190145" y="174625"/>
                </a:lnTo>
                <a:lnTo>
                  <a:pt x="12191996" y="174668"/>
                </a:lnTo>
                <a:lnTo>
                  <a:pt x="12191996" y="1931671"/>
                </a:lnTo>
                <a:lnTo>
                  <a:pt x="0" y="1931671"/>
                </a:lnTo>
                <a:lnTo>
                  <a:pt x="0" y="174668"/>
                </a:lnTo>
                <a:lnTo>
                  <a:pt x="1851" y="174625"/>
                </a:lnTo>
                <a:lnTo>
                  <a:pt x="62176" y="166687"/>
                </a:lnTo>
                <a:lnTo>
                  <a:pt x="114563" y="155575"/>
                </a:lnTo>
                <a:lnTo>
                  <a:pt x="160601" y="141287"/>
                </a:lnTo>
                <a:lnTo>
                  <a:pt x="201876" y="125412"/>
                </a:lnTo>
                <a:lnTo>
                  <a:pt x="238388" y="106362"/>
                </a:lnTo>
                <a:lnTo>
                  <a:pt x="276488" y="87312"/>
                </a:lnTo>
                <a:lnTo>
                  <a:pt x="314588" y="68262"/>
                </a:lnTo>
                <a:lnTo>
                  <a:pt x="351101" y="52387"/>
                </a:lnTo>
                <a:lnTo>
                  <a:pt x="392376" y="36512"/>
                </a:lnTo>
                <a:lnTo>
                  <a:pt x="438413" y="20637"/>
                </a:lnTo>
                <a:lnTo>
                  <a:pt x="490801" y="9525"/>
                </a:lnTo>
                <a:lnTo>
                  <a:pt x="551126" y="3175"/>
                </a:lnTo>
                <a:lnTo>
                  <a:pt x="619388" y="0"/>
                </a:lnTo>
                <a:close/>
              </a:path>
            </a:pathLst>
          </a:custGeom>
          <a:solidFill>
            <a:schemeClr val="accent1">
              <a:lumMod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 useBgFill="1">
        <p:nvSpPr>
          <p:cNvPr id="20" name="Freeform: Shape 19">
            <a:extLst>
              <a:ext uri="{FF2B5EF4-FFF2-40B4-BE49-F238E27FC236}">
                <a16:creationId xmlns:a16="http://schemas.microsoft.com/office/drawing/2014/main" id="{C9957036-C837-4C4C-BBF0-4A0EC52AE1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9143997" cy="5102540"/>
          </a:xfrm>
          <a:custGeom>
            <a:avLst/>
            <a:gdLst>
              <a:gd name="connsiteX0" fmla="*/ 0 w 12191996"/>
              <a:gd name="connsiteY0" fmla="*/ 0 h 5102540"/>
              <a:gd name="connsiteX1" fmla="*/ 12191996 w 12191996"/>
              <a:gd name="connsiteY1" fmla="*/ 0 h 5102540"/>
              <a:gd name="connsiteX2" fmla="*/ 12191996 w 12191996"/>
              <a:gd name="connsiteY2" fmla="*/ 5100996 h 5102540"/>
              <a:gd name="connsiteX3" fmla="*/ 12190145 w 12191996"/>
              <a:gd name="connsiteY3" fmla="*/ 5100953 h 5102540"/>
              <a:gd name="connsiteX4" fmla="*/ 12129819 w 12191996"/>
              <a:gd name="connsiteY4" fmla="*/ 5093016 h 5102540"/>
              <a:gd name="connsiteX5" fmla="*/ 12077431 w 12191996"/>
              <a:gd name="connsiteY5" fmla="*/ 5081903 h 5102540"/>
              <a:gd name="connsiteX6" fmla="*/ 12031395 w 12191996"/>
              <a:gd name="connsiteY6" fmla="*/ 5067615 h 5102540"/>
              <a:gd name="connsiteX7" fmla="*/ 11990119 w 12191996"/>
              <a:gd name="connsiteY7" fmla="*/ 5051740 h 5102540"/>
              <a:gd name="connsiteX8" fmla="*/ 11953607 w 12191996"/>
              <a:gd name="connsiteY8" fmla="*/ 5032690 h 5102540"/>
              <a:gd name="connsiteX9" fmla="*/ 11915507 w 12191996"/>
              <a:gd name="connsiteY9" fmla="*/ 5013640 h 5102540"/>
              <a:gd name="connsiteX10" fmla="*/ 11877407 w 12191996"/>
              <a:gd name="connsiteY10" fmla="*/ 4994590 h 5102540"/>
              <a:gd name="connsiteX11" fmla="*/ 11840895 w 12191996"/>
              <a:gd name="connsiteY11" fmla="*/ 4978715 h 5102540"/>
              <a:gd name="connsiteX12" fmla="*/ 11799619 w 12191996"/>
              <a:gd name="connsiteY12" fmla="*/ 4962840 h 5102540"/>
              <a:gd name="connsiteX13" fmla="*/ 11753581 w 12191996"/>
              <a:gd name="connsiteY13" fmla="*/ 4946965 h 5102540"/>
              <a:gd name="connsiteX14" fmla="*/ 11701195 w 12191996"/>
              <a:gd name="connsiteY14" fmla="*/ 4935853 h 5102540"/>
              <a:gd name="connsiteX15" fmla="*/ 11640869 w 12191996"/>
              <a:gd name="connsiteY15" fmla="*/ 4929503 h 5102540"/>
              <a:gd name="connsiteX16" fmla="*/ 11572607 w 12191996"/>
              <a:gd name="connsiteY16" fmla="*/ 4926328 h 5102540"/>
              <a:gd name="connsiteX17" fmla="*/ 11504345 w 12191996"/>
              <a:gd name="connsiteY17" fmla="*/ 4929503 h 5102540"/>
              <a:gd name="connsiteX18" fmla="*/ 11444019 w 12191996"/>
              <a:gd name="connsiteY18" fmla="*/ 4935853 h 5102540"/>
              <a:gd name="connsiteX19" fmla="*/ 11391631 w 12191996"/>
              <a:gd name="connsiteY19" fmla="*/ 4946965 h 5102540"/>
              <a:gd name="connsiteX20" fmla="*/ 11345595 w 12191996"/>
              <a:gd name="connsiteY20" fmla="*/ 4962840 h 5102540"/>
              <a:gd name="connsiteX21" fmla="*/ 11304319 w 12191996"/>
              <a:gd name="connsiteY21" fmla="*/ 4978715 h 5102540"/>
              <a:gd name="connsiteX22" fmla="*/ 11267807 w 12191996"/>
              <a:gd name="connsiteY22" fmla="*/ 4994590 h 5102540"/>
              <a:gd name="connsiteX23" fmla="*/ 11229707 w 12191996"/>
              <a:gd name="connsiteY23" fmla="*/ 5013640 h 5102540"/>
              <a:gd name="connsiteX24" fmla="*/ 11191607 w 12191996"/>
              <a:gd name="connsiteY24" fmla="*/ 5032690 h 5102540"/>
              <a:gd name="connsiteX25" fmla="*/ 11155095 w 12191996"/>
              <a:gd name="connsiteY25" fmla="*/ 5051740 h 5102540"/>
              <a:gd name="connsiteX26" fmla="*/ 11113819 w 12191996"/>
              <a:gd name="connsiteY26" fmla="*/ 5067615 h 5102540"/>
              <a:gd name="connsiteX27" fmla="*/ 11067781 w 12191996"/>
              <a:gd name="connsiteY27" fmla="*/ 5081903 h 5102540"/>
              <a:gd name="connsiteX28" fmla="*/ 11015395 w 12191996"/>
              <a:gd name="connsiteY28" fmla="*/ 5093015 h 5102540"/>
              <a:gd name="connsiteX29" fmla="*/ 10955069 w 12191996"/>
              <a:gd name="connsiteY29" fmla="*/ 5100953 h 5102540"/>
              <a:gd name="connsiteX30" fmla="*/ 10886807 w 12191996"/>
              <a:gd name="connsiteY30" fmla="*/ 5102540 h 5102540"/>
              <a:gd name="connsiteX31" fmla="*/ 10818545 w 12191996"/>
              <a:gd name="connsiteY31" fmla="*/ 5100953 h 5102540"/>
              <a:gd name="connsiteX32" fmla="*/ 10758219 w 12191996"/>
              <a:gd name="connsiteY32" fmla="*/ 5093015 h 5102540"/>
              <a:gd name="connsiteX33" fmla="*/ 10705831 w 12191996"/>
              <a:gd name="connsiteY33" fmla="*/ 5081903 h 5102540"/>
              <a:gd name="connsiteX34" fmla="*/ 10659795 w 12191996"/>
              <a:gd name="connsiteY34" fmla="*/ 5067615 h 5102540"/>
              <a:gd name="connsiteX35" fmla="*/ 10618519 w 12191996"/>
              <a:gd name="connsiteY35" fmla="*/ 5051740 h 5102540"/>
              <a:gd name="connsiteX36" fmla="*/ 10582007 w 12191996"/>
              <a:gd name="connsiteY36" fmla="*/ 5032690 h 5102540"/>
              <a:gd name="connsiteX37" fmla="*/ 10543907 w 12191996"/>
              <a:gd name="connsiteY37" fmla="*/ 5013640 h 5102540"/>
              <a:gd name="connsiteX38" fmla="*/ 10505807 w 12191996"/>
              <a:gd name="connsiteY38" fmla="*/ 4994590 h 5102540"/>
              <a:gd name="connsiteX39" fmla="*/ 10469295 w 12191996"/>
              <a:gd name="connsiteY39" fmla="*/ 4978715 h 5102540"/>
              <a:gd name="connsiteX40" fmla="*/ 10428019 w 12191996"/>
              <a:gd name="connsiteY40" fmla="*/ 4962840 h 5102540"/>
              <a:gd name="connsiteX41" fmla="*/ 10381981 w 12191996"/>
              <a:gd name="connsiteY41" fmla="*/ 4946965 h 5102540"/>
              <a:gd name="connsiteX42" fmla="*/ 10329595 w 12191996"/>
              <a:gd name="connsiteY42" fmla="*/ 4935853 h 5102540"/>
              <a:gd name="connsiteX43" fmla="*/ 10269269 w 12191996"/>
              <a:gd name="connsiteY43" fmla="*/ 4929503 h 5102540"/>
              <a:gd name="connsiteX44" fmla="*/ 10201007 w 12191996"/>
              <a:gd name="connsiteY44" fmla="*/ 4926328 h 5102540"/>
              <a:gd name="connsiteX45" fmla="*/ 10132745 w 12191996"/>
              <a:gd name="connsiteY45" fmla="*/ 4929503 h 5102540"/>
              <a:gd name="connsiteX46" fmla="*/ 10072419 w 12191996"/>
              <a:gd name="connsiteY46" fmla="*/ 4935853 h 5102540"/>
              <a:gd name="connsiteX47" fmla="*/ 10020031 w 12191996"/>
              <a:gd name="connsiteY47" fmla="*/ 4946965 h 5102540"/>
              <a:gd name="connsiteX48" fmla="*/ 9973995 w 12191996"/>
              <a:gd name="connsiteY48" fmla="*/ 4962840 h 5102540"/>
              <a:gd name="connsiteX49" fmla="*/ 9932719 w 12191996"/>
              <a:gd name="connsiteY49" fmla="*/ 4978715 h 5102540"/>
              <a:gd name="connsiteX50" fmla="*/ 9896207 w 12191996"/>
              <a:gd name="connsiteY50" fmla="*/ 4994590 h 5102540"/>
              <a:gd name="connsiteX51" fmla="*/ 9820007 w 12191996"/>
              <a:gd name="connsiteY51" fmla="*/ 5032690 h 5102540"/>
              <a:gd name="connsiteX52" fmla="*/ 9783495 w 12191996"/>
              <a:gd name="connsiteY52" fmla="*/ 5051740 h 5102540"/>
              <a:gd name="connsiteX53" fmla="*/ 9742219 w 12191996"/>
              <a:gd name="connsiteY53" fmla="*/ 5067615 h 5102540"/>
              <a:gd name="connsiteX54" fmla="*/ 9696181 w 12191996"/>
              <a:gd name="connsiteY54" fmla="*/ 5081903 h 5102540"/>
              <a:gd name="connsiteX55" fmla="*/ 9643795 w 12191996"/>
              <a:gd name="connsiteY55" fmla="*/ 5093015 h 5102540"/>
              <a:gd name="connsiteX56" fmla="*/ 9583469 w 12191996"/>
              <a:gd name="connsiteY56" fmla="*/ 5100953 h 5102540"/>
              <a:gd name="connsiteX57" fmla="*/ 9515207 w 12191996"/>
              <a:gd name="connsiteY57" fmla="*/ 5102540 h 5102540"/>
              <a:gd name="connsiteX58" fmla="*/ 9446945 w 12191996"/>
              <a:gd name="connsiteY58" fmla="*/ 5100953 h 5102540"/>
              <a:gd name="connsiteX59" fmla="*/ 9386619 w 12191996"/>
              <a:gd name="connsiteY59" fmla="*/ 5093015 h 5102540"/>
              <a:gd name="connsiteX60" fmla="*/ 9334231 w 12191996"/>
              <a:gd name="connsiteY60" fmla="*/ 5081903 h 5102540"/>
              <a:gd name="connsiteX61" fmla="*/ 9288195 w 12191996"/>
              <a:gd name="connsiteY61" fmla="*/ 5067615 h 5102540"/>
              <a:gd name="connsiteX62" fmla="*/ 9246919 w 12191996"/>
              <a:gd name="connsiteY62" fmla="*/ 5051740 h 5102540"/>
              <a:gd name="connsiteX63" fmla="*/ 9210407 w 12191996"/>
              <a:gd name="connsiteY63" fmla="*/ 5032690 h 5102540"/>
              <a:gd name="connsiteX64" fmla="*/ 9172307 w 12191996"/>
              <a:gd name="connsiteY64" fmla="*/ 5013640 h 5102540"/>
              <a:gd name="connsiteX65" fmla="*/ 9134207 w 12191996"/>
              <a:gd name="connsiteY65" fmla="*/ 4994590 h 5102540"/>
              <a:gd name="connsiteX66" fmla="*/ 9097695 w 12191996"/>
              <a:gd name="connsiteY66" fmla="*/ 4978715 h 5102540"/>
              <a:gd name="connsiteX67" fmla="*/ 9056419 w 12191996"/>
              <a:gd name="connsiteY67" fmla="*/ 4962840 h 5102540"/>
              <a:gd name="connsiteX68" fmla="*/ 9010381 w 12191996"/>
              <a:gd name="connsiteY68" fmla="*/ 4946965 h 5102540"/>
              <a:gd name="connsiteX69" fmla="*/ 8957995 w 12191996"/>
              <a:gd name="connsiteY69" fmla="*/ 4935853 h 5102540"/>
              <a:gd name="connsiteX70" fmla="*/ 8897669 w 12191996"/>
              <a:gd name="connsiteY70" fmla="*/ 4929503 h 5102540"/>
              <a:gd name="connsiteX71" fmla="*/ 8827819 w 12191996"/>
              <a:gd name="connsiteY71" fmla="*/ 4926328 h 5102540"/>
              <a:gd name="connsiteX72" fmla="*/ 8761145 w 12191996"/>
              <a:gd name="connsiteY72" fmla="*/ 4929503 h 5102540"/>
              <a:gd name="connsiteX73" fmla="*/ 8700819 w 12191996"/>
              <a:gd name="connsiteY73" fmla="*/ 4935853 h 5102540"/>
              <a:gd name="connsiteX74" fmla="*/ 8648431 w 12191996"/>
              <a:gd name="connsiteY74" fmla="*/ 4946965 h 5102540"/>
              <a:gd name="connsiteX75" fmla="*/ 8602395 w 12191996"/>
              <a:gd name="connsiteY75" fmla="*/ 4962840 h 5102540"/>
              <a:gd name="connsiteX76" fmla="*/ 8561119 w 12191996"/>
              <a:gd name="connsiteY76" fmla="*/ 4978715 h 5102540"/>
              <a:gd name="connsiteX77" fmla="*/ 8524607 w 12191996"/>
              <a:gd name="connsiteY77" fmla="*/ 4994590 h 5102540"/>
              <a:gd name="connsiteX78" fmla="*/ 8486507 w 12191996"/>
              <a:gd name="connsiteY78" fmla="*/ 5013640 h 5102540"/>
              <a:gd name="connsiteX79" fmla="*/ 8448407 w 12191996"/>
              <a:gd name="connsiteY79" fmla="*/ 5032690 h 5102540"/>
              <a:gd name="connsiteX80" fmla="*/ 8411895 w 12191996"/>
              <a:gd name="connsiteY80" fmla="*/ 5051740 h 5102540"/>
              <a:gd name="connsiteX81" fmla="*/ 8370620 w 12191996"/>
              <a:gd name="connsiteY81" fmla="*/ 5067615 h 5102540"/>
              <a:gd name="connsiteX82" fmla="*/ 8324582 w 12191996"/>
              <a:gd name="connsiteY82" fmla="*/ 5081903 h 5102540"/>
              <a:gd name="connsiteX83" fmla="*/ 8272195 w 12191996"/>
              <a:gd name="connsiteY83" fmla="*/ 5093015 h 5102540"/>
              <a:gd name="connsiteX84" fmla="*/ 8211870 w 12191996"/>
              <a:gd name="connsiteY84" fmla="*/ 5100953 h 5102540"/>
              <a:gd name="connsiteX85" fmla="*/ 8143607 w 12191996"/>
              <a:gd name="connsiteY85" fmla="*/ 5102540 h 5102540"/>
              <a:gd name="connsiteX86" fmla="*/ 8075345 w 12191996"/>
              <a:gd name="connsiteY86" fmla="*/ 5100953 h 5102540"/>
              <a:gd name="connsiteX87" fmla="*/ 8015020 w 12191996"/>
              <a:gd name="connsiteY87" fmla="*/ 5093015 h 5102540"/>
              <a:gd name="connsiteX88" fmla="*/ 7962632 w 12191996"/>
              <a:gd name="connsiteY88" fmla="*/ 5081903 h 5102540"/>
              <a:gd name="connsiteX89" fmla="*/ 7916595 w 12191996"/>
              <a:gd name="connsiteY89" fmla="*/ 5067615 h 5102540"/>
              <a:gd name="connsiteX90" fmla="*/ 7875320 w 12191996"/>
              <a:gd name="connsiteY90" fmla="*/ 5051740 h 5102540"/>
              <a:gd name="connsiteX91" fmla="*/ 7838807 w 12191996"/>
              <a:gd name="connsiteY91" fmla="*/ 5032690 h 5102540"/>
              <a:gd name="connsiteX92" fmla="*/ 7800707 w 12191996"/>
              <a:gd name="connsiteY92" fmla="*/ 5013640 h 5102540"/>
              <a:gd name="connsiteX93" fmla="*/ 7762607 w 12191996"/>
              <a:gd name="connsiteY93" fmla="*/ 4994590 h 5102540"/>
              <a:gd name="connsiteX94" fmla="*/ 7726095 w 12191996"/>
              <a:gd name="connsiteY94" fmla="*/ 4978715 h 5102540"/>
              <a:gd name="connsiteX95" fmla="*/ 7684820 w 12191996"/>
              <a:gd name="connsiteY95" fmla="*/ 4962840 h 5102540"/>
              <a:gd name="connsiteX96" fmla="*/ 7638782 w 12191996"/>
              <a:gd name="connsiteY96" fmla="*/ 4946965 h 5102540"/>
              <a:gd name="connsiteX97" fmla="*/ 7586395 w 12191996"/>
              <a:gd name="connsiteY97" fmla="*/ 4935853 h 5102540"/>
              <a:gd name="connsiteX98" fmla="*/ 7526070 w 12191996"/>
              <a:gd name="connsiteY98" fmla="*/ 4929503 h 5102540"/>
              <a:gd name="connsiteX99" fmla="*/ 7457807 w 12191996"/>
              <a:gd name="connsiteY99" fmla="*/ 4926328 h 5102540"/>
              <a:gd name="connsiteX100" fmla="*/ 7389545 w 12191996"/>
              <a:gd name="connsiteY100" fmla="*/ 4929503 h 5102540"/>
              <a:gd name="connsiteX101" fmla="*/ 7329220 w 12191996"/>
              <a:gd name="connsiteY101" fmla="*/ 4935853 h 5102540"/>
              <a:gd name="connsiteX102" fmla="*/ 7276832 w 12191996"/>
              <a:gd name="connsiteY102" fmla="*/ 4946965 h 5102540"/>
              <a:gd name="connsiteX103" fmla="*/ 7230795 w 12191996"/>
              <a:gd name="connsiteY103" fmla="*/ 4962840 h 5102540"/>
              <a:gd name="connsiteX104" fmla="*/ 7189520 w 12191996"/>
              <a:gd name="connsiteY104" fmla="*/ 4978715 h 5102540"/>
              <a:gd name="connsiteX105" fmla="*/ 7153007 w 12191996"/>
              <a:gd name="connsiteY105" fmla="*/ 4994590 h 5102540"/>
              <a:gd name="connsiteX106" fmla="*/ 7114907 w 12191996"/>
              <a:gd name="connsiteY106" fmla="*/ 5013640 h 5102540"/>
              <a:gd name="connsiteX107" fmla="*/ 7076807 w 12191996"/>
              <a:gd name="connsiteY107" fmla="*/ 5032690 h 5102540"/>
              <a:gd name="connsiteX108" fmla="*/ 7040295 w 12191996"/>
              <a:gd name="connsiteY108" fmla="*/ 5051740 h 5102540"/>
              <a:gd name="connsiteX109" fmla="*/ 6999020 w 12191996"/>
              <a:gd name="connsiteY109" fmla="*/ 5067615 h 5102540"/>
              <a:gd name="connsiteX110" fmla="*/ 6952982 w 12191996"/>
              <a:gd name="connsiteY110" fmla="*/ 5081903 h 5102540"/>
              <a:gd name="connsiteX111" fmla="*/ 6900595 w 12191996"/>
              <a:gd name="connsiteY111" fmla="*/ 5093015 h 5102540"/>
              <a:gd name="connsiteX112" fmla="*/ 6840270 w 12191996"/>
              <a:gd name="connsiteY112" fmla="*/ 5100953 h 5102540"/>
              <a:gd name="connsiteX113" fmla="*/ 6781798 w 12191996"/>
              <a:gd name="connsiteY113" fmla="*/ 5102313 h 5102540"/>
              <a:gd name="connsiteX114" fmla="*/ 6723326 w 12191996"/>
              <a:gd name="connsiteY114" fmla="*/ 5100953 h 5102540"/>
              <a:gd name="connsiteX115" fmla="*/ 6663001 w 12191996"/>
              <a:gd name="connsiteY115" fmla="*/ 5093015 h 5102540"/>
              <a:gd name="connsiteX116" fmla="*/ 6610613 w 12191996"/>
              <a:gd name="connsiteY116" fmla="*/ 5081903 h 5102540"/>
              <a:gd name="connsiteX117" fmla="*/ 6564576 w 12191996"/>
              <a:gd name="connsiteY117" fmla="*/ 5067615 h 5102540"/>
              <a:gd name="connsiteX118" fmla="*/ 6523301 w 12191996"/>
              <a:gd name="connsiteY118" fmla="*/ 5051740 h 5102540"/>
              <a:gd name="connsiteX119" fmla="*/ 6486788 w 12191996"/>
              <a:gd name="connsiteY119" fmla="*/ 5032690 h 5102540"/>
              <a:gd name="connsiteX120" fmla="*/ 6448688 w 12191996"/>
              <a:gd name="connsiteY120" fmla="*/ 5013640 h 5102540"/>
              <a:gd name="connsiteX121" fmla="*/ 6410588 w 12191996"/>
              <a:gd name="connsiteY121" fmla="*/ 4994590 h 5102540"/>
              <a:gd name="connsiteX122" fmla="*/ 6374076 w 12191996"/>
              <a:gd name="connsiteY122" fmla="*/ 4978715 h 5102540"/>
              <a:gd name="connsiteX123" fmla="*/ 6332801 w 12191996"/>
              <a:gd name="connsiteY123" fmla="*/ 4962840 h 5102540"/>
              <a:gd name="connsiteX124" fmla="*/ 6286763 w 12191996"/>
              <a:gd name="connsiteY124" fmla="*/ 4946965 h 5102540"/>
              <a:gd name="connsiteX125" fmla="*/ 6234376 w 12191996"/>
              <a:gd name="connsiteY125" fmla="*/ 4935853 h 5102540"/>
              <a:gd name="connsiteX126" fmla="*/ 6174051 w 12191996"/>
              <a:gd name="connsiteY126" fmla="*/ 4929503 h 5102540"/>
              <a:gd name="connsiteX127" fmla="*/ 6105788 w 12191996"/>
              <a:gd name="connsiteY127" fmla="*/ 4926328 h 5102540"/>
              <a:gd name="connsiteX128" fmla="*/ 6095998 w 12191996"/>
              <a:gd name="connsiteY128" fmla="*/ 4926783 h 5102540"/>
              <a:gd name="connsiteX129" fmla="*/ 6086208 w 12191996"/>
              <a:gd name="connsiteY129" fmla="*/ 4926328 h 5102540"/>
              <a:gd name="connsiteX130" fmla="*/ 6017946 w 12191996"/>
              <a:gd name="connsiteY130" fmla="*/ 4929503 h 5102540"/>
              <a:gd name="connsiteX131" fmla="*/ 5957620 w 12191996"/>
              <a:gd name="connsiteY131" fmla="*/ 4935853 h 5102540"/>
              <a:gd name="connsiteX132" fmla="*/ 5905233 w 12191996"/>
              <a:gd name="connsiteY132" fmla="*/ 4946965 h 5102540"/>
              <a:gd name="connsiteX133" fmla="*/ 5859195 w 12191996"/>
              <a:gd name="connsiteY133" fmla="*/ 4962840 h 5102540"/>
              <a:gd name="connsiteX134" fmla="*/ 5817920 w 12191996"/>
              <a:gd name="connsiteY134" fmla="*/ 4978715 h 5102540"/>
              <a:gd name="connsiteX135" fmla="*/ 5781407 w 12191996"/>
              <a:gd name="connsiteY135" fmla="*/ 4994590 h 5102540"/>
              <a:gd name="connsiteX136" fmla="*/ 5743307 w 12191996"/>
              <a:gd name="connsiteY136" fmla="*/ 5013640 h 5102540"/>
              <a:gd name="connsiteX137" fmla="*/ 5705208 w 12191996"/>
              <a:gd name="connsiteY137" fmla="*/ 5032690 h 5102540"/>
              <a:gd name="connsiteX138" fmla="*/ 5668695 w 12191996"/>
              <a:gd name="connsiteY138" fmla="*/ 5051740 h 5102540"/>
              <a:gd name="connsiteX139" fmla="*/ 5627420 w 12191996"/>
              <a:gd name="connsiteY139" fmla="*/ 5067615 h 5102540"/>
              <a:gd name="connsiteX140" fmla="*/ 5581382 w 12191996"/>
              <a:gd name="connsiteY140" fmla="*/ 5081903 h 5102540"/>
              <a:gd name="connsiteX141" fmla="*/ 5528995 w 12191996"/>
              <a:gd name="connsiteY141" fmla="*/ 5093015 h 5102540"/>
              <a:gd name="connsiteX142" fmla="*/ 5468670 w 12191996"/>
              <a:gd name="connsiteY142" fmla="*/ 5100953 h 5102540"/>
              <a:gd name="connsiteX143" fmla="*/ 5410198 w 12191996"/>
              <a:gd name="connsiteY143" fmla="*/ 5102313 h 5102540"/>
              <a:gd name="connsiteX144" fmla="*/ 5351726 w 12191996"/>
              <a:gd name="connsiteY144" fmla="*/ 5100953 h 5102540"/>
              <a:gd name="connsiteX145" fmla="*/ 5291400 w 12191996"/>
              <a:gd name="connsiteY145" fmla="*/ 5093015 h 5102540"/>
              <a:gd name="connsiteX146" fmla="*/ 5239013 w 12191996"/>
              <a:gd name="connsiteY146" fmla="*/ 5081903 h 5102540"/>
              <a:gd name="connsiteX147" fmla="*/ 5192976 w 12191996"/>
              <a:gd name="connsiteY147" fmla="*/ 5067615 h 5102540"/>
              <a:gd name="connsiteX148" fmla="*/ 5151700 w 12191996"/>
              <a:gd name="connsiteY148" fmla="*/ 5051740 h 5102540"/>
              <a:gd name="connsiteX149" fmla="*/ 5115188 w 12191996"/>
              <a:gd name="connsiteY149" fmla="*/ 5032690 h 5102540"/>
              <a:gd name="connsiteX150" fmla="*/ 5077089 w 12191996"/>
              <a:gd name="connsiteY150" fmla="*/ 5013640 h 5102540"/>
              <a:gd name="connsiteX151" fmla="*/ 5038988 w 12191996"/>
              <a:gd name="connsiteY151" fmla="*/ 4994590 h 5102540"/>
              <a:gd name="connsiteX152" fmla="*/ 5002476 w 12191996"/>
              <a:gd name="connsiteY152" fmla="*/ 4978715 h 5102540"/>
              <a:gd name="connsiteX153" fmla="*/ 4961200 w 12191996"/>
              <a:gd name="connsiteY153" fmla="*/ 4962840 h 5102540"/>
              <a:gd name="connsiteX154" fmla="*/ 4915164 w 12191996"/>
              <a:gd name="connsiteY154" fmla="*/ 4946965 h 5102540"/>
              <a:gd name="connsiteX155" fmla="*/ 4862776 w 12191996"/>
              <a:gd name="connsiteY155" fmla="*/ 4935853 h 5102540"/>
              <a:gd name="connsiteX156" fmla="*/ 4802452 w 12191996"/>
              <a:gd name="connsiteY156" fmla="*/ 4929503 h 5102540"/>
              <a:gd name="connsiteX157" fmla="*/ 4734188 w 12191996"/>
              <a:gd name="connsiteY157" fmla="*/ 4926328 h 5102540"/>
              <a:gd name="connsiteX158" fmla="*/ 4665927 w 12191996"/>
              <a:gd name="connsiteY158" fmla="*/ 4929503 h 5102540"/>
              <a:gd name="connsiteX159" fmla="*/ 4605601 w 12191996"/>
              <a:gd name="connsiteY159" fmla="*/ 4935853 h 5102540"/>
              <a:gd name="connsiteX160" fmla="*/ 4553214 w 12191996"/>
              <a:gd name="connsiteY160" fmla="*/ 4946965 h 5102540"/>
              <a:gd name="connsiteX161" fmla="*/ 4507176 w 12191996"/>
              <a:gd name="connsiteY161" fmla="*/ 4962840 h 5102540"/>
              <a:gd name="connsiteX162" fmla="*/ 4465901 w 12191996"/>
              <a:gd name="connsiteY162" fmla="*/ 4978715 h 5102540"/>
              <a:gd name="connsiteX163" fmla="*/ 4429388 w 12191996"/>
              <a:gd name="connsiteY163" fmla="*/ 4994590 h 5102540"/>
              <a:gd name="connsiteX164" fmla="*/ 4353188 w 12191996"/>
              <a:gd name="connsiteY164" fmla="*/ 5032690 h 5102540"/>
              <a:gd name="connsiteX165" fmla="*/ 4316676 w 12191996"/>
              <a:gd name="connsiteY165" fmla="*/ 5051740 h 5102540"/>
              <a:gd name="connsiteX166" fmla="*/ 4275401 w 12191996"/>
              <a:gd name="connsiteY166" fmla="*/ 5067615 h 5102540"/>
              <a:gd name="connsiteX167" fmla="*/ 4229363 w 12191996"/>
              <a:gd name="connsiteY167" fmla="*/ 5081903 h 5102540"/>
              <a:gd name="connsiteX168" fmla="*/ 4176976 w 12191996"/>
              <a:gd name="connsiteY168" fmla="*/ 5093015 h 5102540"/>
              <a:gd name="connsiteX169" fmla="*/ 4116651 w 12191996"/>
              <a:gd name="connsiteY169" fmla="*/ 5100953 h 5102540"/>
              <a:gd name="connsiteX170" fmla="*/ 4048388 w 12191996"/>
              <a:gd name="connsiteY170" fmla="*/ 5102540 h 5102540"/>
              <a:gd name="connsiteX171" fmla="*/ 3980126 w 12191996"/>
              <a:gd name="connsiteY171" fmla="*/ 5100953 h 5102540"/>
              <a:gd name="connsiteX172" fmla="*/ 3919801 w 12191996"/>
              <a:gd name="connsiteY172" fmla="*/ 5093015 h 5102540"/>
              <a:gd name="connsiteX173" fmla="*/ 3867413 w 12191996"/>
              <a:gd name="connsiteY173" fmla="*/ 5081903 h 5102540"/>
              <a:gd name="connsiteX174" fmla="*/ 3821376 w 12191996"/>
              <a:gd name="connsiteY174" fmla="*/ 5067615 h 5102540"/>
              <a:gd name="connsiteX175" fmla="*/ 3780101 w 12191996"/>
              <a:gd name="connsiteY175" fmla="*/ 5051740 h 5102540"/>
              <a:gd name="connsiteX176" fmla="*/ 3743588 w 12191996"/>
              <a:gd name="connsiteY176" fmla="*/ 5032690 h 5102540"/>
              <a:gd name="connsiteX177" fmla="*/ 3705488 w 12191996"/>
              <a:gd name="connsiteY177" fmla="*/ 5013640 h 5102540"/>
              <a:gd name="connsiteX178" fmla="*/ 3667388 w 12191996"/>
              <a:gd name="connsiteY178" fmla="*/ 4994590 h 5102540"/>
              <a:gd name="connsiteX179" fmla="*/ 3630876 w 12191996"/>
              <a:gd name="connsiteY179" fmla="*/ 4978715 h 5102540"/>
              <a:gd name="connsiteX180" fmla="*/ 3589601 w 12191996"/>
              <a:gd name="connsiteY180" fmla="*/ 4962840 h 5102540"/>
              <a:gd name="connsiteX181" fmla="*/ 3543563 w 12191996"/>
              <a:gd name="connsiteY181" fmla="*/ 4946965 h 5102540"/>
              <a:gd name="connsiteX182" fmla="*/ 3491176 w 12191996"/>
              <a:gd name="connsiteY182" fmla="*/ 4935853 h 5102540"/>
              <a:gd name="connsiteX183" fmla="*/ 3430851 w 12191996"/>
              <a:gd name="connsiteY183" fmla="*/ 4929503 h 5102540"/>
              <a:gd name="connsiteX184" fmla="*/ 3361001 w 12191996"/>
              <a:gd name="connsiteY184" fmla="*/ 4926328 h 5102540"/>
              <a:gd name="connsiteX185" fmla="*/ 3294326 w 12191996"/>
              <a:gd name="connsiteY185" fmla="*/ 4929503 h 5102540"/>
              <a:gd name="connsiteX186" fmla="*/ 3234001 w 12191996"/>
              <a:gd name="connsiteY186" fmla="*/ 4935853 h 5102540"/>
              <a:gd name="connsiteX187" fmla="*/ 3181613 w 12191996"/>
              <a:gd name="connsiteY187" fmla="*/ 4946965 h 5102540"/>
              <a:gd name="connsiteX188" fmla="*/ 3135576 w 12191996"/>
              <a:gd name="connsiteY188" fmla="*/ 4962840 h 5102540"/>
              <a:gd name="connsiteX189" fmla="*/ 3094301 w 12191996"/>
              <a:gd name="connsiteY189" fmla="*/ 4978715 h 5102540"/>
              <a:gd name="connsiteX190" fmla="*/ 3057788 w 12191996"/>
              <a:gd name="connsiteY190" fmla="*/ 4994590 h 5102540"/>
              <a:gd name="connsiteX191" fmla="*/ 3019688 w 12191996"/>
              <a:gd name="connsiteY191" fmla="*/ 5013640 h 5102540"/>
              <a:gd name="connsiteX192" fmla="*/ 2981588 w 12191996"/>
              <a:gd name="connsiteY192" fmla="*/ 5032690 h 5102540"/>
              <a:gd name="connsiteX193" fmla="*/ 2945076 w 12191996"/>
              <a:gd name="connsiteY193" fmla="*/ 5051740 h 5102540"/>
              <a:gd name="connsiteX194" fmla="*/ 2903801 w 12191996"/>
              <a:gd name="connsiteY194" fmla="*/ 5067615 h 5102540"/>
              <a:gd name="connsiteX195" fmla="*/ 2857763 w 12191996"/>
              <a:gd name="connsiteY195" fmla="*/ 5081903 h 5102540"/>
              <a:gd name="connsiteX196" fmla="*/ 2805376 w 12191996"/>
              <a:gd name="connsiteY196" fmla="*/ 5093015 h 5102540"/>
              <a:gd name="connsiteX197" fmla="*/ 2745051 w 12191996"/>
              <a:gd name="connsiteY197" fmla="*/ 5100953 h 5102540"/>
              <a:gd name="connsiteX198" fmla="*/ 2676788 w 12191996"/>
              <a:gd name="connsiteY198" fmla="*/ 5102540 h 5102540"/>
              <a:gd name="connsiteX199" fmla="*/ 2608526 w 12191996"/>
              <a:gd name="connsiteY199" fmla="*/ 5100953 h 5102540"/>
              <a:gd name="connsiteX200" fmla="*/ 2548201 w 12191996"/>
              <a:gd name="connsiteY200" fmla="*/ 5093015 h 5102540"/>
              <a:gd name="connsiteX201" fmla="*/ 2495813 w 12191996"/>
              <a:gd name="connsiteY201" fmla="*/ 5081903 h 5102540"/>
              <a:gd name="connsiteX202" fmla="*/ 2449776 w 12191996"/>
              <a:gd name="connsiteY202" fmla="*/ 5067615 h 5102540"/>
              <a:gd name="connsiteX203" fmla="*/ 2408501 w 12191996"/>
              <a:gd name="connsiteY203" fmla="*/ 5051740 h 5102540"/>
              <a:gd name="connsiteX204" fmla="*/ 2371988 w 12191996"/>
              <a:gd name="connsiteY204" fmla="*/ 5032690 h 5102540"/>
              <a:gd name="connsiteX205" fmla="*/ 2333888 w 12191996"/>
              <a:gd name="connsiteY205" fmla="*/ 5013640 h 5102540"/>
              <a:gd name="connsiteX206" fmla="*/ 2295788 w 12191996"/>
              <a:gd name="connsiteY206" fmla="*/ 4994590 h 5102540"/>
              <a:gd name="connsiteX207" fmla="*/ 2259276 w 12191996"/>
              <a:gd name="connsiteY207" fmla="*/ 4978715 h 5102540"/>
              <a:gd name="connsiteX208" fmla="*/ 2218001 w 12191996"/>
              <a:gd name="connsiteY208" fmla="*/ 4962840 h 5102540"/>
              <a:gd name="connsiteX209" fmla="*/ 2171963 w 12191996"/>
              <a:gd name="connsiteY209" fmla="*/ 4946965 h 5102540"/>
              <a:gd name="connsiteX210" fmla="*/ 2119576 w 12191996"/>
              <a:gd name="connsiteY210" fmla="*/ 4935853 h 5102540"/>
              <a:gd name="connsiteX211" fmla="*/ 2059251 w 12191996"/>
              <a:gd name="connsiteY211" fmla="*/ 4929503 h 5102540"/>
              <a:gd name="connsiteX212" fmla="*/ 1990988 w 12191996"/>
              <a:gd name="connsiteY212" fmla="*/ 4926328 h 5102540"/>
              <a:gd name="connsiteX213" fmla="*/ 1922726 w 12191996"/>
              <a:gd name="connsiteY213" fmla="*/ 4929503 h 5102540"/>
              <a:gd name="connsiteX214" fmla="*/ 1862401 w 12191996"/>
              <a:gd name="connsiteY214" fmla="*/ 4935853 h 5102540"/>
              <a:gd name="connsiteX215" fmla="*/ 1810013 w 12191996"/>
              <a:gd name="connsiteY215" fmla="*/ 4946965 h 5102540"/>
              <a:gd name="connsiteX216" fmla="*/ 1763976 w 12191996"/>
              <a:gd name="connsiteY216" fmla="*/ 4962840 h 5102540"/>
              <a:gd name="connsiteX217" fmla="*/ 1722701 w 12191996"/>
              <a:gd name="connsiteY217" fmla="*/ 4978715 h 5102540"/>
              <a:gd name="connsiteX218" fmla="*/ 1686188 w 12191996"/>
              <a:gd name="connsiteY218" fmla="*/ 4994590 h 5102540"/>
              <a:gd name="connsiteX219" fmla="*/ 1648088 w 12191996"/>
              <a:gd name="connsiteY219" fmla="*/ 5013640 h 5102540"/>
              <a:gd name="connsiteX220" fmla="*/ 1609988 w 12191996"/>
              <a:gd name="connsiteY220" fmla="*/ 5032690 h 5102540"/>
              <a:gd name="connsiteX221" fmla="*/ 1573476 w 12191996"/>
              <a:gd name="connsiteY221" fmla="*/ 5051740 h 5102540"/>
              <a:gd name="connsiteX222" fmla="*/ 1532201 w 12191996"/>
              <a:gd name="connsiteY222" fmla="*/ 5067615 h 5102540"/>
              <a:gd name="connsiteX223" fmla="*/ 1486163 w 12191996"/>
              <a:gd name="connsiteY223" fmla="*/ 5081903 h 5102540"/>
              <a:gd name="connsiteX224" fmla="*/ 1433776 w 12191996"/>
              <a:gd name="connsiteY224" fmla="*/ 5093015 h 5102540"/>
              <a:gd name="connsiteX225" fmla="*/ 1373451 w 12191996"/>
              <a:gd name="connsiteY225" fmla="*/ 5100953 h 5102540"/>
              <a:gd name="connsiteX226" fmla="*/ 1305188 w 12191996"/>
              <a:gd name="connsiteY226" fmla="*/ 5102540 h 5102540"/>
              <a:gd name="connsiteX227" fmla="*/ 1236926 w 12191996"/>
              <a:gd name="connsiteY227" fmla="*/ 5100953 h 5102540"/>
              <a:gd name="connsiteX228" fmla="*/ 1176601 w 12191996"/>
              <a:gd name="connsiteY228" fmla="*/ 5093015 h 5102540"/>
              <a:gd name="connsiteX229" fmla="*/ 1124213 w 12191996"/>
              <a:gd name="connsiteY229" fmla="*/ 5081903 h 5102540"/>
              <a:gd name="connsiteX230" fmla="*/ 1078176 w 12191996"/>
              <a:gd name="connsiteY230" fmla="*/ 5067615 h 5102540"/>
              <a:gd name="connsiteX231" fmla="*/ 1036901 w 12191996"/>
              <a:gd name="connsiteY231" fmla="*/ 5051740 h 5102540"/>
              <a:gd name="connsiteX232" fmla="*/ 1000388 w 12191996"/>
              <a:gd name="connsiteY232" fmla="*/ 5032690 h 5102540"/>
              <a:gd name="connsiteX233" fmla="*/ 962288 w 12191996"/>
              <a:gd name="connsiteY233" fmla="*/ 5013640 h 5102540"/>
              <a:gd name="connsiteX234" fmla="*/ 924188 w 12191996"/>
              <a:gd name="connsiteY234" fmla="*/ 4994590 h 5102540"/>
              <a:gd name="connsiteX235" fmla="*/ 887676 w 12191996"/>
              <a:gd name="connsiteY235" fmla="*/ 4978715 h 5102540"/>
              <a:gd name="connsiteX236" fmla="*/ 846401 w 12191996"/>
              <a:gd name="connsiteY236" fmla="*/ 4962840 h 5102540"/>
              <a:gd name="connsiteX237" fmla="*/ 800363 w 12191996"/>
              <a:gd name="connsiteY237" fmla="*/ 4946965 h 5102540"/>
              <a:gd name="connsiteX238" fmla="*/ 747976 w 12191996"/>
              <a:gd name="connsiteY238" fmla="*/ 4935853 h 5102540"/>
              <a:gd name="connsiteX239" fmla="*/ 687651 w 12191996"/>
              <a:gd name="connsiteY239" fmla="*/ 4929503 h 5102540"/>
              <a:gd name="connsiteX240" fmla="*/ 619388 w 12191996"/>
              <a:gd name="connsiteY240" fmla="*/ 4926328 h 5102540"/>
              <a:gd name="connsiteX241" fmla="*/ 551126 w 12191996"/>
              <a:gd name="connsiteY241" fmla="*/ 4929503 h 5102540"/>
              <a:gd name="connsiteX242" fmla="*/ 490801 w 12191996"/>
              <a:gd name="connsiteY242" fmla="*/ 4935853 h 5102540"/>
              <a:gd name="connsiteX243" fmla="*/ 438413 w 12191996"/>
              <a:gd name="connsiteY243" fmla="*/ 4946965 h 5102540"/>
              <a:gd name="connsiteX244" fmla="*/ 392376 w 12191996"/>
              <a:gd name="connsiteY244" fmla="*/ 4962840 h 5102540"/>
              <a:gd name="connsiteX245" fmla="*/ 351101 w 12191996"/>
              <a:gd name="connsiteY245" fmla="*/ 4978715 h 5102540"/>
              <a:gd name="connsiteX246" fmla="*/ 314588 w 12191996"/>
              <a:gd name="connsiteY246" fmla="*/ 4994590 h 5102540"/>
              <a:gd name="connsiteX247" fmla="*/ 276488 w 12191996"/>
              <a:gd name="connsiteY247" fmla="*/ 5013640 h 5102540"/>
              <a:gd name="connsiteX248" fmla="*/ 238388 w 12191996"/>
              <a:gd name="connsiteY248" fmla="*/ 5032690 h 5102540"/>
              <a:gd name="connsiteX249" fmla="*/ 201876 w 12191996"/>
              <a:gd name="connsiteY249" fmla="*/ 5051740 h 5102540"/>
              <a:gd name="connsiteX250" fmla="*/ 160601 w 12191996"/>
              <a:gd name="connsiteY250" fmla="*/ 5067615 h 5102540"/>
              <a:gd name="connsiteX251" fmla="*/ 114563 w 12191996"/>
              <a:gd name="connsiteY251" fmla="*/ 5081903 h 5102540"/>
              <a:gd name="connsiteX252" fmla="*/ 62176 w 12191996"/>
              <a:gd name="connsiteY252" fmla="*/ 5093015 h 5102540"/>
              <a:gd name="connsiteX253" fmla="*/ 1851 w 12191996"/>
              <a:gd name="connsiteY253" fmla="*/ 5100953 h 5102540"/>
              <a:gd name="connsiteX254" fmla="*/ 0 w 12191996"/>
              <a:gd name="connsiteY254" fmla="*/ 5100996 h 5102540"/>
              <a:gd name="connsiteX255" fmla="*/ 0 w 12191996"/>
              <a:gd name="connsiteY255" fmla="*/ 0 h 5102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</a:cxnLst>
            <a:rect l="l" t="t" r="r" b="b"/>
            <a:pathLst>
              <a:path w="12191996" h="5102540">
                <a:moveTo>
                  <a:pt x="0" y="0"/>
                </a:moveTo>
                <a:lnTo>
                  <a:pt x="12191996" y="0"/>
                </a:lnTo>
                <a:lnTo>
                  <a:pt x="12191996" y="5100996"/>
                </a:lnTo>
                <a:lnTo>
                  <a:pt x="12190145" y="5100953"/>
                </a:lnTo>
                <a:lnTo>
                  <a:pt x="12129819" y="5093016"/>
                </a:lnTo>
                <a:lnTo>
                  <a:pt x="12077431" y="5081903"/>
                </a:lnTo>
                <a:lnTo>
                  <a:pt x="12031395" y="5067615"/>
                </a:lnTo>
                <a:lnTo>
                  <a:pt x="11990119" y="5051740"/>
                </a:lnTo>
                <a:lnTo>
                  <a:pt x="11953607" y="5032690"/>
                </a:lnTo>
                <a:lnTo>
                  <a:pt x="11915507" y="5013640"/>
                </a:lnTo>
                <a:lnTo>
                  <a:pt x="11877407" y="4994590"/>
                </a:lnTo>
                <a:lnTo>
                  <a:pt x="11840895" y="4978715"/>
                </a:lnTo>
                <a:lnTo>
                  <a:pt x="11799619" y="4962840"/>
                </a:lnTo>
                <a:lnTo>
                  <a:pt x="11753581" y="4946965"/>
                </a:lnTo>
                <a:lnTo>
                  <a:pt x="11701195" y="4935853"/>
                </a:lnTo>
                <a:lnTo>
                  <a:pt x="11640869" y="4929503"/>
                </a:lnTo>
                <a:lnTo>
                  <a:pt x="11572607" y="4926328"/>
                </a:lnTo>
                <a:lnTo>
                  <a:pt x="11504345" y="4929503"/>
                </a:lnTo>
                <a:lnTo>
                  <a:pt x="11444019" y="4935853"/>
                </a:lnTo>
                <a:lnTo>
                  <a:pt x="11391631" y="4946965"/>
                </a:lnTo>
                <a:lnTo>
                  <a:pt x="11345595" y="4962840"/>
                </a:lnTo>
                <a:lnTo>
                  <a:pt x="11304319" y="4978715"/>
                </a:lnTo>
                <a:lnTo>
                  <a:pt x="11267807" y="4994590"/>
                </a:lnTo>
                <a:lnTo>
                  <a:pt x="11229707" y="5013640"/>
                </a:lnTo>
                <a:lnTo>
                  <a:pt x="11191607" y="5032690"/>
                </a:lnTo>
                <a:lnTo>
                  <a:pt x="11155095" y="5051740"/>
                </a:lnTo>
                <a:lnTo>
                  <a:pt x="11113819" y="5067615"/>
                </a:lnTo>
                <a:lnTo>
                  <a:pt x="11067781" y="5081903"/>
                </a:lnTo>
                <a:lnTo>
                  <a:pt x="11015395" y="5093015"/>
                </a:lnTo>
                <a:lnTo>
                  <a:pt x="10955069" y="5100953"/>
                </a:lnTo>
                <a:lnTo>
                  <a:pt x="10886807" y="5102540"/>
                </a:lnTo>
                <a:lnTo>
                  <a:pt x="10818545" y="5100953"/>
                </a:lnTo>
                <a:lnTo>
                  <a:pt x="10758219" y="5093015"/>
                </a:lnTo>
                <a:lnTo>
                  <a:pt x="10705831" y="5081903"/>
                </a:lnTo>
                <a:lnTo>
                  <a:pt x="10659795" y="5067615"/>
                </a:lnTo>
                <a:lnTo>
                  <a:pt x="10618519" y="5051740"/>
                </a:lnTo>
                <a:lnTo>
                  <a:pt x="10582007" y="5032690"/>
                </a:lnTo>
                <a:lnTo>
                  <a:pt x="10543907" y="5013640"/>
                </a:lnTo>
                <a:lnTo>
                  <a:pt x="10505807" y="4994590"/>
                </a:lnTo>
                <a:lnTo>
                  <a:pt x="10469295" y="4978715"/>
                </a:lnTo>
                <a:lnTo>
                  <a:pt x="10428019" y="4962840"/>
                </a:lnTo>
                <a:lnTo>
                  <a:pt x="10381981" y="4946965"/>
                </a:lnTo>
                <a:lnTo>
                  <a:pt x="10329595" y="4935853"/>
                </a:lnTo>
                <a:lnTo>
                  <a:pt x="10269269" y="4929503"/>
                </a:lnTo>
                <a:lnTo>
                  <a:pt x="10201007" y="4926328"/>
                </a:lnTo>
                <a:lnTo>
                  <a:pt x="10132745" y="4929503"/>
                </a:lnTo>
                <a:lnTo>
                  <a:pt x="10072419" y="4935853"/>
                </a:lnTo>
                <a:lnTo>
                  <a:pt x="10020031" y="4946965"/>
                </a:lnTo>
                <a:lnTo>
                  <a:pt x="9973995" y="4962840"/>
                </a:lnTo>
                <a:lnTo>
                  <a:pt x="9932719" y="4978715"/>
                </a:lnTo>
                <a:lnTo>
                  <a:pt x="9896207" y="4994590"/>
                </a:lnTo>
                <a:lnTo>
                  <a:pt x="9820007" y="5032690"/>
                </a:lnTo>
                <a:lnTo>
                  <a:pt x="9783495" y="5051740"/>
                </a:lnTo>
                <a:lnTo>
                  <a:pt x="9742219" y="5067615"/>
                </a:lnTo>
                <a:lnTo>
                  <a:pt x="9696181" y="5081903"/>
                </a:lnTo>
                <a:lnTo>
                  <a:pt x="9643795" y="5093015"/>
                </a:lnTo>
                <a:lnTo>
                  <a:pt x="9583469" y="5100953"/>
                </a:lnTo>
                <a:lnTo>
                  <a:pt x="9515207" y="5102540"/>
                </a:lnTo>
                <a:lnTo>
                  <a:pt x="9446945" y="5100953"/>
                </a:lnTo>
                <a:lnTo>
                  <a:pt x="9386619" y="5093015"/>
                </a:lnTo>
                <a:lnTo>
                  <a:pt x="9334231" y="5081903"/>
                </a:lnTo>
                <a:lnTo>
                  <a:pt x="9288195" y="5067615"/>
                </a:lnTo>
                <a:lnTo>
                  <a:pt x="9246919" y="5051740"/>
                </a:lnTo>
                <a:lnTo>
                  <a:pt x="9210407" y="5032690"/>
                </a:lnTo>
                <a:lnTo>
                  <a:pt x="9172307" y="5013640"/>
                </a:lnTo>
                <a:lnTo>
                  <a:pt x="9134207" y="4994590"/>
                </a:lnTo>
                <a:lnTo>
                  <a:pt x="9097695" y="4978715"/>
                </a:lnTo>
                <a:lnTo>
                  <a:pt x="9056419" y="4962840"/>
                </a:lnTo>
                <a:lnTo>
                  <a:pt x="9010381" y="4946965"/>
                </a:lnTo>
                <a:lnTo>
                  <a:pt x="8957995" y="4935853"/>
                </a:lnTo>
                <a:lnTo>
                  <a:pt x="8897669" y="4929503"/>
                </a:lnTo>
                <a:lnTo>
                  <a:pt x="8827819" y="4926328"/>
                </a:lnTo>
                <a:lnTo>
                  <a:pt x="8761145" y="4929503"/>
                </a:lnTo>
                <a:lnTo>
                  <a:pt x="8700819" y="4935853"/>
                </a:lnTo>
                <a:lnTo>
                  <a:pt x="8648431" y="4946965"/>
                </a:lnTo>
                <a:lnTo>
                  <a:pt x="8602395" y="4962840"/>
                </a:lnTo>
                <a:lnTo>
                  <a:pt x="8561119" y="4978715"/>
                </a:lnTo>
                <a:lnTo>
                  <a:pt x="8524607" y="4994590"/>
                </a:lnTo>
                <a:lnTo>
                  <a:pt x="8486507" y="5013640"/>
                </a:lnTo>
                <a:lnTo>
                  <a:pt x="8448407" y="5032690"/>
                </a:lnTo>
                <a:lnTo>
                  <a:pt x="8411895" y="5051740"/>
                </a:lnTo>
                <a:lnTo>
                  <a:pt x="8370620" y="5067615"/>
                </a:lnTo>
                <a:lnTo>
                  <a:pt x="8324582" y="5081903"/>
                </a:lnTo>
                <a:lnTo>
                  <a:pt x="8272195" y="5093015"/>
                </a:lnTo>
                <a:lnTo>
                  <a:pt x="8211870" y="5100953"/>
                </a:lnTo>
                <a:lnTo>
                  <a:pt x="8143607" y="5102540"/>
                </a:lnTo>
                <a:lnTo>
                  <a:pt x="8075345" y="5100953"/>
                </a:lnTo>
                <a:lnTo>
                  <a:pt x="8015020" y="5093015"/>
                </a:lnTo>
                <a:lnTo>
                  <a:pt x="7962632" y="5081903"/>
                </a:lnTo>
                <a:lnTo>
                  <a:pt x="7916595" y="5067615"/>
                </a:lnTo>
                <a:lnTo>
                  <a:pt x="7875320" y="5051740"/>
                </a:lnTo>
                <a:lnTo>
                  <a:pt x="7838807" y="5032690"/>
                </a:lnTo>
                <a:lnTo>
                  <a:pt x="7800707" y="5013640"/>
                </a:lnTo>
                <a:lnTo>
                  <a:pt x="7762607" y="4994590"/>
                </a:lnTo>
                <a:lnTo>
                  <a:pt x="7726095" y="4978715"/>
                </a:lnTo>
                <a:lnTo>
                  <a:pt x="7684820" y="4962840"/>
                </a:lnTo>
                <a:lnTo>
                  <a:pt x="7638782" y="4946965"/>
                </a:lnTo>
                <a:lnTo>
                  <a:pt x="7586395" y="4935853"/>
                </a:lnTo>
                <a:lnTo>
                  <a:pt x="7526070" y="4929503"/>
                </a:lnTo>
                <a:lnTo>
                  <a:pt x="7457807" y="4926328"/>
                </a:lnTo>
                <a:lnTo>
                  <a:pt x="7389545" y="4929503"/>
                </a:lnTo>
                <a:lnTo>
                  <a:pt x="7329220" y="4935853"/>
                </a:lnTo>
                <a:lnTo>
                  <a:pt x="7276832" y="4946965"/>
                </a:lnTo>
                <a:lnTo>
                  <a:pt x="7230795" y="4962840"/>
                </a:lnTo>
                <a:lnTo>
                  <a:pt x="7189520" y="4978715"/>
                </a:lnTo>
                <a:lnTo>
                  <a:pt x="7153007" y="4994590"/>
                </a:lnTo>
                <a:lnTo>
                  <a:pt x="7114907" y="5013640"/>
                </a:lnTo>
                <a:lnTo>
                  <a:pt x="7076807" y="5032690"/>
                </a:lnTo>
                <a:lnTo>
                  <a:pt x="7040295" y="5051740"/>
                </a:lnTo>
                <a:lnTo>
                  <a:pt x="6999020" y="5067615"/>
                </a:lnTo>
                <a:lnTo>
                  <a:pt x="6952982" y="5081903"/>
                </a:lnTo>
                <a:lnTo>
                  <a:pt x="6900595" y="5093015"/>
                </a:lnTo>
                <a:lnTo>
                  <a:pt x="6840270" y="5100953"/>
                </a:lnTo>
                <a:lnTo>
                  <a:pt x="6781798" y="5102313"/>
                </a:lnTo>
                <a:lnTo>
                  <a:pt x="6723326" y="5100953"/>
                </a:lnTo>
                <a:lnTo>
                  <a:pt x="6663001" y="5093015"/>
                </a:lnTo>
                <a:lnTo>
                  <a:pt x="6610613" y="5081903"/>
                </a:lnTo>
                <a:lnTo>
                  <a:pt x="6564576" y="5067615"/>
                </a:lnTo>
                <a:lnTo>
                  <a:pt x="6523301" y="5051740"/>
                </a:lnTo>
                <a:lnTo>
                  <a:pt x="6486788" y="5032690"/>
                </a:lnTo>
                <a:lnTo>
                  <a:pt x="6448688" y="5013640"/>
                </a:lnTo>
                <a:lnTo>
                  <a:pt x="6410588" y="4994590"/>
                </a:lnTo>
                <a:lnTo>
                  <a:pt x="6374076" y="4978715"/>
                </a:lnTo>
                <a:lnTo>
                  <a:pt x="6332801" y="4962840"/>
                </a:lnTo>
                <a:lnTo>
                  <a:pt x="6286763" y="4946965"/>
                </a:lnTo>
                <a:lnTo>
                  <a:pt x="6234376" y="4935853"/>
                </a:lnTo>
                <a:lnTo>
                  <a:pt x="6174051" y="4929503"/>
                </a:lnTo>
                <a:lnTo>
                  <a:pt x="6105788" y="4926328"/>
                </a:lnTo>
                <a:lnTo>
                  <a:pt x="6095998" y="4926783"/>
                </a:lnTo>
                <a:lnTo>
                  <a:pt x="6086208" y="4926328"/>
                </a:lnTo>
                <a:lnTo>
                  <a:pt x="6017946" y="4929503"/>
                </a:lnTo>
                <a:lnTo>
                  <a:pt x="5957620" y="4935853"/>
                </a:lnTo>
                <a:lnTo>
                  <a:pt x="5905233" y="4946965"/>
                </a:lnTo>
                <a:lnTo>
                  <a:pt x="5859195" y="4962840"/>
                </a:lnTo>
                <a:lnTo>
                  <a:pt x="5817920" y="4978715"/>
                </a:lnTo>
                <a:lnTo>
                  <a:pt x="5781407" y="4994590"/>
                </a:lnTo>
                <a:lnTo>
                  <a:pt x="5743307" y="5013640"/>
                </a:lnTo>
                <a:lnTo>
                  <a:pt x="5705208" y="5032690"/>
                </a:lnTo>
                <a:lnTo>
                  <a:pt x="5668695" y="5051740"/>
                </a:lnTo>
                <a:lnTo>
                  <a:pt x="5627420" y="5067615"/>
                </a:lnTo>
                <a:lnTo>
                  <a:pt x="5581382" y="5081903"/>
                </a:lnTo>
                <a:lnTo>
                  <a:pt x="5528995" y="5093015"/>
                </a:lnTo>
                <a:lnTo>
                  <a:pt x="5468670" y="5100953"/>
                </a:lnTo>
                <a:lnTo>
                  <a:pt x="5410198" y="5102313"/>
                </a:lnTo>
                <a:lnTo>
                  <a:pt x="5351726" y="5100953"/>
                </a:lnTo>
                <a:lnTo>
                  <a:pt x="5291400" y="5093015"/>
                </a:lnTo>
                <a:lnTo>
                  <a:pt x="5239013" y="5081903"/>
                </a:lnTo>
                <a:lnTo>
                  <a:pt x="5192976" y="5067615"/>
                </a:lnTo>
                <a:lnTo>
                  <a:pt x="5151700" y="5051740"/>
                </a:lnTo>
                <a:lnTo>
                  <a:pt x="5115188" y="5032690"/>
                </a:lnTo>
                <a:lnTo>
                  <a:pt x="5077089" y="5013640"/>
                </a:lnTo>
                <a:lnTo>
                  <a:pt x="5038988" y="4994590"/>
                </a:lnTo>
                <a:lnTo>
                  <a:pt x="5002476" y="4978715"/>
                </a:lnTo>
                <a:lnTo>
                  <a:pt x="4961200" y="4962840"/>
                </a:lnTo>
                <a:lnTo>
                  <a:pt x="4915164" y="4946965"/>
                </a:lnTo>
                <a:lnTo>
                  <a:pt x="4862776" y="4935853"/>
                </a:lnTo>
                <a:lnTo>
                  <a:pt x="4802452" y="4929503"/>
                </a:lnTo>
                <a:lnTo>
                  <a:pt x="4734188" y="4926328"/>
                </a:lnTo>
                <a:lnTo>
                  <a:pt x="4665927" y="4929503"/>
                </a:lnTo>
                <a:lnTo>
                  <a:pt x="4605601" y="4935853"/>
                </a:lnTo>
                <a:lnTo>
                  <a:pt x="4553214" y="4946965"/>
                </a:lnTo>
                <a:lnTo>
                  <a:pt x="4507176" y="4962840"/>
                </a:lnTo>
                <a:lnTo>
                  <a:pt x="4465901" y="4978715"/>
                </a:lnTo>
                <a:lnTo>
                  <a:pt x="4429388" y="4994590"/>
                </a:lnTo>
                <a:lnTo>
                  <a:pt x="4353188" y="5032690"/>
                </a:lnTo>
                <a:lnTo>
                  <a:pt x="4316676" y="5051740"/>
                </a:lnTo>
                <a:lnTo>
                  <a:pt x="4275401" y="5067615"/>
                </a:lnTo>
                <a:lnTo>
                  <a:pt x="4229363" y="5081903"/>
                </a:lnTo>
                <a:lnTo>
                  <a:pt x="4176976" y="5093015"/>
                </a:lnTo>
                <a:lnTo>
                  <a:pt x="4116651" y="5100953"/>
                </a:lnTo>
                <a:lnTo>
                  <a:pt x="4048388" y="5102540"/>
                </a:lnTo>
                <a:lnTo>
                  <a:pt x="3980126" y="5100953"/>
                </a:lnTo>
                <a:lnTo>
                  <a:pt x="3919801" y="5093015"/>
                </a:lnTo>
                <a:lnTo>
                  <a:pt x="3867413" y="5081903"/>
                </a:lnTo>
                <a:lnTo>
                  <a:pt x="3821376" y="5067615"/>
                </a:lnTo>
                <a:lnTo>
                  <a:pt x="3780101" y="5051740"/>
                </a:lnTo>
                <a:lnTo>
                  <a:pt x="3743588" y="5032690"/>
                </a:lnTo>
                <a:lnTo>
                  <a:pt x="3705488" y="5013640"/>
                </a:lnTo>
                <a:lnTo>
                  <a:pt x="3667388" y="4994590"/>
                </a:lnTo>
                <a:lnTo>
                  <a:pt x="3630876" y="4978715"/>
                </a:lnTo>
                <a:lnTo>
                  <a:pt x="3589601" y="4962840"/>
                </a:lnTo>
                <a:lnTo>
                  <a:pt x="3543563" y="4946965"/>
                </a:lnTo>
                <a:lnTo>
                  <a:pt x="3491176" y="4935853"/>
                </a:lnTo>
                <a:lnTo>
                  <a:pt x="3430851" y="4929503"/>
                </a:lnTo>
                <a:lnTo>
                  <a:pt x="3361001" y="4926328"/>
                </a:lnTo>
                <a:lnTo>
                  <a:pt x="3294326" y="4929503"/>
                </a:lnTo>
                <a:lnTo>
                  <a:pt x="3234001" y="4935853"/>
                </a:lnTo>
                <a:lnTo>
                  <a:pt x="3181613" y="4946965"/>
                </a:lnTo>
                <a:lnTo>
                  <a:pt x="3135576" y="4962840"/>
                </a:lnTo>
                <a:lnTo>
                  <a:pt x="3094301" y="4978715"/>
                </a:lnTo>
                <a:lnTo>
                  <a:pt x="3057788" y="4994590"/>
                </a:lnTo>
                <a:lnTo>
                  <a:pt x="3019688" y="5013640"/>
                </a:lnTo>
                <a:lnTo>
                  <a:pt x="2981588" y="5032690"/>
                </a:lnTo>
                <a:lnTo>
                  <a:pt x="2945076" y="5051740"/>
                </a:lnTo>
                <a:lnTo>
                  <a:pt x="2903801" y="5067615"/>
                </a:lnTo>
                <a:lnTo>
                  <a:pt x="2857763" y="5081903"/>
                </a:lnTo>
                <a:lnTo>
                  <a:pt x="2805376" y="5093015"/>
                </a:lnTo>
                <a:lnTo>
                  <a:pt x="2745051" y="5100953"/>
                </a:lnTo>
                <a:lnTo>
                  <a:pt x="2676788" y="5102540"/>
                </a:lnTo>
                <a:lnTo>
                  <a:pt x="2608526" y="5100953"/>
                </a:lnTo>
                <a:lnTo>
                  <a:pt x="2548201" y="5093015"/>
                </a:lnTo>
                <a:lnTo>
                  <a:pt x="2495813" y="5081903"/>
                </a:lnTo>
                <a:lnTo>
                  <a:pt x="2449776" y="5067615"/>
                </a:lnTo>
                <a:lnTo>
                  <a:pt x="2408501" y="5051740"/>
                </a:lnTo>
                <a:lnTo>
                  <a:pt x="2371988" y="5032690"/>
                </a:lnTo>
                <a:lnTo>
                  <a:pt x="2333888" y="5013640"/>
                </a:lnTo>
                <a:lnTo>
                  <a:pt x="2295788" y="4994590"/>
                </a:lnTo>
                <a:lnTo>
                  <a:pt x="2259276" y="4978715"/>
                </a:lnTo>
                <a:lnTo>
                  <a:pt x="2218001" y="4962840"/>
                </a:lnTo>
                <a:lnTo>
                  <a:pt x="2171963" y="4946965"/>
                </a:lnTo>
                <a:lnTo>
                  <a:pt x="2119576" y="4935853"/>
                </a:lnTo>
                <a:lnTo>
                  <a:pt x="2059251" y="4929503"/>
                </a:lnTo>
                <a:lnTo>
                  <a:pt x="1990988" y="4926328"/>
                </a:lnTo>
                <a:lnTo>
                  <a:pt x="1922726" y="4929503"/>
                </a:lnTo>
                <a:lnTo>
                  <a:pt x="1862401" y="4935853"/>
                </a:lnTo>
                <a:lnTo>
                  <a:pt x="1810013" y="4946965"/>
                </a:lnTo>
                <a:lnTo>
                  <a:pt x="1763976" y="4962840"/>
                </a:lnTo>
                <a:lnTo>
                  <a:pt x="1722701" y="4978715"/>
                </a:lnTo>
                <a:lnTo>
                  <a:pt x="1686188" y="4994590"/>
                </a:lnTo>
                <a:lnTo>
                  <a:pt x="1648088" y="5013640"/>
                </a:lnTo>
                <a:lnTo>
                  <a:pt x="1609988" y="5032690"/>
                </a:lnTo>
                <a:lnTo>
                  <a:pt x="1573476" y="5051740"/>
                </a:lnTo>
                <a:lnTo>
                  <a:pt x="1532201" y="5067615"/>
                </a:lnTo>
                <a:lnTo>
                  <a:pt x="1486163" y="5081903"/>
                </a:lnTo>
                <a:lnTo>
                  <a:pt x="1433776" y="5093015"/>
                </a:lnTo>
                <a:lnTo>
                  <a:pt x="1373451" y="5100953"/>
                </a:lnTo>
                <a:lnTo>
                  <a:pt x="1305188" y="5102540"/>
                </a:lnTo>
                <a:lnTo>
                  <a:pt x="1236926" y="5100953"/>
                </a:lnTo>
                <a:lnTo>
                  <a:pt x="1176601" y="5093015"/>
                </a:lnTo>
                <a:lnTo>
                  <a:pt x="1124213" y="5081903"/>
                </a:lnTo>
                <a:lnTo>
                  <a:pt x="1078176" y="5067615"/>
                </a:lnTo>
                <a:lnTo>
                  <a:pt x="1036901" y="5051740"/>
                </a:lnTo>
                <a:lnTo>
                  <a:pt x="1000388" y="5032690"/>
                </a:lnTo>
                <a:lnTo>
                  <a:pt x="962288" y="5013640"/>
                </a:lnTo>
                <a:lnTo>
                  <a:pt x="924188" y="4994590"/>
                </a:lnTo>
                <a:lnTo>
                  <a:pt x="887676" y="4978715"/>
                </a:lnTo>
                <a:lnTo>
                  <a:pt x="846401" y="4962840"/>
                </a:lnTo>
                <a:lnTo>
                  <a:pt x="800363" y="4946965"/>
                </a:lnTo>
                <a:lnTo>
                  <a:pt x="747976" y="4935853"/>
                </a:lnTo>
                <a:lnTo>
                  <a:pt x="687651" y="4929503"/>
                </a:lnTo>
                <a:lnTo>
                  <a:pt x="619388" y="4926328"/>
                </a:lnTo>
                <a:lnTo>
                  <a:pt x="551126" y="4929503"/>
                </a:lnTo>
                <a:lnTo>
                  <a:pt x="490801" y="4935853"/>
                </a:lnTo>
                <a:lnTo>
                  <a:pt x="438413" y="4946965"/>
                </a:lnTo>
                <a:lnTo>
                  <a:pt x="392376" y="4962840"/>
                </a:lnTo>
                <a:lnTo>
                  <a:pt x="351101" y="4978715"/>
                </a:lnTo>
                <a:lnTo>
                  <a:pt x="314588" y="4994590"/>
                </a:lnTo>
                <a:lnTo>
                  <a:pt x="276488" y="5013640"/>
                </a:lnTo>
                <a:lnTo>
                  <a:pt x="238388" y="5032690"/>
                </a:lnTo>
                <a:lnTo>
                  <a:pt x="201876" y="5051740"/>
                </a:lnTo>
                <a:lnTo>
                  <a:pt x="160601" y="5067615"/>
                </a:lnTo>
                <a:lnTo>
                  <a:pt x="114563" y="5081903"/>
                </a:lnTo>
                <a:lnTo>
                  <a:pt x="62176" y="5093015"/>
                </a:lnTo>
                <a:lnTo>
                  <a:pt x="1851" y="5100953"/>
                </a:lnTo>
                <a:lnTo>
                  <a:pt x="0" y="5100996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1" name="Titre 3">
            <a:extLst>
              <a:ext uri="{FF2B5EF4-FFF2-40B4-BE49-F238E27FC236}">
                <a16:creationId xmlns:a16="http://schemas.microsoft.com/office/drawing/2014/main" id="{5DAEEE4D-40D3-4B83-BE24-5F9FD5ECB7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759" y="2295369"/>
            <a:ext cx="8892477" cy="1541053"/>
          </a:xfrm>
        </p:spPr>
        <p:txBody>
          <a:bodyPr anchor="ctr">
            <a:normAutofit/>
          </a:bodyPr>
          <a:lstStyle/>
          <a:p>
            <a:pPr algn="l">
              <a:lnSpc>
                <a:spcPct val="90000"/>
              </a:lnSpc>
            </a:pPr>
            <a:br>
              <a:rPr lang="fr-FR" sz="3700" b="1" dirty="0"/>
            </a:br>
            <a:r>
              <a:rPr lang="fr-FR" sz="2400" b="1" dirty="0"/>
              <a:t>Quelles sont les contre-indications propres à la sleeve gastrectomie ?</a:t>
            </a:r>
            <a:br>
              <a:rPr lang="fr-FR" sz="3700" b="1" dirty="0"/>
            </a:br>
            <a:endParaRPr lang="fr-FR" sz="3700" dirty="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98C1887B-FB03-4296-8352-8CFA0080FC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4926330"/>
            <a:ext cx="9143997" cy="320591"/>
          </a:xfrm>
          <a:custGeom>
            <a:avLst/>
            <a:gdLst>
              <a:gd name="connsiteX0" fmla="*/ 619389 w 12191996"/>
              <a:gd name="connsiteY0" fmla="*/ 0 h 320591"/>
              <a:gd name="connsiteX1" fmla="*/ 687652 w 12191996"/>
              <a:gd name="connsiteY1" fmla="*/ 3175 h 320591"/>
              <a:gd name="connsiteX2" fmla="*/ 747977 w 12191996"/>
              <a:gd name="connsiteY2" fmla="*/ 9525 h 320591"/>
              <a:gd name="connsiteX3" fmla="*/ 800364 w 12191996"/>
              <a:gd name="connsiteY3" fmla="*/ 20637 h 320591"/>
              <a:gd name="connsiteX4" fmla="*/ 846402 w 12191996"/>
              <a:gd name="connsiteY4" fmla="*/ 36512 h 320591"/>
              <a:gd name="connsiteX5" fmla="*/ 887677 w 12191996"/>
              <a:gd name="connsiteY5" fmla="*/ 52387 h 320591"/>
              <a:gd name="connsiteX6" fmla="*/ 924189 w 12191996"/>
              <a:gd name="connsiteY6" fmla="*/ 68262 h 320591"/>
              <a:gd name="connsiteX7" fmla="*/ 962289 w 12191996"/>
              <a:gd name="connsiteY7" fmla="*/ 87312 h 320591"/>
              <a:gd name="connsiteX8" fmla="*/ 1000389 w 12191996"/>
              <a:gd name="connsiteY8" fmla="*/ 106362 h 320591"/>
              <a:gd name="connsiteX9" fmla="*/ 1036902 w 12191996"/>
              <a:gd name="connsiteY9" fmla="*/ 125412 h 320591"/>
              <a:gd name="connsiteX10" fmla="*/ 1078177 w 12191996"/>
              <a:gd name="connsiteY10" fmla="*/ 141287 h 320591"/>
              <a:gd name="connsiteX11" fmla="*/ 1124214 w 12191996"/>
              <a:gd name="connsiteY11" fmla="*/ 155575 h 320591"/>
              <a:gd name="connsiteX12" fmla="*/ 1176602 w 12191996"/>
              <a:gd name="connsiteY12" fmla="*/ 166687 h 320591"/>
              <a:gd name="connsiteX13" fmla="*/ 1236927 w 12191996"/>
              <a:gd name="connsiteY13" fmla="*/ 174625 h 320591"/>
              <a:gd name="connsiteX14" fmla="*/ 1305189 w 12191996"/>
              <a:gd name="connsiteY14" fmla="*/ 176212 h 320591"/>
              <a:gd name="connsiteX15" fmla="*/ 1373452 w 12191996"/>
              <a:gd name="connsiteY15" fmla="*/ 174625 h 320591"/>
              <a:gd name="connsiteX16" fmla="*/ 1433777 w 12191996"/>
              <a:gd name="connsiteY16" fmla="*/ 166687 h 320591"/>
              <a:gd name="connsiteX17" fmla="*/ 1486164 w 12191996"/>
              <a:gd name="connsiteY17" fmla="*/ 155575 h 320591"/>
              <a:gd name="connsiteX18" fmla="*/ 1532202 w 12191996"/>
              <a:gd name="connsiteY18" fmla="*/ 141287 h 320591"/>
              <a:gd name="connsiteX19" fmla="*/ 1573477 w 12191996"/>
              <a:gd name="connsiteY19" fmla="*/ 125412 h 320591"/>
              <a:gd name="connsiteX20" fmla="*/ 1609989 w 12191996"/>
              <a:gd name="connsiteY20" fmla="*/ 106362 h 320591"/>
              <a:gd name="connsiteX21" fmla="*/ 1648089 w 12191996"/>
              <a:gd name="connsiteY21" fmla="*/ 87312 h 320591"/>
              <a:gd name="connsiteX22" fmla="*/ 1686189 w 12191996"/>
              <a:gd name="connsiteY22" fmla="*/ 68262 h 320591"/>
              <a:gd name="connsiteX23" fmla="*/ 1722702 w 12191996"/>
              <a:gd name="connsiteY23" fmla="*/ 52387 h 320591"/>
              <a:gd name="connsiteX24" fmla="*/ 1763977 w 12191996"/>
              <a:gd name="connsiteY24" fmla="*/ 36512 h 320591"/>
              <a:gd name="connsiteX25" fmla="*/ 1810014 w 12191996"/>
              <a:gd name="connsiteY25" fmla="*/ 20637 h 320591"/>
              <a:gd name="connsiteX26" fmla="*/ 1862402 w 12191996"/>
              <a:gd name="connsiteY26" fmla="*/ 9525 h 320591"/>
              <a:gd name="connsiteX27" fmla="*/ 1922727 w 12191996"/>
              <a:gd name="connsiteY27" fmla="*/ 3175 h 320591"/>
              <a:gd name="connsiteX28" fmla="*/ 1990989 w 12191996"/>
              <a:gd name="connsiteY28" fmla="*/ 0 h 320591"/>
              <a:gd name="connsiteX29" fmla="*/ 2059252 w 12191996"/>
              <a:gd name="connsiteY29" fmla="*/ 3175 h 320591"/>
              <a:gd name="connsiteX30" fmla="*/ 2119577 w 12191996"/>
              <a:gd name="connsiteY30" fmla="*/ 9525 h 320591"/>
              <a:gd name="connsiteX31" fmla="*/ 2171964 w 12191996"/>
              <a:gd name="connsiteY31" fmla="*/ 20637 h 320591"/>
              <a:gd name="connsiteX32" fmla="*/ 2218002 w 12191996"/>
              <a:gd name="connsiteY32" fmla="*/ 36512 h 320591"/>
              <a:gd name="connsiteX33" fmla="*/ 2259277 w 12191996"/>
              <a:gd name="connsiteY33" fmla="*/ 52387 h 320591"/>
              <a:gd name="connsiteX34" fmla="*/ 2295789 w 12191996"/>
              <a:gd name="connsiteY34" fmla="*/ 68262 h 320591"/>
              <a:gd name="connsiteX35" fmla="*/ 2333889 w 12191996"/>
              <a:gd name="connsiteY35" fmla="*/ 87312 h 320591"/>
              <a:gd name="connsiteX36" fmla="*/ 2371989 w 12191996"/>
              <a:gd name="connsiteY36" fmla="*/ 106362 h 320591"/>
              <a:gd name="connsiteX37" fmla="*/ 2408502 w 12191996"/>
              <a:gd name="connsiteY37" fmla="*/ 125412 h 320591"/>
              <a:gd name="connsiteX38" fmla="*/ 2449777 w 12191996"/>
              <a:gd name="connsiteY38" fmla="*/ 141287 h 320591"/>
              <a:gd name="connsiteX39" fmla="*/ 2495814 w 12191996"/>
              <a:gd name="connsiteY39" fmla="*/ 155575 h 320591"/>
              <a:gd name="connsiteX40" fmla="*/ 2548202 w 12191996"/>
              <a:gd name="connsiteY40" fmla="*/ 166687 h 320591"/>
              <a:gd name="connsiteX41" fmla="*/ 2608527 w 12191996"/>
              <a:gd name="connsiteY41" fmla="*/ 174625 h 320591"/>
              <a:gd name="connsiteX42" fmla="*/ 2676789 w 12191996"/>
              <a:gd name="connsiteY42" fmla="*/ 176212 h 320591"/>
              <a:gd name="connsiteX43" fmla="*/ 2745052 w 12191996"/>
              <a:gd name="connsiteY43" fmla="*/ 174625 h 320591"/>
              <a:gd name="connsiteX44" fmla="*/ 2805377 w 12191996"/>
              <a:gd name="connsiteY44" fmla="*/ 166687 h 320591"/>
              <a:gd name="connsiteX45" fmla="*/ 2857764 w 12191996"/>
              <a:gd name="connsiteY45" fmla="*/ 155575 h 320591"/>
              <a:gd name="connsiteX46" fmla="*/ 2903802 w 12191996"/>
              <a:gd name="connsiteY46" fmla="*/ 141287 h 320591"/>
              <a:gd name="connsiteX47" fmla="*/ 2945077 w 12191996"/>
              <a:gd name="connsiteY47" fmla="*/ 125412 h 320591"/>
              <a:gd name="connsiteX48" fmla="*/ 2981589 w 12191996"/>
              <a:gd name="connsiteY48" fmla="*/ 106362 h 320591"/>
              <a:gd name="connsiteX49" fmla="*/ 3019689 w 12191996"/>
              <a:gd name="connsiteY49" fmla="*/ 87312 h 320591"/>
              <a:gd name="connsiteX50" fmla="*/ 3057789 w 12191996"/>
              <a:gd name="connsiteY50" fmla="*/ 68262 h 320591"/>
              <a:gd name="connsiteX51" fmla="*/ 3094302 w 12191996"/>
              <a:gd name="connsiteY51" fmla="*/ 52387 h 320591"/>
              <a:gd name="connsiteX52" fmla="*/ 3135577 w 12191996"/>
              <a:gd name="connsiteY52" fmla="*/ 36512 h 320591"/>
              <a:gd name="connsiteX53" fmla="*/ 3181614 w 12191996"/>
              <a:gd name="connsiteY53" fmla="*/ 20637 h 320591"/>
              <a:gd name="connsiteX54" fmla="*/ 3234002 w 12191996"/>
              <a:gd name="connsiteY54" fmla="*/ 9525 h 320591"/>
              <a:gd name="connsiteX55" fmla="*/ 3294327 w 12191996"/>
              <a:gd name="connsiteY55" fmla="*/ 3175 h 320591"/>
              <a:gd name="connsiteX56" fmla="*/ 3361002 w 12191996"/>
              <a:gd name="connsiteY56" fmla="*/ 0 h 320591"/>
              <a:gd name="connsiteX57" fmla="*/ 3430852 w 12191996"/>
              <a:gd name="connsiteY57" fmla="*/ 3175 h 320591"/>
              <a:gd name="connsiteX58" fmla="*/ 3491177 w 12191996"/>
              <a:gd name="connsiteY58" fmla="*/ 9525 h 320591"/>
              <a:gd name="connsiteX59" fmla="*/ 3543564 w 12191996"/>
              <a:gd name="connsiteY59" fmla="*/ 20637 h 320591"/>
              <a:gd name="connsiteX60" fmla="*/ 3589602 w 12191996"/>
              <a:gd name="connsiteY60" fmla="*/ 36512 h 320591"/>
              <a:gd name="connsiteX61" fmla="*/ 3630877 w 12191996"/>
              <a:gd name="connsiteY61" fmla="*/ 52387 h 320591"/>
              <a:gd name="connsiteX62" fmla="*/ 3667389 w 12191996"/>
              <a:gd name="connsiteY62" fmla="*/ 68262 h 320591"/>
              <a:gd name="connsiteX63" fmla="*/ 3705489 w 12191996"/>
              <a:gd name="connsiteY63" fmla="*/ 87312 h 320591"/>
              <a:gd name="connsiteX64" fmla="*/ 3743589 w 12191996"/>
              <a:gd name="connsiteY64" fmla="*/ 106362 h 320591"/>
              <a:gd name="connsiteX65" fmla="*/ 3780102 w 12191996"/>
              <a:gd name="connsiteY65" fmla="*/ 125412 h 320591"/>
              <a:gd name="connsiteX66" fmla="*/ 3821377 w 12191996"/>
              <a:gd name="connsiteY66" fmla="*/ 141287 h 320591"/>
              <a:gd name="connsiteX67" fmla="*/ 3867414 w 12191996"/>
              <a:gd name="connsiteY67" fmla="*/ 155575 h 320591"/>
              <a:gd name="connsiteX68" fmla="*/ 3919802 w 12191996"/>
              <a:gd name="connsiteY68" fmla="*/ 166687 h 320591"/>
              <a:gd name="connsiteX69" fmla="*/ 3980127 w 12191996"/>
              <a:gd name="connsiteY69" fmla="*/ 174625 h 320591"/>
              <a:gd name="connsiteX70" fmla="*/ 4048389 w 12191996"/>
              <a:gd name="connsiteY70" fmla="*/ 176212 h 320591"/>
              <a:gd name="connsiteX71" fmla="*/ 4116652 w 12191996"/>
              <a:gd name="connsiteY71" fmla="*/ 174625 h 320591"/>
              <a:gd name="connsiteX72" fmla="*/ 4176977 w 12191996"/>
              <a:gd name="connsiteY72" fmla="*/ 166687 h 320591"/>
              <a:gd name="connsiteX73" fmla="*/ 4229364 w 12191996"/>
              <a:gd name="connsiteY73" fmla="*/ 155575 h 320591"/>
              <a:gd name="connsiteX74" fmla="*/ 4275402 w 12191996"/>
              <a:gd name="connsiteY74" fmla="*/ 141287 h 320591"/>
              <a:gd name="connsiteX75" fmla="*/ 4316677 w 12191996"/>
              <a:gd name="connsiteY75" fmla="*/ 125412 h 320591"/>
              <a:gd name="connsiteX76" fmla="*/ 4353189 w 12191996"/>
              <a:gd name="connsiteY76" fmla="*/ 106362 h 320591"/>
              <a:gd name="connsiteX77" fmla="*/ 4429389 w 12191996"/>
              <a:gd name="connsiteY77" fmla="*/ 68262 h 320591"/>
              <a:gd name="connsiteX78" fmla="*/ 4465902 w 12191996"/>
              <a:gd name="connsiteY78" fmla="*/ 52387 h 320591"/>
              <a:gd name="connsiteX79" fmla="*/ 4507177 w 12191996"/>
              <a:gd name="connsiteY79" fmla="*/ 36512 h 320591"/>
              <a:gd name="connsiteX80" fmla="*/ 4553215 w 12191996"/>
              <a:gd name="connsiteY80" fmla="*/ 20637 h 320591"/>
              <a:gd name="connsiteX81" fmla="*/ 4605602 w 12191996"/>
              <a:gd name="connsiteY81" fmla="*/ 9525 h 320591"/>
              <a:gd name="connsiteX82" fmla="*/ 4665928 w 12191996"/>
              <a:gd name="connsiteY82" fmla="*/ 3175 h 320591"/>
              <a:gd name="connsiteX83" fmla="*/ 4734189 w 12191996"/>
              <a:gd name="connsiteY83" fmla="*/ 0 h 320591"/>
              <a:gd name="connsiteX84" fmla="*/ 4802453 w 12191996"/>
              <a:gd name="connsiteY84" fmla="*/ 3175 h 320591"/>
              <a:gd name="connsiteX85" fmla="*/ 4862777 w 12191996"/>
              <a:gd name="connsiteY85" fmla="*/ 9525 h 320591"/>
              <a:gd name="connsiteX86" fmla="*/ 4915165 w 12191996"/>
              <a:gd name="connsiteY86" fmla="*/ 20637 h 320591"/>
              <a:gd name="connsiteX87" fmla="*/ 4961201 w 12191996"/>
              <a:gd name="connsiteY87" fmla="*/ 36512 h 320591"/>
              <a:gd name="connsiteX88" fmla="*/ 5002477 w 12191996"/>
              <a:gd name="connsiteY88" fmla="*/ 52387 h 320591"/>
              <a:gd name="connsiteX89" fmla="*/ 5038989 w 12191996"/>
              <a:gd name="connsiteY89" fmla="*/ 68262 h 320591"/>
              <a:gd name="connsiteX90" fmla="*/ 5077090 w 12191996"/>
              <a:gd name="connsiteY90" fmla="*/ 87312 h 320591"/>
              <a:gd name="connsiteX91" fmla="*/ 5115189 w 12191996"/>
              <a:gd name="connsiteY91" fmla="*/ 106362 h 320591"/>
              <a:gd name="connsiteX92" fmla="*/ 5151701 w 12191996"/>
              <a:gd name="connsiteY92" fmla="*/ 125412 h 320591"/>
              <a:gd name="connsiteX93" fmla="*/ 5192977 w 12191996"/>
              <a:gd name="connsiteY93" fmla="*/ 141287 h 320591"/>
              <a:gd name="connsiteX94" fmla="*/ 5239014 w 12191996"/>
              <a:gd name="connsiteY94" fmla="*/ 155575 h 320591"/>
              <a:gd name="connsiteX95" fmla="*/ 5291401 w 12191996"/>
              <a:gd name="connsiteY95" fmla="*/ 166687 h 320591"/>
              <a:gd name="connsiteX96" fmla="*/ 5351727 w 12191996"/>
              <a:gd name="connsiteY96" fmla="*/ 174625 h 320591"/>
              <a:gd name="connsiteX97" fmla="*/ 5410199 w 12191996"/>
              <a:gd name="connsiteY97" fmla="*/ 175985 h 320591"/>
              <a:gd name="connsiteX98" fmla="*/ 5468671 w 12191996"/>
              <a:gd name="connsiteY98" fmla="*/ 174625 h 320591"/>
              <a:gd name="connsiteX99" fmla="*/ 5528996 w 12191996"/>
              <a:gd name="connsiteY99" fmla="*/ 166687 h 320591"/>
              <a:gd name="connsiteX100" fmla="*/ 5581383 w 12191996"/>
              <a:gd name="connsiteY100" fmla="*/ 155575 h 320591"/>
              <a:gd name="connsiteX101" fmla="*/ 5627421 w 12191996"/>
              <a:gd name="connsiteY101" fmla="*/ 141287 h 320591"/>
              <a:gd name="connsiteX102" fmla="*/ 5668696 w 12191996"/>
              <a:gd name="connsiteY102" fmla="*/ 125412 h 320591"/>
              <a:gd name="connsiteX103" fmla="*/ 5705209 w 12191996"/>
              <a:gd name="connsiteY103" fmla="*/ 106362 h 320591"/>
              <a:gd name="connsiteX104" fmla="*/ 5743308 w 12191996"/>
              <a:gd name="connsiteY104" fmla="*/ 87312 h 320591"/>
              <a:gd name="connsiteX105" fmla="*/ 5781408 w 12191996"/>
              <a:gd name="connsiteY105" fmla="*/ 68262 h 320591"/>
              <a:gd name="connsiteX106" fmla="*/ 5817921 w 12191996"/>
              <a:gd name="connsiteY106" fmla="*/ 52387 h 320591"/>
              <a:gd name="connsiteX107" fmla="*/ 5859196 w 12191996"/>
              <a:gd name="connsiteY107" fmla="*/ 36512 h 320591"/>
              <a:gd name="connsiteX108" fmla="*/ 5905234 w 12191996"/>
              <a:gd name="connsiteY108" fmla="*/ 20637 h 320591"/>
              <a:gd name="connsiteX109" fmla="*/ 5957621 w 12191996"/>
              <a:gd name="connsiteY109" fmla="*/ 9525 h 320591"/>
              <a:gd name="connsiteX110" fmla="*/ 6017947 w 12191996"/>
              <a:gd name="connsiteY110" fmla="*/ 3175 h 320591"/>
              <a:gd name="connsiteX111" fmla="*/ 6086209 w 12191996"/>
              <a:gd name="connsiteY111" fmla="*/ 0 h 320591"/>
              <a:gd name="connsiteX112" fmla="*/ 6095999 w 12191996"/>
              <a:gd name="connsiteY112" fmla="*/ 455 h 320591"/>
              <a:gd name="connsiteX113" fmla="*/ 6105789 w 12191996"/>
              <a:gd name="connsiteY113" fmla="*/ 0 h 320591"/>
              <a:gd name="connsiteX114" fmla="*/ 6174052 w 12191996"/>
              <a:gd name="connsiteY114" fmla="*/ 3175 h 320591"/>
              <a:gd name="connsiteX115" fmla="*/ 6234377 w 12191996"/>
              <a:gd name="connsiteY115" fmla="*/ 9525 h 320591"/>
              <a:gd name="connsiteX116" fmla="*/ 6286764 w 12191996"/>
              <a:gd name="connsiteY116" fmla="*/ 20637 h 320591"/>
              <a:gd name="connsiteX117" fmla="*/ 6332802 w 12191996"/>
              <a:gd name="connsiteY117" fmla="*/ 36512 h 320591"/>
              <a:gd name="connsiteX118" fmla="*/ 6374077 w 12191996"/>
              <a:gd name="connsiteY118" fmla="*/ 52387 h 320591"/>
              <a:gd name="connsiteX119" fmla="*/ 6410589 w 12191996"/>
              <a:gd name="connsiteY119" fmla="*/ 68262 h 320591"/>
              <a:gd name="connsiteX120" fmla="*/ 6448689 w 12191996"/>
              <a:gd name="connsiteY120" fmla="*/ 87312 h 320591"/>
              <a:gd name="connsiteX121" fmla="*/ 6486789 w 12191996"/>
              <a:gd name="connsiteY121" fmla="*/ 106362 h 320591"/>
              <a:gd name="connsiteX122" fmla="*/ 6523302 w 12191996"/>
              <a:gd name="connsiteY122" fmla="*/ 125412 h 320591"/>
              <a:gd name="connsiteX123" fmla="*/ 6564577 w 12191996"/>
              <a:gd name="connsiteY123" fmla="*/ 141287 h 320591"/>
              <a:gd name="connsiteX124" fmla="*/ 6610614 w 12191996"/>
              <a:gd name="connsiteY124" fmla="*/ 155575 h 320591"/>
              <a:gd name="connsiteX125" fmla="*/ 6663002 w 12191996"/>
              <a:gd name="connsiteY125" fmla="*/ 166687 h 320591"/>
              <a:gd name="connsiteX126" fmla="*/ 6723327 w 12191996"/>
              <a:gd name="connsiteY126" fmla="*/ 174625 h 320591"/>
              <a:gd name="connsiteX127" fmla="*/ 6781799 w 12191996"/>
              <a:gd name="connsiteY127" fmla="*/ 175985 h 320591"/>
              <a:gd name="connsiteX128" fmla="*/ 6840271 w 12191996"/>
              <a:gd name="connsiteY128" fmla="*/ 174625 h 320591"/>
              <a:gd name="connsiteX129" fmla="*/ 6900596 w 12191996"/>
              <a:gd name="connsiteY129" fmla="*/ 166687 h 320591"/>
              <a:gd name="connsiteX130" fmla="*/ 6952983 w 12191996"/>
              <a:gd name="connsiteY130" fmla="*/ 155575 h 320591"/>
              <a:gd name="connsiteX131" fmla="*/ 6999021 w 12191996"/>
              <a:gd name="connsiteY131" fmla="*/ 141287 h 320591"/>
              <a:gd name="connsiteX132" fmla="*/ 7040296 w 12191996"/>
              <a:gd name="connsiteY132" fmla="*/ 125412 h 320591"/>
              <a:gd name="connsiteX133" fmla="*/ 7076808 w 12191996"/>
              <a:gd name="connsiteY133" fmla="*/ 106362 h 320591"/>
              <a:gd name="connsiteX134" fmla="*/ 7114908 w 12191996"/>
              <a:gd name="connsiteY134" fmla="*/ 87312 h 320591"/>
              <a:gd name="connsiteX135" fmla="*/ 7153008 w 12191996"/>
              <a:gd name="connsiteY135" fmla="*/ 68262 h 320591"/>
              <a:gd name="connsiteX136" fmla="*/ 7189521 w 12191996"/>
              <a:gd name="connsiteY136" fmla="*/ 52387 h 320591"/>
              <a:gd name="connsiteX137" fmla="*/ 7230796 w 12191996"/>
              <a:gd name="connsiteY137" fmla="*/ 36512 h 320591"/>
              <a:gd name="connsiteX138" fmla="*/ 7276833 w 12191996"/>
              <a:gd name="connsiteY138" fmla="*/ 20637 h 320591"/>
              <a:gd name="connsiteX139" fmla="*/ 7329221 w 12191996"/>
              <a:gd name="connsiteY139" fmla="*/ 9525 h 320591"/>
              <a:gd name="connsiteX140" fmla="*/ 7389546 w 12191996"/>
              <a:gd name="connsiteY140" fmla="*/ 3175 h 320591"/>
              <a:gd name="connsiteX141" fmla="*/ 7457808 w 12191996"/>
              <a:gd name="connsiteY141" fmla="*/ 0 h 320591"/>
              <a:gd name="connsiteX142" fmla="*/ 7526071 w 12191996"/>
              <a:gd name="connsiteY142" fmla="*/ 3175 h 320591"/>
              <a:gd name="connsiteX143" fmla="*/ 7586396 w 12191996"/>
              <a:gd name="connsiteY143" fmla="*/ 9525 h 320591"/>
              <a:gd name="connsiteX144" fmla="*/ 7638783 w 12191996"/>
              <a:gd name="connsiteY144" fmla="*/ 20637 h 320591"/>
              <a:gd name="connsiteX145" fmla="*/ 7684821 w 12191996"/>
              <a:gd name="connsiteY145" fmla="*/ 36512 h 320591"/>
              <a:gd name="connsiteX146" fmla="*/ 7726096 w 12191996"/>
              <a:gd name="connsiteY146" fmla="*/ 52387 h 320591"/>
              <a:gd name="connsiteX147" fmla="*/ 7762608 w 12191996"/>
              <a:gd name="connsiteY147" fmla="*/ 68262 h 320591"/>
              <a:gd name="connsiteX148" fmla="*/ 7800708 w 12191996"/>
              <a:gd name="connsiteY148" fmla="*/ 87312 h 320591"/>
              <a:gd name="connsiteX149" fmla="*/ 7838808 w 12191996"/>
              <a:gd name="connsiteY149" fmla="*/ 106362 h 320591"/>
              <a:gd name="connsiteX150" fmla="*/ 7875321 w 12191996"/>
              <a:gd name="connsiteY150" fmla="*/ 125412 h 320591"/>
              <a:gd name="connsiteX151" fmla="*/ 7916596 w 12191996"/>
              <a:gd name="connsiteY151" fmla="*/ 141287 h 320591"/>
              <a:gd name="connsiteX152" fmla="*/ 7962633 w 12191996"/>
              <a:gd name="connsiteY152" fmla="*/ 155575 h 320591"/>
              <a:gd name="connsiteX153" fmla="*/ 8015021 w 12191996"/>
              <a:gd name="connsiteY153" fmla="*/ 166687 h 320591"/>
              <a:gd name="connsiteX154" fmla="*/ 8075346 w 12191996"/>
              <a:gd name="connsiteY154" fmla="*/ 174625 h 320591"/>
              <a:gd name="connsiteX155" fmla="*/ 8143608 w 12191996"/>
              <a:gd name="connsiteY155" fmla="*/ 176212 h 320591"/>
              <a:gd name="connsiteX156" fmla="*/ 8211871 w 12191996"/>
              <a:gd name="connsiteY156" fmla="*/ 174625 h 320591"/>
              <a:gd name="connsiteX157" fmla="*/ 8272196 w 12191996"/>
              <a:gd name="connsiteY157" fmla="*/ 166687 h 320591"/>
              <a:gd name="connsiteX158" fmla="*/ 8324583 w 12191996"/>
              <a:gd name="connsiteY158" fmla="*/ 155575 h 320591"/>
              <a:gd name="connsiteX159" fmla="*/ 8370621 w 12191996"/>
              <a:gd name="connsiteY159" fmla="*/ 141287 h 320591"/>
              <a:gd name="connsiteX160" fmla="*/ 8411896 w 12191996"/>
              <a:gd name="connsiteY160" fmla="*/ 125412 h 320591"/>
              <a:gd name="connsiteX161" fmla="*/ 8448408 w 12191996"/>
              <a:gd name="connsiteY161" fmla="*/ 106362 h 320591"/>
              <a:gd name="connsiteX162" fmla="*/ 8486508 w 12191996"/>
              <a:gd name="connsiteY162" fmla="*/ 87312 h 320591"/>
              <a:gd name="connsiteX163" fmla="*/ 8524608 w 12191996"/>
              <a:gd name="connsiteY163" fmla="*/ 68262 h 320591"/>
              <a:gd name="connsiteX164" fmla="*/ 8561120 w 12191996"/>
              <a:gd name="connsiteY164" fmla="*/ 52387 h 320591"/>
              <a:gd name="connsiteX165" fmla="*/ 8602396 w 12191996"/>
              <a:gd name="connsiteY165" fmla="*/ 36512 h 320591"/>
              <a:gd name="connsiteX166" fmla="*/ 8648432 w 12191996"/>
              <a:gd name="connsiteY166" fmla="*/ 20637 h 320591"/>
              <a:gd name="connsiteX167" fmla="*/ 8700820 w 12191996"/>
              <a:gd name="connsiteY167" fmla="*/ 9525 h 320591"/>
              <a:gd name="connsiteX168" fmla="*/ 8761146 w 12191996"/>
              <a:gd name="connsiteY168" fmla="*/ 3175 h 320591"/>
              <a:gd name="connsiteX169" fmla="*/ 8827820 w 12191996"/>
              <a:gd name="connsiteY169" fmla="*/ 0 h 320591"/>
              <a:gd name="connsiteX170" fmla="*/ 8897670 w 12191996"/>
              <a:gd name="connsiteY170" fmla="*/ 3175 h 320591"/>
              <a:gd name="connsiteX171" fmla="*/ 8957996 w 12191996"/>
              <a:gd name="connsiteY171" fmla="*/ 9525 h 320591"/>
              <a:gd name="connsiteX172" fmla="*/ 9010382 w 12191996"/>
              <a:gd name="connsiteY172" fmla="*/ 20637 h 320591"/>
              <a:gd name="connsiteX173" fmla="*/ 9056420 w 12191996"/>
              <a:gd name="connsiteY173" fmla="*/ 36512 h 320591"/>
              <a:gd name="connsiteX174" fmla="*/ 9097696 w 12191996"/>
              <a:gd name="connsiteY174" fmla="*/ 52387 h 320591"/>
              <a:gd name="connsiteX175" fmla="*/ 9134208 w 12191996"/>
              <a:gd name="connsiteY175" fmla="*/ 68262 h 320591"/>
              <a:gd name="connsiteX176" fmla="*/ 9172308 w 12191996"/>
              <a:gd name="connsiteY176" fmla="*/ 87312 h 320591"/>
              <a:gd name="connsiteX177" fmla="*/ 9210408 w 12191996"/>
              <a:gd name="connsiteY177" fmla="*/ 106362 h 320591"/>
              <a:gd name="connsiteX178" fmla="*/ 9246920 w 12191996"/>
              <a:gd name="connsiteY178" fmla="*/ 125412 h 320591"/>
              <a:gd name="connsiteX179" fmla="*/ 9288196 w 12191996"/>
              <a:gd name="connsiteY179" fmla="*/ 141287 h 320591"/>
              <a:gd name="connsiteX180" fmla="*/ 9334232 w 12191996"/>
              <a:gd name="connsiteY180" fmla="*/ 155575 h 320591"/>
              <a:gd name="connsiteX181" fmla="*/ 9386620 w 12191996"/>
              <a:gd name="connsiteY181" fmla="*/ 166687 h 320591"/>
              <a:gd name="connsiteX182" fmla="*/ 9446946 w 12191996"/>
              <a:gd name="connsiteY182" fmla="*/ 174625 h 320591"/>
              <a:gd name="connsiteX183" fmla="*/ 9515208 w 12191996"/>
              <a:gd name="connsiteY183" fmla="*/ 176212 h 320591"/>
              <a:gd name="connsiteX184" fmla="*/ 9583470 w 12191996"/>
              <a:gd name="connsiteY184" fmla="*/ 174625 h 320591"/>
              <a:gd name="connsiteX185" fmla="*/ 9643796 w 12191996"/>
              <a:gd name="connsiteY185" fmla="*/ 166687 h 320591"/>
              <a:gd name="connsiteX186" fmla="*/ 9696182 w 12191996"/>
              <a:gd name="connsiteY186" fmla="*/ 155575 h 320591"/>
              <a:gd name="connsiteX187" fmla="*/ 9742220 w 12191996"/>
              <a:gd name="connsiteY187" fmla="*/ 141287 h 320591"/>
              <a:gd name="connsiteX188" fmla="*/ 9783496 w 12191996"/>
              <a:gd name="connsiteY188" fmla="*/ 125412 h 320591"/>
              <a:gd name="connsiteX189" fmla="*/ 9820008 w 12191996"/>
              <a:gd name="connsiteY189" fmla="*/ 106362 h 320591"/>
              <a:gd name="connsiteX190" fmla="*/ 9896208 w 12191996"/>
              <a:gd name="connsiteY190" fmla="*/ 68262 h 320591"/>
              <a:gd name="connsiteX191" fmla="*/ 9932720 w 12191996"/>
              <a:gd name="connsiteY191" fmla="*/ 52387 h 320591"/>
              <a:gd name="connsiteX192" fmla="*/ 9973996 w 12191996"/>
              <a:gd name="connsiteY192" fmla="*/ 36512 h 320591"/>
              <a:gd name="connsiteX193" fmla="*/ 10020032 w 12191996"/>
              <a:gd name="connsiteY193" fmla="*/ 20637 h 320591"/>
              <a:gd name="connsiteX194" fmla="*/ 10072420 w 12191996"/>
              <a:gd name="connsiteY194" fmla="*/ 9525 h 320591"/>
              <a:gd name="connsiteX195" fmla="*/ 10132746 w 12191996"/>
              <a:gd name="connsiteY195" fmla="*/ 3175 h 320591"/>
              <a:gd name="connsiteX196" fmla="*/ 10201008 w 12191996"/>
              <a:gd name="connsiteY196" fmla="*/ 0 h 320591"/>
              <a:gd name="connsiteX197" fmla="*/ 10269270 w 12191996"/>
              <a:gd name="connsiteY197" fmla="*/ 3175 h 320591"/>
              <a:gd name="connsiteX198" fmla="*/ 10329596 w 12191996"/>
              <a:gd name="connsiteY198" fmla="*/ 9525 h 320591"/>
              <a:gd name="connsiteX199" fmla="*/ 10381982 w 12191996"/>
              <a:gd name="connsiteY199" fmla="*/ 20637 h 320591"/>
              <a:gd name="connsiteX200" fmla="*/ 10428020 w 12191996"/>
              <a:gd name="connsiteY200" fmla="*/ 36512 h 320591"/>
              <a:gd name="connsiteX201" fmla="*/ 10469296 w 12191996"/>
              <a:gd name="connsiteY201" fmla="*/ 52387 h 320591"/>
              <a:gd name="connsiteX202" fmla="*/ 10505808 w 12191996"/>
              <a:gd name="connsiteY202" fmla="*/ 68262 h 320591"/>
              <a:gd name="connsiteX203" fmla="*/ 10543908 w 12191996"/>
              <a:gd name="connsiteY203" fmla="*/ 87312 h 320591"/>
              <a:gd name="connsiteX204" fmla="*/ 10582008 w 12191996"/>
              <a:gd name="connsiteY204" fmla="*/ 106362 h 320591"/>
              <a:gd name="connsiteX205" fmla="*/ 10618520 w 12191996"/>
              <a:gd name="connsiteY205" fmla="*/ 125412 h 320591"/>
              <a:gd name="connsiteX206" fmla="*/ 10659796 w 12191996"/>
              <a:gd name="connsiteY206" fmla="*/ 141287 h 320591"/>
              <a:gd name="connsiteX207" fmla="*/ 10705832 w 12191996"/>
              <a:gd name="connsiteY207" fmla="*/ 155575 h 320591"/>
              <a:gd name="connsiteX208" fmla="*/ 10758220 w 12191996"/>
              <a:gd name="connsiteY208" fmla="*/ 166687 h 320591"/>
              <a:gd name="connsiteX209" fmla="*/ 10818546 w 12191996"/>
              <a:gd name="connsiteY209" fmla="*/ 174625 h 320591"/>
              <a:gd name="connsiteX210" fmla="*/ 10886808 w 12191996"/>
              <a:gd name="connsiteY210" fmla="*/ 176212 h 320591"/>
              <a:gd name="connsiteX211" fmla="*/ 10955070 w 12191996"/>
              <a:gd name="connsiteY211" fmla="*/ 174625 h 320591"/>
              <a:gd name="connsiteX212" fmla="*/ 11015396 w 12191996"/>
              <a:gd name="connsiteY212" fmla="*/ 166687 h 320591"/>
              <a:gd name="connsiteX213" fmla="*/ 11067782 w 12191996"/>
              <a:gd name="connsiteY213" fmla="*/ 155575 h 320591"/>
              <a:gd name="connsiteX214" fmla="*/ 11113820 w 12191996"/>
              <a:gd name="connsiteY214" fmla="*/ 141287 h 320591"/>
              <a:gd name="connsiteX215" fmla="*/ 11155096 w 12191996"/>
              <a:gd name="connsiteY215" fmla="*/ 125412 h 320591"/>
              <a:gd name="connsiteX216" fmla="*/ 11191608 w 12191996"/>
              <a:gd name="connsiteY216" fmla="*/ 106362 h 320591"/>
              <a:gd name="connsiteX217" fmla="*/ 11229708 w 12191996"/>
              <a:gd name="connsiteY217" fmla="*/ 87312 h 320591"/>
              <a:gd name="connsiteX218" fmla="*/ 11267808 w 12191996"/>
              <a:gd name="connsiteY218" fmla="*/ 68262 h 320591"/>
              <a:gd name="connsiteX219" fmla="*/ 11304320 w 12191996"/>
              <a:gd name="connsiteY219" fmla="*/ 52387 h 320591"/>
              <a:gd name="connsiteX220" fmla="*/ 11345596 w 12191996"/>
              <a:gd name="connsiteY220" fmla="*/ 36512 h 320591"/>
              <a:gd name="connsiteX221" fmla="*/ 11391632 w 12191996"/>
              <a:gd name="connsiteY221" fmla="*/ 20637 h 320591"/>
              <a:gd name="connsiteX222" fmla="*/ 11444020 w 12191996"/>
              <a:gd name="connsiteY222" fmla="*/ 9525 h 320591"/>
              <a:gd name="connsiteX223" fmla="*/ 11504346 w 12191996"/>
              <a:gd name="connsiteY223" fmla="*/ 3175 h 320591"/>
              <a:gd name="connsiteX224" fmla="*/ 11572608 w 12191996"/>
              <a:gd name="connsiteY224" fmla="*/ 0 h 320591"/>
              <a:gd name="connsiteX225" fmla="*/ 11640870 w 12191996"/>
              <a:gd name="connsiteY225" fmla="*/ 3175 h 320591"/>
              <a:gd name="connsiteX226" fmla="*/ 11701196 w 12191996"/>
              <a:gd name="connsiteY226" fmla="*/ 9525 h 320591"/>
              <a:gd name="connsiteX227" fmla="*/ 11753582 w 12191996"/>
              <a:gd name="connsiteY227" fmla="*/ 20637 h 320591"/>
              <a:gd name="connsiteX228" fmla="*/ 11799620 w 12191996"/>
              <a:gd name="connsiteY228" fmla="*/ 36512 h 320591"/>
              <a:gd name="connsiteX229" fmla="*/ 11840896 w 12191996"/>
              <a:gd name="connsiteY229" fmla="*/ 52387 h 320591"/>
              <a:gd name="connsiteX230" fmla="*/ 11877408 w 12191996"/>
              <a:gd name="connsiteY230" fmla="*/ 68262 h 320591"/>
              <a:gd name="connsiteX231" fmla="*/ 11915508 w 12191996"/>
              <a:gd name="connsiteY231" fmla="*/ 87312 h 320591"/>
              <a:gd name="connsiteX232" fmla="*/ 11953608 w 12191996"/>
              <a:gd name="connsiteY232" fmla="*/ 106362 h 320591"/>
              <a:gd name="connsiteX233" fmla="*/ 11990120 w 12191996"/>
              <a:gd name="connsiteY233" fmla="*/ 125412 h 320591"/>
              <a:gd name="connsiteX234" fmla="*/ 12031396 w 12191996"/>
              <a:gd name="connsiteY234" fmla="*/ 141287 h 320591"/>
              <a:gd name="connsiteX235" fmla="*/ 12077432 w 12191996"/>
              <a:gd name="connsiteY235" fmla="*/ 155575 h 320591"/>
              <a:gd name="connsiteX236" fmla="*/ 12129820 w 12191996"/>
              <a:gd name="connsiteY236" fmla="*/ 166688 h 320591"/>
              <a:gd name="connsiteX237" fmla="*/ 12190146 w 12191996"/>
              <a:gd name="connsiteY237" fmla="*/ 174625 h 320591"/>
              <a:gd name="connsiteX238" fmla="*/ 12191996 w 12191996"/>
              <a:gd name="connsiteY238" fmla="*/ 174668 h 320591"/>
              <a:gd name="connsiteX239" fmla="*/ 12191996 w 12191996"/>
              <a:gd name="connsiteY239" fmla="*/ 319047 h 320591"/>
              <a:gd name="connsiteX240" fmla="*/ 12190146 w 12191996"/>
              <a:gd name="connsiteY240" fmla="*/ 319004 h 320591"/>
              <a:gd name="connsiteX241" fmla="*/ 12129820 w 12191996"/>
              <a:gd name="connsiteY241" fmla="*/ 311067 h 320591"/>
              <a:gd name="connsiteX242" fmla="*/ 12077432 w 12191996"/>
              <a:gd name="connsiteY242" fmla="*/ 299954 h 320591"/>
              <a:gd name="connsiteX243" fmla="*/ 12031396 w 12191996"/>
              <a:gd name="connsiteY243" fmla="*/ 285666 h 320591"/>
              <a:gd name="connsiteX244" fmla="*/ 11990120 w 12191996"/>
              <a:gd name="connsiteY244" fmla="*/ 269791 h 320591"/>
              <a:gd name="connsiteX245" fmla="*/ 11953608 w 12191996"/>
              <a:gd name="connsiteY245" fmla="*/ 250741 h 320591"/>
              <a:gd name="connsiteX246" fmla="*/ 11915508 w 12191996"/>
              <a:gd name="connsiteY246" fmla="*/ 231691 h 320591"/>
              <a:gd name="connsiteX247" fmla="*/ 11877408 w 12191996"/>
              <a:gd name="connsiteY247" fmla="*/ 212641 h 320591"/>
              <a:gd name="connsiteX248" fmla="*/ 11840896 w 12191996"/>
              <a:gd name="connsiteY248" fmla="*/ 196766 h 320591"/>
              <a:gd name="connsiteX249" fmla="*/ 11799620 w 12191996"/>
              <a:gd name="connsiteY249" fmla="*/ 180891 h 320591"/>
              <a:gd name="connsiteX250" fmla="*/ 11753582 w 12191996"/>
              <a:gd name="connsiteY250" fmla="*/ 165016 h 320591"/>
              <a:gd name="connsiteX251" fmla="*/ 11701196 w 12191996"/>
              <a:gd name="connsiteY251" fmla="*/ 153904 h 320591"/>
              <a:gd name="connsiteX252" fmla="*/ 11640870 w 12191996"/>
              <a:gd name="connsiteY252" fmla="*/ 147554 h 320591"/>
              <a:gd name="connsiteX253" fmla="*/ 11572608 w 12191996"/>
              <a:gd name="connsiteY253" fmla="*/ 144379 h 320591"/>
              <a:gd name="connsiteX254" fmla="*/ 11504346 w 12191996"/>
              <a:gd name="connsiteY254" fmla="*/ 147554 h 320591"/>
              <a:gd name="connsiteX255" fmla="*/ 11444020 w 12191996"/>
              <a:gd name="connsiteY255" fmla="*/ 153904 h 320591"/>
              <a:gd name="connsiteX256" fmla="*/ 11391632 w 12191996"/>
              <a:gd name="connsiteY256" fmla="*/ 165016 h 320591"/>
              <a:gd name="connsiteX257" fmla="*/ 11345596 w 12191996"/>
              <a:gd name="connsiteY257" fmla="*/ 180891 h 320591"/>
              <a:gd name="connsiteX258" fmla="*/ 11304320 w 12191996"/>
              <a:gd name="connsiteY258" fmla="*/ 196766 h 320591"/>
              <a:gd name="connsiteX259" fmla="*/ 11267808 w 12191996"/>
              <a:gd name="connsiteY259" fmla="*/ 212641 h 320591"/>
              <a:gd name="connsiteX260" fmla="*/ 11229708 w 12191996"/>
              <a:gd name="connsiteY260" fmla="*/ 231691 h 320591"/>
              <a:gd name="connsiteX261" fmla="*/ 11191608 w 12191996"/>
              <a:gd name="connsiteY261" fmla="*/ 250741 h 320591"/>
              <a:gd name="connsiteX262" fmla="*/ 11155096 w 12191996"/>
              <a:gd name="connsiteY262" fmla="*/ 269791 h 320591"/>
              <a:gd name="connsiteX263" fmla="*/ 11113820 w 12191996"/>
              <a:gd name="connsiteY263" fmla="*/ 285666 h 320591"/>
              <a:gd name="connsiteX264" fmla="*/ 11067782 w 12191996"/>
              <a:gd name="connsiteY264" fmla="*/ 299954 h 320591"/>
              <a:gd name="connsiteX265" fmla="*/ 11015396 w 12191996"/>
              <a:gd name="connsiteY265" fmla="*/ 311066 h 320591"/>
              <a:gd name="connsiteX266" fmla="*/ 10955070 w 12191996"/>
              <a:gd name="connsiteY266" fmla="*/ 319004 h 320591"/>
              <a:gd name="connsiteX267" fmla="*/ 10886808 w 12191996"/>
              <a:gd name="connsiteY267" fmla="*/ 320591 h 320591"/>
              <a:gd name="connsiteX268" fmla="*/ 10818546 w 12191996"/>
              <a:gd name="connsiteY268" fmla="*/ 319004 h 320591"/>
              <a:gd name="connsiteX269" fmla="*/ 10758220 w 12191996"/>
              <a:gd name="connsiteY269" fmla="*/ 311066 h 320591"/>
              <a:gd name="connsiteX270" fmla="*/ 10705832 w 12191996"/>
              <a:gd name="connsiteY270" fmla="*/ 299954 h 320591"/>
              <a:gd name="connsiteX271" fmla="*/ 10659796 w 12191996"/>
              <a:gd name="connsiteY271" fmla="*/ 285666 h 320591"/>
              <a:gd name="connsiteX272" fmla="*/ 10618520 w 12191996"/>
              <a:gd name="connsiteY272" fmla="*/ 269791 h 320591"/>
              <a:gd name="connsiteX273" fmla="*/ 10582008 w 12191996"/>
              <a:gd name="connsiteY273" fmla="*/ 250741 h 320591"/>
              <a:gd name="connsiteX274" fmla="*/ 10543908 w 12191996"/>
              <a:gd name="connsiteY274" fmla="*/ 231691 h 320591"/>
              <a:gd name="connsiteX275" fmla="*/ 10505808 w 12191996"/>
              <a:gd name="connsiteY275" fmla="*/ 212641 h 320591"/>
              <a:gd name="connsiteX276" fmla="*/ 10469296 w 12191996"/>
              <a:gd name="connsiteY276" fmla="*/ 196766 h 320591"/>
              <a:gd name="connsiteX277" fmla="*/ 10428020 w 12191996"/>
              <a:gd name="connsiteY277" fmla="*/ 180891 h 320591"/>
              <a:gd name="connsiteX278" fmla="*/ 10381982 w 12191996"/>
              <a:gd name="connsiteY278" fmla="*/ 165016 h 320591"/>
              <a:gd name="connsiteX279" fmla="*/ 10329596 w 12191996"/>
              <a:gd name="connsiteY279" fmla="*/ 153904 h 320591"/>
              <a:gd name="connsiteX280" fmla="*/ 10269270 w 12191996"/>
              <a:gd name="connsiteY280" fmla="*/ 147554 h 320591"/>
              <a:gd name="connsiteX281" fmla="*/ 10201008 w 12191996"/>
              <a:gd name="connsiteY281" fmla="*/ 144379 h 320591"/>
              <a:gd name="connsiteX282" fmla="*/ 10132746 w 12191996"/>
              <a:gd name="connsiteY282" fmla="*/ 147554 h 320591"/>
              <a:gd name="connsiteX283" fmla="*/ 10072420 w 12191996"/>
              <a:gd name="connsiteY283" fmla="*/ 153904 h 320591"/>
              <a:gd name="connsiteX284" fmla="*/ 10020032 w 12191996"/>
              <a:gd name="connsiteY284" fmla="*/ 165016 h 320591"/>
              <a:gd name="connsiteX285" fmla="*/ 9973996 w 12191996"/>
              <a:gd name="connsiteY285" fmla="*/ 180891 h 320591"/>
              <a:gd name="connsiteX286" fmla="*/ 9932720 w 12191996"/>
              <a:gd name="connsiteY286" fmla="*/ 196766 h 320591"/>
              <a:gd name="connsiteX287" fmla="*/ 9896208 w 12191996"/>
              <a:gd name="connsiteY287" fmla="*/ 212641 h 320591"/>
              <a:gd name="connsiteX288" fmla="*/ 9820008 w 12191996"/>
              <a:gd name="connsiteY288" fmla="*/ 250741 h 320591"/>
              <a:gd name="connsiteX289" fmla="*/ 9783496 w 12191996"/>
              <a:gd name="connsiteY289" fmla="*/ 269791 h 320591"/>
              <a:gd name="connsiteX290" fmla="*/ 9742220 w 12191996"/>
              <a:gd name="connsiteY290" fmla="*/ 285666 h 320591"/>
              <a:gd name="connsiteX291" fmla="*/ 9696182 w 12191996"/>
              <a:gd name="connsiteY291" fmla="*/ 299954 h 320591"/>
              <a:gd name="connsiteX292" fmla="*/ 9643796 w 12191996"/>
              <a:gd name="connsiteY292" fmla="*/ 311066 h 320591"/>
              <a:gd name="connsiteX293" fmla="*/ 9583470 w 12191996"/>
              <a:gd name="connsiteY293" fmla="*/ 319004 h 320591"/>
              <a:gd name="connsiteX294" fmla="*/ 9515208 w 12191996"/>
              <a:gd name="connsiteY294" fmla="*/ 320591 h 320591"/>
              <a:gd name="connsiteX295" fmla="*/ 9446946 w 12191996"/>
              <a:gd name="connsiteY295" fmla="*/ 319004 h 320591"/>
              <a:gd name="connsiteX296" fmla="*/ 9386620 w 12191996"/>
              <a:gd name="connsiteY296" fmla="*/ 311066 h 320591"/>
              <a:gd name="connsiteX297" fmla="*/ 9334232 w 12191996"/>
              <a:gd name="connsiteY297" fmla="*/ 299954 h 320591"/>
              <a:gd name="connsiteX298" fmla="*/ 9288196 w 12191996"/>
              <a:gd name="connsiteY298" fmla="*/ 285666 h 320591"/>
              <a:gd name="connsiteX299" fmla="*/ 9246920 w 12191996"/>
              <a:gd name="connsiteY299" fmla="*/ 269791 h 320591"/>
              <a:gd name="connsiteX300" fmla="*/ 9210408 w 12191996"/>
              <a:gd name="connsiteY300" fmla="*/ 250741 h 320591"/>
              <a:gd name="connsiteX301" fmla="*/ 9172308 w 12191996"/>
              <a:gd name="connsiteY301" fmla="*/ 231691 h 320591"/>
              <a:gd name="connsiteX302" fmla="*/ 9134208 w 12191996"/>
              <a:gd name="connsiteY302" fmla="*/ 212641 h 320591"/>
              <a:gd name="connsiteX303" fmla="*/ 9097696 w 12191996"/>
              <a:gd name="connsiteY303" fmla="*/ 196766 h 320591"/>
              <a:gd name="connsiteX304" fmla="*/ 9056420 w 12191996"/>
              <a:gd name="connsiteY304" fmla="*/ 180891 h 320591"/>
              <a:gd name="connsiteX305" fmla="*/ 9010382 w 12191996"/>
              <a:gd name="connsiteY305" fmla="*/ 165016 h 320591"/>
              <a:gd name="connsiteX306" fmla="*/ 8957996 w 12191996"/>
              <a:gd name="connsiteY306" fmla="*/ 153904 h 320591"/>
              <a:gd name="connsiteX307" fmla="*/ 8897670 w 12191996"/>
              <a:gd name="connsiteY307" fmla="*/ 147554 h 320591"/>
              <a:gd name="connsiteX308" fmla="*/ 8827820 w 12191996"/>
              <a:gd name="connsiteY308" fmla="*/ 144379 h 320591"/>
              <a:gd name="connsiteX309" fmla="*/ 8761146 w 12191996"/>
              <a:gd name="connsiteY309" fmla="*/ 147554 h 320591"/>
              <a:gd name="connsiteX310" fmla="*/ 8700820 w 12191996"/>
              <a:gd name="connsiteY310" fmla="*/ 153904 h 320591"/>
              <a:gd name="connsiteX311" fmla="*/ 8648432 w 12191996"/>
              <a:gd name="connsiteY311" fmla="*/ 165016 h 320591"/>
              <a:gd name="connsiteX312" fmla="*/ 8602396 w 12191996"/>
              <a:gd name="connsiteY312" fmla="*/ 180891 h 320591"/>
              <a:gd name="connsiteX313" fmla="*/ 8561120 w 12191996"/>
              <a:gd name="connsiteY313" fmla="*/ 196766 h 320591"/>
              <a:gd name="connsiteX314" fmla="*/ 8524608 w 12191996"/>
              <a:gd name="connsiteY314" fmla="*/ 212641 h 320591"/>
              <a:gd name="connsiteX315" fmla="*/ 8486508 w 12191996"/>
              <a:gd name="connsiteY315" fmla="*/ 231691 h 320591"/>
              <a:gd name="connsiteX316" fmla="*/ 8448408 w 12191996"/>
              <a:gd name="connsiteY316" fmla="*/ 250741 h 320591"/>
              <a:gd name="connsiteX317" fmla="*/ 8411896 w 12191996"/>
              <a:gd name="connsiteY317" fmla="*/ 269791 h 320591"/>
              <a:gd name="connsiteX318" fmla="*/ 8370621 w 12191996"/>
              <a:gd name="connsiteY318" fmla="*/ 285666 h 320591"/>
              <a:gd name="connsiteX319" fmla="*/ 8324583 w 12191996"/>
              <a:gd name="connsiteY319" fmla="*/ 299954 h 320591"/>
              <a:gd name="connsiteX320" fmla="*/ 8272196 w 12191996"/>
              <a:gd name="connsiteY320" fmla="*/ 311066 h 320591"/>
              <a:gd name="connsiteX321" fmla="*/ 8211871 w 12191996"/>
              <a:gd name="connsiteY321" fmla="*/ 319004 h 320591"/>
              <a:gd name="connsiteX322" fmla="*/ 8143608 w 12191996"/>
              <a:gd name="connsiteY322" fmla="*/ 320591 h 320591"/>
              <a:gd name="connsiteX323" fmla="*/ 8075346 w 12191996"/>
              <a:gd name="connsiteY323" fmla="*/ 319004 h 320591"/>
              <a:gd name="connsiteX324" fmla="*/ 8015021 w 12191996"/>
              <a:gd name="connsiteY324" fmla="*/ 311066 h 320591"/>
              <a:gd name="connsiteX325" fmla="*/ 7962633 w 12191996"/>
              <a:gd name="connsiteY325" fmla="*/ 299954 h 320591"/>
              <a:gd name="connsiteX326" fmla="*/ 7916596 w 12191996"/>
              <a:gd name="connsiteY326" fmla="*/ 285666 h 320591"/>
              <a:gd name="connsiteX327" fmla="*/ 7875321 w 12191996"/>
              <a:gd name="connsiteY327" fmla="*/ 269791 h 320591"/>
              <a:gd name="connsiteX328" fmla="*/ 7838808 w 12191996"/>
              <a:gd name="connsiteY328" fmla="*/ 250741 h 320591"/>
              <a:gd name="connsiteX329" fmla="*/ 7800708 w 12191996"/>
              <a:gd name="connsiteY329" fmla="*/ 231691 h 320591"/>
              <a:gd name="connsiteX330" fmla="*/ 7762608 w 12191996"/>
              <a:gd name="connsiteY330" fmla="*/ 212641 h 320591"/>
              <a:gd name="connsiteX331" fmla="*/ 7726096 w 12191996"/>
              <a:gd name="connsiteY331" fmla="*/ 196766 h 320591"/>
              <a:gd name="connsiteX332" fmla="*/ 7684821 w 12191996"/>
              <a:gd name="connsiteY332" fmla="*/ 180891 h 320591"/>
              <a:gd name="connsiteX333" fmla="*/ 7638783 w 12191996"/>
              <a:gd name="connsiteY333" fmla="*/ 165016 h 320591"/>
              <a:gd name="connsiteX334" fmla="*/ 7586396 w 12191996"/>
              <a:gd name="connsiteY334" fmla="*/ 153904 h 320591"/>
              <a:gd name="connsiteX335" fmla="*/ 7526071 w 12191996"/>
              <a:gd name="connsiteY335" fmla="*/ 147554 h 320591"/>
              <a:gd name="connsiteX336" fmla="*/ 7457808 w 12191996"/>
              <a:gd name="connsiteY336" fmla="*/ 144379 h 320591"/>
              <a:gd name="connsiteX337" fmla="*/ 7389546 w 12191996"/>
              <a:gd name="connsiteY337" fmla="*/ 147554 h 320591"/>
              <a:gd name="connsiteX338" fmla="*/ 7329221 w 12191996"/>
              <a:gd name="connsiteY338" fmla="*/ 153904 h 320591"/>
              <a:gd name="connsiteX339" fmla="*/ 7276833 w 12191996"/>
              <a:gd name="connsiteY339" fmla="*/ 165016 h 320591"/>
              <a:gd name="connsiteX340" fmla="*/ 7230796 w 12191996"/>
              <a:gd name="connsiteY340" fmla="*/ 180891 h 320591"/>
              <a:gd name="connsiteX341" fmla="*/ 7189521 w 12191996"/>
              <a:gd name="connsiteY341" fmla="*/ 196766 h 320591"/>
              <a:gd name="connsiteX342" fmla="*/ 7153008 w 12191996"/>
              <a:gd name="connsiteY342" fmla="*/ 212641 h 320591"/>
              <a:gd name="connsiteX343" fmla="*/ 7114908 w 12191996"/>
              <a:gd name="connsiteY343" fmla="*/ 231691 h 320591"/>
              <a:gd name="connsiteX344" fmla="*/ 7076808 w 12191996"/>
              <a:gd name="connsiteY344" fmla="*/ 250741 h 320591"/>
              <a:gd name="connsiteX345" fmla="*/ 7040296 w 12191996"/>
              <a:gd name="connsiteY345" fmla="*/ 269791 h 320591"/>
              <a:gd name="connsiteX346" fmla="*/ 6999021 w 12191996"/>
              <a:gd name="connsiteY346" fmla="*/ 285666 h 320591"/>
              <a:gd name="connsiteX347" fmla="*/ 6952983 w 12191996"/>
              <a:gd name="connsiteY347" fmla="*/ 299954 h 320591"/>
              <a:gd name="connsiteX348" fmla="*/ 6900596 w 12191996"/>
              <a:gd name="connsiteY348" fmla="*/ 311066 h 320591"/>
              <a:gd name="connsiteX349" fmla="*/ 6840271 w 12191996"/>
              <a:gd name="connsiteY349" fmla="*/ 319004 h 320591"/>
              <a:gd name="connsiteX350" fmla="*/ 6781799 w 12191996"/>
              <a:gd name="connsiteY350" fmla="*/ 320364 h 320591"/>
              <a:gd name="connsiteX351" fmla="*/ 6723327 w 12191996"/>
              <a:gd name="connsiteY351" fmla="*/ 319004 h 320591"/>
              <a:gd name="connsiteX352" fmla="*/ 6663002 w 12191996"/>
              <a:gd name="connsiteY352" fmla="*/ 311066 h 320591"/>
              <a:gd name="connsiteX353" fmla="*/ 6610614 w 12191996"/>
              <a:gd name="connsiteY353" fmla="*/ 299954 h 320591"/>
              <a:gd name="connsiteX354" fmla="*/ 6564577 w 12191996"/>
              <a:gd name="connsiteY354" fmla="*/ 285666 h 320591"/>
              <a:gd name="connsiteX355" fmla="*/ 6523302 w 12191996"/>
              <a:gd name="connsiteY355" fmla="*/ 269791 h 320591"/>
              <a:gd name="connsiteX356" fmla="*/ 6486789 w 12191996"/>
              <a:gd name="connsiteY356" fmla="*/ 250741 h 320591"/>
              <a:gd name="connsiteX357" fmla="*/ 6448689 w 12191996"/>
              <a:gd name="connsiteY357" fmla="*/ 231691 h 320591"/>
              <a:gd name="connsiteX358" fmla="*/ 6410589 w 12191996"/>
              <a:gd name="connsiteY358" fmla="*/ 212641 h 320591"/>
              <a:gd name="connsiteX359" fmla="*/ 6374077 w 12191996"/>
              <a:gd name="connsiteY359" fmla="*/ 196766 h 320591"/>
              <a:gd name="connsiteX360" fmla="*/ 6332802 w 12191996"/>
              <a:gd name="connsiteY360" fmla="*/ 180891 h 320591"/>
              <a:gd name="connsiteX361" fmla="*/ 6286764 w 12191996"/>
              <a:gd name="connsiteY361" fmla="*/ 165016 h 320591"/>
              <a:gd name="connsiteX362" fmla="*/ 6234377 w 12191996"/>
              <a:gd name="connsiteY362" fmla="*/ 153904 h 320591"/>
              <a:gd name="connsiteX363" fmla="*/ 6174052 w 12191996"/>
              <a:gd name="connsiteY363" fmla="*/ 147554 h 320591"/>
              <a:gd name="connsiteX364" fmla="*/ 6105789 w 12191996"/>
              <a:gd name="connsiteY364" fmla="*/ 144379 h 320591"/>
              <a:gd name="connsiteX365" fmla="*/ 6095999 w 12191996"/>
              <a:gd name="connsiteY365" fmla="*/ 144834 h 320591"/>
              <a:gd name="connsiteX366" fmla="*/ 6086208 w 12191996"/>
              <a:gd name="connsiteY366" fmla="*/ 144379 h 320591"/>
              <a:gd name="connsiteX367" fmla="*/ 6017947 w 12191996"/>
              <a:gd name="connsiteY367" fmla="*/ 147554 h 320591"/>
              <a:gd name="connsiteX368" fmla="*/ 5957621 w 12191996"/>
              <a:gd name="connsiteY368" fmla="*/ 153904 h 320591"/>
              <a:gd name="connsiteX369" fmla="*/ 5905234 w 12191996"/>
              <a:gd name="connsiteY369" fmla="*/ 165016 h 320591"/>
              <a:gd name="connsiteX370" fmla="*/ 5859196 w 12191996"/>
              <a:gd name="connsiteY370" fmla="*/ 180891 h 320591"/>
              <a:gd name="connsiteX371" fmla="*/ 5817921 w 12191996"/>
              <a:gd name="connsiteY371" fmla="*/ 196766 h 320591"/>
              <a:gd name="connsiteX372" fmla="*/ 5781408 w 12191996"/>
              <a:gd name="connsiteY372" fmla="*/ 212641 h 320591"/>
              <a:gd name="connsiteX373" fmla="*/ 5743308 w 12191996"/>
              <a:gd name="connsiteY373" fmla="*/ 231691 h 320591"/>
              <a:gd name="connsiteX374" fmla="*/ 5705209 w 12191996"/>
              <a:gd name="connsiteY374" fmla="*/ 250741 h 320591"/>
              <a:gd name="connsiteX375" fmla="*/ 5668696 w 12191996"/>
              <a:gd name="connsiteY375" fmla="*/ 269791 h 320591"/>
              <a:gd name="connsiteX376" fmla="*/ 5627421 w 12191996"/>
              <a:gd name="connsiteY376" fmla="*/ 285666 h 320591"/>
              <a:gd name="connsiteX377" fmla="*/ 5581383 w 12191996"/>
              <a:gd name="connsiteY377" fmla="*/ 299954 h 320591"/>
              <a:gd name="connsiteX378" fmla="*/ 5528996 w 12191996"/>
              <a:gd name="connsiteY378" fmla="*/ 311066 h 320591"/>
              <a:gd name="connsiteX379" fmla="*/ 5468671 w 12191996"/>
              <a:gd name="connsiteY379" fmla="*/ 319004 h 320591"/>
              <a:gd name="connsiteX380" fmla="*/ 5410199 w 12191996"/>
              <a:gd name="connsiteY380" fmla="*/ 320364 h 320591"/>
              <a:gd name="connsiteX381" fmla="*/ 5351727 w 12191996"/>
              <a:gd name="connsiteY381" fmla="*/ 319004 h 320591"/>
              <a:gd name="connsiteX382" fmla="*/ 5291401 w 12191996"/>
              <a:gd name="connsiteY382" fmla="*/ 311066 h 320591"/>
              <a:gd name="connsiteX383" fmla="*/ 5239014 w 12191996"/>
              <a:gd name="connsiteY383" fmla="*/ 299954 h 320591"/>
              <a:gd name="connsiteX384" fmla="*/ 5192976 w 12191996"/>
              <a:gd name="connsiteY384" fmla="*/ 285666 h 320591"/>
              <a:gd name="connsiteX385" fmla="*/ 5151701 w 12191996"/>
              <a:gd name="connsiteY385" fmla="*/ 269791 h 320591"/>
              <a:gd name="connsiteX386" fmla="*/ 5115189 w 12191996"/>
              <a:gd name="connsiteY386" fmla="*/ 250741 h 320591"/>
              <a:gd name="connsiteX387" fmla="*/ 5077089 w 12191996"/>
              <a:gd name="connsiteY387" fmla="*/ 231691 h 320591"/>
              <a:gd name="connsiteX388" fmla="*/ 5038989 w 12191996"/>
              <a:gd name="connsiteY388" fmla="*/ 212641 h 320591"/>
              <a:gd name="connsiteX389" fmla="*/ 5002476 w 12191996"/>
              <a:gd name="connsiteY389" fmla="*/ 196766 h 320591"/>
              <a:gd name="connsiteX390" fmla="*/ 4961201 w 12191996"/>
              <a:gd name="connsiteY390" fmla="*/ 180891 h 320591"/>
              <a:gd name="connsiteX391" fmla="*/ 4915165 w 12191996"/>
              <a:gd name="connsiteY391" fmla="*/ 165016 h 320591"/>
              <a:gd name="connsiteX392" fmla="*/ 4862777 w 12191996"/>
              <a:gd name="connsiteY392" fmla="*/ 153904 h 320591"/>
              <a:gd name="connsiteX393" fmla="*/ 4802453 w 12191996"/>
              <a:gd name="connsiteY393" fmla="*/ 147554 h 320591"/>
              <a:gd name="connsiteX394" fmla="*/ 4734189 w 12191996"/>
              <a:gd name="connsiteY394" fmla="*/ 144379 h 320591"/>
              <a:gd name="connsiteX395" fmla="*/ 4665928 w 12191996"/>
              <a:gd name="connsiteY395" fmla="*/ 147554 h 320591"/>
              <a:gd name="connsiteX396" fmla="*/ 4605602 w 12191996"/>
              <a:gd name="connsiteY396" fmla="*/ 153904 h 320591"/>
              <a:gd name="connsiteX397" fmla="*/ 4553214 w 12191996"/>
              <a:gd name="connsiteY397" fmla="*/ 165016 h 320591"/>
              <a:gd name="connsiteX398" fmla="*/ 4507177 w 12191996"/>
              <a:gd name="connsiteY398" fmla="*/ 180891 h 320591"/>
              <a:gd name="connsiteX399" fmla="*/ 4465902 w 12191996"/>
              <a:gd name="connsiteY399" fmla="*/ 196766 h 320591"/>
              <a:gd name="connsiteX400" fmla="*/ 4429389 w 12191996"/>
              <a:gd name="connsiteY400" fmla="*/ 212641 h 320591"/>
              <a:gd name="connsiteX401" fmla="*/ 4353189 w 12191996"/>
              <a:gd name="connsiteY401" fmla="*/ 250741 h 320591"/>
              <a:gd name="connsiteX402" fmla="*/ 4316677 w 12191996"/>
              <a:gd name="connsiteY402" fmla="*/ 269791 h 320591"/>
              <a:gd name="connsiteX403" fmla="*/ 4275402 w 12191996"/>
              <a:gd name="connsiteY403" fmla="*/ 285666 h 320591"/>
              <a:gd name="connsiteX404" fmla="*/ 4229364 w 12191996"/>
              <a:gd name="connsiteY404" fmla="*/ 299954 h 320591"/>
              <a:gd name="connsiteX405" fmla="*/ 4176977 w 12191996"/>
              <a:gd name="connsiteY405" fmla="*/ 311066 h 320591"/>
              <a:gd name="connsiteX406" fmla="*/ 4116652 w 12191996"/>
              <a:gd name="connsiteY406" fmla="*/ 319004 h 320591"/>
              <a:gd name="connsiteX407" fmla="*/ 4048389 w 12191996"/>
              <a:gd name="connsiteY407" fmla="*/ 320591 h 320591"/>
              <a:gd name="connsiteX408" fmla="*/ 3980127 w 12191996"/>
              <a:gd name="connsiteY408" fmla="*/ 319004 h 320591"/>
              <a:gd name="connsiteX409" fmla="*/ 3919802 w 12191996"/>
              <a:gd name="connsiteY409" fmla="*/ 311066 h 320591"/>
              <a:gd name="connsiteX410" fmla="*/ 3867414 w 12191996"/>
              <a:gd name="connsiteY410" fmla="*/ 299954 h 320591"/>
              <a:gd name="connsiteX411" fmla="*/ 3821377 w 12191996"/>
              <a:gd name="connsiteY411" fmla="*/ 285666 h 320591"/>
              <a:gd name="connsiteX412" fmla="*/ 3780102 w 12191996"/>
              <a:gd name="connsiteY412" fmla="*/ 269791 h 320591"/>
              <a:gd name="connsiteX413" fmla="*/ 3743589 w 12191996"/>
              <a:gd name="connsiteY413" fmla="*/ 250741 h 320591"/>
              <a:gd name="connsiteX414" fmla="*/ 3705489 w 12191996"/>
              <a:gd name="connsiteY414" fmla="*/ 231691 h 320591"/>
              <a:gd name="connsiteX415" fmla="*/ 3667389 w 12191996"/>
              <a:gd name="connsiteY415" fmla="*/ 212641 h 320591"/>
              <a:gd name="connsiteX416" fmla="*/ 3630877 w 12191996"/>
              <a:gd name="connsiteY416" fmla="*/ 196766 h 320591"/>
              <a:gd name="connsiteX417" fmla="*/ 3589602 w 12191996"/>
              <a:gd name="connsiteY417" fmla="*/ 180891 h 320591"/>
              <a:gd name="connsiteX418" fmla="*/ 3543564 w 12191996"/>
              <a:gd name="connsiteY418" fmla="*/ 165016 h 320591"/>
              <a:gd name="connsiteX419" fmla="*/ 3491177 w 12191996"/>
              <a:gd name="connsiteY419" fmla="*/ 153904 h 320591"/>
              <a:gd name="connsiteX420" fmla="*/ 3430852 w 12191996"/>
              <a:gd name="connsiteY420" fmla="*/ 147554 h 320591"/>
              <a:gd name="connsiteX421" fmla="*/ 3361002 w 12191996"/>
              <a:gd name="connsiteY421" fmla="*/ 144379 h 320591"/>
              <a:gd name="connsiteX422" fmla="*/ 3294327 w 12191996"/>
              <a:gd name="connsiteY422" fmla="*/ 147554 h 320591"/>
              <a:gd name="connsiteX423" fmla="*/ 3234002 w 12191996"/>
              <a:gd name="connsiteY423" fmla="*/ 153904 h 320591"/>
              <a:gd name="connsiteX424" fmla="*/ 3181614 w 12191996"/>
              <a:gd name="connsiteY424" fmla="*/ 165016 h 320591"/>
              <a:gd name="connsiteX425" fmla="*/ 3135577 w 12191996"/>
              <a:gd name="connsiteY425" fmla="*/ 180891 h 320591"/>
              <a:gd name="connsiteX426" fmla="*/ 3094302 w 12191996"/>
              <a:gd name="connsiteY426" fmla="*/ 196766 h 320591"/>
              <a:gd name="connsiteX427" fmla="*/ 3057789 w 12191996"/>
              <a:gd name="connsiteY427" fmla="*/ 212641 h 320591"/>
              <a:gd name="connsiteX428" fmla="*/ 3019689 w 12191996"/>
              <a:gd name="connsiteY428" fmla="*/ 231691 h 320591"/>
              <a:gd name="connsiteX429" fmla="*/ 2981589 w 12191996"/>
              <a:gd name="connsiteY429" fmla="*/ 250741 h 320591"/>
              <a:gd name="connsiteX430" fmla="*/ 2945077 w 12191996"/>
              <a:gd name="connsiteY430" fmla="*/ 269791 h 320591"/>
              <a:gd name="connsiteX431" fmla="*/ 2903802 w 12191996"/>
              <a:gd name="connsiteY431" fmla="*/ 285666 h 320591"/>
              <a:gd name="connsiteX432" fmla="*/ 2857764 w 12191996"/>
              <a:gd name="connsiteY432" fmla="*/ 299954 h 320591"/>
              <a:gd name="connsiteX433" fmla="*/ 2805377 w 12191996"/>
              <a:gd name="connsiteY433" fmla="*/ 311066 h 320591"/>
              <a:gd name="connsiteX434" fmla="*/ 2745052 w 12191996"/>
              <a:gd name="connsiteY434" fmla="*/ 319004 h 320591"/>
              <a:gd name="connsiteX435" fmla="*/ 2676789 w 12191996"/>
              <a:gd name="connsiteY435" fmla="*/ 320591 h 320591"/>
              <a:gd name="connsiteX436" fmla="*/ 2608527 w 12191996"/>
              <a:gd name="connsiteY436" fmla="*/ 319004 h 320591"/>
              <a:gd name="connsiteX437" fmla="*/ 2548202 w 12191996"/>
              <a:gd name="connsiteY437" fmla="*/ 311066 h 320591"/>
              <a:gd name="connsiteX438" fmla="*/ 2495814 w 12191996"/>
              <a:gd name="connsiteY438" fmla="*/ 299954 h 320591"/>
              <a:gd name="connsiteX439" fmla="*/ 2449777 w 12191996"/>
              <a:gd name="connsiteY439" fmla="*/ 285666 h 320591"/>
              <a:gd name="connsiteX440" fmla="*/ 2408502 w 12191996"/>
              <a:gd name="connsiteY440" fmla="*/ 269791 h 320591"/>
              <a:gd name="connsiteX441" fmla="*/ 2371989 w 12191996"/>
              <a:gd name="connsiteY441" fmla="*/ 250741 h 320591"/>
              <a:gd name="connsiteX442" fmla="*/ 2333889 w 12191996"/>
              <a:gd name="connsiteY442" fmla="*/ 231691 h 320591"/>
              <a:gd name="connsiteX443" fmla="*/ 2295789 w 12191996"/>
              <a:gd name="connsiteY443" fmla="*/ 212641 h 320591"/>
              <a:gd name="connsiteX444" fmla="*/ 2259277 w 12191996"/>
              <a:gd name="connsiteY444" fmla="*/ 196766 h 320591"/>
              <a:gd name="connsiteX445" fmla="*/ 2218002 w 12191996"/>
              <a:gd name="connsiteY445" fmla="*/ 180891 h 320591"/>
              <a:gd name="connsiteX446" fmla="*/ 2171964 w 12191996"/>
              <a:gd name="connsiteY446" fmla="*/ 165016 h 320591"/>
              <a:gd name="connsiteX447" fmla="*/ 2119577 w 12191996"/>
              <a:gd name="connsiteY447" fmla="*/ 153904 h 320591"/>
              <a:gd name="connsiteX448" fmla="*/ 2059252 w 12191996"/>
              <a:gd name="connsiteY448" fmla="*/ 147554 h 320591"/>
              <a:gd name="connsiteX449" fmla="*/ 1990989 w 12191996"/>
              <a:gd name="connsiteY449" fmla="*/ 144379 h 320591"/>
              <a:gd name="connsiteX450" fmla="*/ 1922727 w 12191996"/>
              <a:gd name="connsiteY450" fmla="*/ 147554 h 320591"/>
              <a:gd name="connsiteX451" fmla="*/ 1862402 w 12191996"/>
              <a:gd name="connsiteY451" fmla="*/ 153904 h 320591"/>
              <a:gd name="connsiteX452" fmla="*/ 1810014 w 12191996"/>
              <a:gd name="connsiteY452" fmla="*/ 165016 h 320591"/>
              <a:gd name="connsiteX453" fmla="*/ 1763977 w 12191996"/>
              <a:gd name="connsiteY453" fmla="*/ 180891 h 320591"/>
              <a:gd name="connsiteX454" fmla="*/ 1722702 w 12191996"/>
              <a:gd name="connsiteY454" fmla="*/ 196766 h 320591"/>
              <a:gd name="connsiteX455" fmla="*/ 1686189 w 12191996"/>
              <a:gd name="connsiteY455" fmla="*/ 212641 h 320591"/>
              <a:gd name="connsiteX456" fmla="*/ 1648089 w 12191996"/>
              <a:gd name="connsiteY456" fmla="*/ 231691 h 320591"/>
              <a:gd name="connsiteX457" fmla="*/ 1609989 w 12191996"/>
              <a:gd name="connsiteY457" fmla="*/ 250741 h 320591"/>
              <a:gd name="connsiteX458" fmla="*/ 1573477 w 12191996"/>
              <a:gd name="connsiteY458" fmla="*/ 269791 h 320591"/>
              <a:gd name="connsiteX459" fmla="*/ 1532202 w 12191996"/>
              <a:gd name="connsiteY459" fmla="*/ 285666 h 320591"/>
              <a:gd name="connsiteX460" fmla="*/ 1486164 w 12191996"/>
              <a:gd name="connsiteY460" fmla="*/ 299954 h 320591"/>
              <a:gd name="connsiteX461" fmla="*/ 1433777 w 12191996"/>
              <a:gd name="connsiteY461" fmla="*/ 311066 h 320591"/>
              <a:gd name="connsiteX462" fmla="*/ 1373452 w 12191996"/>
              <a:gd name="connsiteY462" fmla="*/ 319004 h 320591"/>
              <a:gd name="connsiteX463" fmla="*/ 1305189 w 12191996"/>
              <a:gd name="connsiteY463" fmla="*/ 320591 h 320591"/>
              <a:gd name="connsiteX464" fmla="*/ 1236927 w 12191996"/>
              <a:gd name="connsiteY464" fmla="*/ 319004 h 320591"/>
              <a:gd name="connsiteX465" fmla="*/ 1176602 w 12191996"/>
              <a:gd name="connsiteY465" fmla="*/ 311066 h 320591"/>
              <a:gd name="connsiteX466" fmla="*/ 1124214 w 12191996"/>
              <a:gd name="connsiteY466" fmla="*/ 299954 h 320591"/>
              <a:gd name="connsiteX467" fmla="*/ 1078177 w 12191996"/>
              <a:gd name="connsiteY467" fmla="*/ 285666 h 320591"/>
              <a:gd name="connsiteX468" fmla="*/ 1036902 w 12191996"/>
              <a:gd name="connsiteY468" fmla="*/ 269791 h 320591"/>
              <a:gd name="connsiteX469" fmla="*/ 1000389 w 12191996"/>
              <a:gd name="connsiteY469" fmla="*/ 250741 h 320591"/>
              <a:gd name="connsiteX470" fmla="*/ 962289 w 12191996"/>
              <a:gd name="connsiteY470" fmla="*/ 231691 h 320591"/>
              <a:gd name="connsiteX471" fmla="*/ 924189 w 12191996"/>
              <a:gd name="connsiteY471" fmla="*/ 212641 h 320591"/>
              <a:gd name="connsiteX472" fmla="*/ 887677 w 12191996"/>
              <a:gd name="connsiteY472" fmla="*/ 196766 h 320591"/>
              <a:gd name="connsiteX473" fmla="*/ 846402 w 12191996"/>
              <a:gd name="connsiteY473" fmla="*/ 180891 h 320591"/>
              <a:gd name="connsiteX474" fmla="*/ 800364 w 12191996"/>
              <a:gd name="connsiteY474" fmla="*/ 165016 h 320591"/>
              <a:gd name="connsiteX475" fmla="*/ 747977 w 12191996"/>
              <a:gd name="connsiteY475" fmla="*/ 153904 h 320591"/>
              <a:gd name="connsiteX476" fmla="*/ 687652 w 12191996"/>
              <a:gd name="connsiteY476" fmla="*/ 147554 h 320591"/>
              <a:gd name="connsiteX477" fmla="*/ 619389 w 12191996"/>
              <a:gd name="connsiteY477" fmla="*/ 144379 h 320591"/>
              <a:gd name="connsiteX478" fmla="*/ 551127 w 12191996"/>
              <a:gd name="connsiteY478" fmla="*/ 147554 h 320591"/>
              <a:gd name="connsiteX479" fmla="*/ 490802 w 12191996"/>
              <a:gd name="connsiteY479" fmla="*/ 153904 h 320591"/>
              <a:gd name="connsiteX480" fmla="*/ 438414 w 12191996"/>
              <a:gd name="connsiteY480" fmla="*/ 165016 h 320591"/>
              <a:gd name="connsiteX481" fmla="*/ 392377 w 12191996"/>
              <a:gd name="connsiteY481" fmla="*/ 180891 h 320591"/>
              <a:gd name="connsiteX482" fmla="*/ 351102 w 12191996"/>
              <a:gd name="connsiteY482" fmla="*/ 196766 h 320591"/>
              <a:gd name="connsiteX483" fmla="*/ 314589 w 12191996"/>
              <a:gd name="connsiteY483" fmla="*/ 212641 h 320591"/>
              <a:gd name="connsiteX484" fmla="*/ 276489 w 12191996"/>
              <a:gd name="connsiteY484" fmla="*/ 231691 h 320591"/>
              <a:gd name="connsiteX485" fmla="*/ 238389 w 12191996"/>
              <a:gd name="connsiteY485" fmla="*/ 250741 h 320591"/>
              <a:gd name="connsiteX486" fmla="*/ 201877 w 12191996"/>
              <a:gd name="connsiteY486" fmla="*/ 269791 h 320591"/>
              <a:gd name="connsiteX487" fmla="*/ 160602 w 12191996"/>
              <a:gd name="connsiteY487" fmla="*/ 285666 h 320591"/>
              <a:gd name="connsiteX488" fmla="*/ 114564 w 12191996"/>
              <a:gd name="connsiteY488" fmla="*/ 299954 h 320591"/>
              <a:gd name="connsiteX489" fmla="*/ 62177 w 12191996"/>
              <a:gd name="connsiteY489" fmla="*/ 311066 h 320591"/>
              <a:gd name="connsiteX490" fmla="*/ 1852 w 12191996"/>
              <a:gd name="connsiteY490" fmla="*/ 319004 h 320591"/>
              <a:gd name="connsiteX491" fmla="*/ 0 w 12191996"/>
              <a:gd name="connsiteY491" fmla="*/ 319047 h 320591"/>
              <a:gd name="connsiteX492" fmla="*/ 0 w 12191996"/>
              <a:gd name="connsiteY492" fmla="*/ 174668 h 320591"/>
              <a:gd name="connsiteX493" fmla="*/ 1852 w 12191996"/>
              <a:gd name="connsiteY493" fmla="*/ 174625 h 320591"/>
              <a:gd name="connsiteX494" fmla="*/ 62177 w 12191996"/>
              <a:gd name="connsiteY494" fmla="*/ 166687 h 320591"/>
              <a:gd name="connsiteX495" fmla="*/ 114564 w 12191996"/>
              <a:gd name="connsiteY495" fmla="*/ 155575 h 320591"/>
              <a:gd name="connsiteX496" fmla="*/ 160602 w 12191996"/>
              <a:gd name="connsiteY496" fmla="*/ 141287 h 320591"/>
              <a:gd name="connsiteX497" fmla="*/ 201877 w 12191996"/>
              <a:gd name="connsiteY497" fmla="*/ 125412 h 320591"/>
              <a:gd name="connsiteX498" fmla="*/ 238389 w 12191996"/>
              <a:gd name="connsiteY498" fmla="*/ 106362 h 320591"/>
              <a:gd name="connsiteX499" fmla="*/ 276489 w 12191996"/>
              <a:gd name="connsiteY499" fmla="*/ 87312 h 320591"/>
              <a:gd name="connsiteX500" fmla="*/ 314589 w 12191996"/>
              <a:gd name="connsiteY500" fmla="*/ 68262 h 320591"/>
              <a:gd name="connsiteX501" fmla="*/ 351102 w 12191996"/>
              <a:gd name="connsiteY501" fmla="*/ 52387 h 320591"/>
              <a:gd name="connsiteX502" fmla="*/ 392377 w 12191996"/>
              <a:gd name="connsiteY502" fmla="*/ 36512 h 320591"/>
              <a:gd name="connsiteX503" fmla="*/ 438414 w 12191996"/>
              <a:gd name="connsiteY503" fmla="*/ 20637 h 320591"/>
              <a:gd name="connsiteX504" fmla="*/ 490802 w 12191996"/>
              <a:gd name="connsiteY504" fmla="*/ 9525 h 320591"/>
              <a:gd name="connsiteX505" fmla="*/ 551127 w 12191996"/>
              <a:gd name="connsiteY505" fmla="*/ 3175 h 320591"/>
              <a:gd name="connsiteX506" fmla="*/ 619389 w 12191996"/>
              <a:gd name="connsiteY506" fmla="*/ 0 h 320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</a:cxnLst>
            <a:rect l="l" t="t" r="r" b="b"/>
            <a:pathLst>
              <a:path w="12191996" h="320591">
                <a:moveTo>
                  <a:pt x="619389" y="0"/>
                </a:moveTo>
                <a:lnTo>
                  <a:pt x="687652" y="3175"/>
                </a:lnTo>
                <a:lnTo>
                  <a:pt x="747977" y="9525"/>
                </a:lnTo>
                <a:lnTo>
                  <a:pt x="800364" y="20637"/>
                </a:lnTo>
                <a:lnTo>
                  <a:pt x="846402" y="36512"/>
                </a:lnTo>
                <a:lnTo>
                  <a:pt x="887677" y="52387"/>
                </a:lnTo>
                <a:lnTo>
                  <a:pt x="924189" y="68262"/>
                </a:lnTo>
                <a:lnTo>
                  <a:pt x="962289" y="87312"/>
                </a:lnTo>
                <a:lnTo>
                  <a:pt x="1000389" y="106362"/>
                </a:lnTo>
                <a:lnTo>
                  <a:pt x="1036902" y="125412"/>
                </a:lnTo>
                <a:lnTo>
                  <a:pt x="1078177" y="141287"/>
                </a:lnTo>
                <a:lnTo>
                  <a:pt x="1124214" y="155575"/>
                </a:lnTo>
                <a:lnTo>
                  <a:pt x="1176602" y="166687"/>
                </a:lnTo>
                <a:lnTo>
                  <a:pt x="1236927" y="174625"/>
                </a:lnTo>
                <a:lnTo>
                  <a:pt x="1305189" y="176212"/>
                </a:lnTo>
                <a:lnTo>
                  <a:pt x="1373452" y="174625"/>
                </a:lnTo>
                <a:lnTo>
                  <a:pt x="1433777" y="166687"/>
                </a:lnTo>
                <a:lnTo>
                  <a:pt x="1486164" y="155575"/>
                </a:lnTo>
                <a:lnTo>
                  <a:pt x="1532202" y="141287"/>
                </a:lnTo>
                <a:lnTo>
                  <a:pt x="1573477" y="125412"/>
                </a:lnTo>
                <a:lnTo>
                  <a:pt x="1609989" y="106362"/>
                </a:lnTo>
                <a:lnTo>
                  <a:pt x="1648089" y="87312"/>
                </a:lnTo>
                <a:lnTo>
                  <a:pt x="1686189" y="68262"/>
                </a:lnTo>
                <a:lnTo>
                  <a:pt x="1722702" y="52387"/>
                </a:lnTo>
                <a:lnTo>
                  <a:pt x="1763977" y="36512"/>
                </a:lnTo>
                <a:lnTo>
                  <a:pt x="1810014" y="20637"/>
                </a:lnTo>
                <a:lnTo>
                  <a:pt x="1862402" y="9525"/>
                </a:lnTo>
                <a:lnTo>
                  <a:pt x="1922727" y="3175"/>
                </a:lnTo>
                <a:lnTo>
                  <a:pt x="1990989" y="0"/>
                </a:lnTo>
                <a:lnTo>
                  <a:pt x="2059252" y="3175"/>
                </a:lnTo>
                <a:lnTo>
                  <a:pt x="2119577" y="9525"/>
                </a:lnTo>
                <a:lnTo>
                  <a:pt x="2171964" y="20637"/>
                </a:lnTo>
                <a:lnTo>
                  <a:pt x="2218002" y="36512"/>
                </a:lnTo>
                <a:lnTo>
                  <a:pt x="2259277" y="52387"/>
                </a:lnTo>
                <a:lnTo>
                  <a:pt x="2295789" y="68262"/>
                </a:lnTo>
                <a:lnTo>
                  <a:pt x="2333889" y="87312"/>
                </a:lnTo>
                <a:lnTo>
                  <a:pt x="2371989" y="106362"/>
                </a:lnTo>
                <a:lnTo>
                  <a:pt x="2408502" y="125412"/>
                </a:lnTo>
                <a:lnTo>
                  <a:pt x="2449777" y="141287"/>
                </a:lnTo>
                <a:lnTo>
                  <a:pt x="2495814" y="155575"/>
                </a:lnTo>
                <a:lnTo>
                  <a:pt x="2548202" y="166687"/>
                </a:lnTo>
                <a:lnTo>
                  <a:pt x="2608527" y="174625"/>
                </a:lnTo>
                <a:lnTo>
                  <a:pt x="2676789" y="176212"/>
                </a:lnTo>
                <a:lnTo>
                  <a:pt x="2745052" y="174625"/>
                </a:lnTo>
                <a:lnTo>
                  <a:pt x="2805377" y="166687"/>
                </a:lnTo>
                <a:lnTo>
                  <a:pt x="2857764" y="155575"/>
                </a:lnTo>
                <a:lnTo>
                  <a:pt x="2903802" y="141287"/>
                </a:lnTo>
                <a:lnTo>
                  <a:pt x="2945077" y="125412"/>
                </a:lnTo>
                <a:lnTo>
                  <a:pt x="2981589" y="106362"/>
                </a:lnTo>
                <a:lnTo>
                  <a:pt x="3019689" y="87312"/>
                </a:lnTo>
                <a:lnTo>
                  <a:pt x="3057789" y="68262"/>
                </a:lnTo>
                <a:lnTo>
                  <a:pt x="3094302" y="52387"/>
                </a:lnTo>
                <a:lnTo>
                  <a:pt x="3135577" y="36512"/>
                </a:lnTo>
                <a:lnTo>
                  <a:pt x="3181614" y="20637"/>
                </a:lnTo>
                <a:lnTo>
                  <a:pt x="3234002" y="9525"/>
                </a:lnTo>
                <a:lnTo>
                  <a:pt x="3294327" y="3175"/>
                </a:lnTo>
                <a:lnTo>
                  <a:pt x="3361002" y="0"/>
                </a:lnTo>
                <a:lnTo>
                  <a:pt x="3430852" y="3175"/>
                </a:lnTo>
                <a:lnTo>
                  <a:pt x="3491177" y="9525"/>
                </a:lnTo>
                <a:lnTo>
                  <a:pt x="3543564" y="20637"/>
                </a:lnTo>
                <a:lnTo>
                  <a:pt x="3589602" y="36512"/>
                </a:lnTo>
                <a:lnTo>
                  <a:pt x="3630877" y="52387"/>
                </a:lnTo>
                <a:lnTo>
                  <a:pt x="3667389" y="68262"/>
                </a:lnTo>
                <a:lnTo>
                  <a:pt x="3705489" y="87312"/>
                </a:lnTo>
                <a:lnTo>
                  <a:pt x="3743589" y="106362"/>
                </a:lnTo>
                <a:lnTo>
                  <a:pt x="3780102" y="125412"/>
                </a:lnTo>
                <a:lnTo>
                  <a:pt x="3821377" y="141287"/>
                </a:lnTo>
                <a:lnTo>
                  <a:pt x="3867414" y="155575"/>
                </a:lnTo>
                <a:lnTo>
                  <a:pt x="3919802" y="166687"/>
                </a:lnTo>
                <a:lnTo>
                  <a:pt x="3980127" y="174625"/>
                </a:lnTo>
                <a:lnTo>
                  <a:pt x="4048389" y="176212"/>
                </a:lnTo>
                <a:lnTo>
                  <a:pt x="4116652" y="174625"/>
                </a:lnTo>
                <a:lnTo>
                  <a:pt x="4176977" y="166687"/>
                </a:lnTo>
                <a:lnTo>
                  <a:pt x="4229364" y="155575"/>
                </a:lnTo>
                <a:lnTo>
                  <a:pt x="4275402" y="141287"/>
                </a:lnTo>
                <a:lnTo>
                  <a:pt x="4316677" y="125412"/>
                </a:lnTo>
                <a:lnTo>
                  <a:pt x="4353189" y="106362"/>
                </a:lnTo>
                <a:lnTo>
                  <a:pt x="4429389" y="68262"/>
                </a:lnTo>
                <a:lnTo>
                  <a:pt x="4465902" y="52387"/>
                </a:lnTo>
                <a:lnTo>
                  <a:pt x="4507177" y="36512"/>
                </a:lnTo>
                <a:lnTo>
                  <a:pt x="4553215" y="20637"/>
                </a:lnTo>
                <a:lnTo>
                  <a:pt x="4605602" y="9525"/>
                </a:lnTo>
                <a:lnTo>
                  <a:pt x="4665928" y="3175"/>
                </a:lnTo>
                <a:lnTo>
                  <a:pt x="4734189" y="0"/>
                </a:lnTo>
                <a:lnTo>
                  <a:pt x="4802453" y="3175"/>
                </a:lnTo>
                <a:lnTo>
                  <a:pt x="4862777" y="9525"/>
                </a:lnTo>
                <a:lnTo>
                  <a:pt x="4915165" y="20637"/>
                </a:lnTo>
                <a:lnTo>
                  <a:pt x="4961201" y="36512"/>
                </a:lnTo>
                <a:lnTo>
                  <a:pt x="5002477" y="52387"/>
                </a:lnTo>
                <a:lnTo>
                  <a:pt x="5038989" y="68262"/>
                </a:lnTo>
                <a:lnTo>
                  <a:pt x="5077090" y="87312"/>
                </a:lnTo>
                <a:lnTo>
                  <a:pt x="5115189" y="106362"/>
                </a:lnTo>
                <a:lnTo>
                  <a:pt x="5151701" y="125412"/>
                </a:lnTo>
                <a:lnTo>
                  <a:pt x="5192977" y="141287"/>
                </a:lnTo>
                <a:lnTo>
                  <a:pt x="5239014" y="155575"/>
                </a:lnTo>
                <a:lnTo>
                  <a:pt x="5291401" y="166687"/>
                </a:lnTo>
                <a:lnTo>
                  <a:pt x="5351727" y="174625"/>
                </a:lnTo>
                <a:lnTo>
                  <a:pt x="5410199" y="175985"/>
                </a:lnTo>
                <a:lnTo>
                  <a:pt x="5468671" y="174625"/>
                </a:lnTo>
                <a:lnTo>
                  <a:pt x="5528996" y="166687"/>
                </a:lnTo>
                <a:lnTo>
                  <a:pt x="5581383" y="155575"/>
                </a:lnTo>
                <a:lnTo>
                  <a:pt x="5627421" y="141287"/>
                </a:lnTo>
                <a:lnTo>
                  <a:pt x="5668696" y="125412"/>
                </a:lnTo>
                <a:lnTo>
                  <a:pt x="5705209" y="106362"/>
                </a:lnTo>
                <a:lnTo>
                  <a:pt x="5743308" y="87312"/>
                </a:lnTo>
                <a:lnTo>
                  <a:pt x="5781408" y="68262"/>
                </a:lnTo>
                <a:lnTo>
                  <a:pt x="5817921" y="52387"/>
                </a:lnTo>
                <a:lnTo>
                  <a:pt x="5859196" y="36512"/>
                </a:lnTo>
                <a:lnTo>
                  <a:pt x="5905234" y="20637"/>
                </a:lnTo>
                <a:lnTo>
                  <a:pt x="5957621" y="9525"/>
                </a:lnTo>
                <a:lnTo>
                  <a:pt x="6017947" y="3175"/>
                </a:lnTo>
                <a:lnTo>
                  <a:pt x="6086209" y="0"/>
                </a:lnTo>
                <a:lnTo>
                  <a:pt x="6095999" y="455"/>
                </a:lnTo>
                <a:lnTo>
                  <a:pt x="6105789" y="0"/>
                </a:lnTo>
                <a:lnTo>
                  <a:pt x="6174052" y="3175"/>
                </a:lnTo>
                <a:lnTo>
                  <a:pt x="6234377" y="9525"/>
                </a:lnTo>
                <a:lnTo>
                  <a:pt x="6286764" y="20637"/>
                </a:lnTo>
                <a:lnTo>
                  <a:pt x="6332802" y="36512"/>
                </a:lnTo>
                <a:lnTo>
                  <a:pt x="6374077" y="52387"/>
                </a:lnTo>
                <a:lnTo>
                  <a:pt x="6410589" y="68262"/>
                </a:lnTo>
                <a:lnTo>
                  <a:pt x="6448689" y="87312"/>
                </a:lnTo>
                <a:lnTo>
                  <a:pt x="6486789" y="106362"/>
                </a:lnTo>
                <a:lnTo>
                  <a:pt x="6523302" y="125412"/>
                </a:lnTo>
                <a:lnTo>
                  <a:pt x="6564577" y="141287"/>
                </a:lnTo>
                <a:lnTo>
                  <a:pt x="6610614" y="155575"/>
                </a:lnTo>
                <a:lnTo>
                  <a:pt x="6663002" y="166687"/>
                </a:lnTo>
                <a:lnTo>
                  <a:pt x="6723327" y="174625"/>
                </a:lnTo>
                <a:lnTo>
                  <a:pt x="6781799" y="175985"/>
                </a:lnTo>
                <a:lnTo>
                  <a:pt x="6840271" y="174625"/>
                </a:lnTo>
                <a:lnTo>
                  <a:pt x="6900596" y="166687"/>
                </a:lnTo>
                <a:lnTo>
                  <a:pt x="6952983" y="155575"/>
                </a:lnTo>
                <a:lnTo>
                  <a:pt x="6999021" y="141287"/>
                </a:lnTo>
                <a:lnTo>
                  <a:pt x="7040296" y="125412"/>
                </a:lnTo>
                <a:lnTo>
                  <a:pt x="7076808" y="106362"/>
                </a:lnTo>
                <a:lnTo>
                  <a:pt x="7114908" y="87312"/>
                </a:lnTo>
                <a:lnTo>
                  <a:pt x="7153008" y="68262"/>
                </a:lnTo>
                <a:lnTo>
                  <a:pt x="7189521" y="52387"/>
                </a:lnTo>
                <a:lnTo>
                  <a:pt x="7230796" y="36512"/>
                </a:lnTo>
                <a:lnTo>
                  <a:pt x="7276833" y="20637"/>
                </a:lnTo>
                <a:lnTo>
                  <a:pt x="7329221" y="9525"/>
                </a:lnTo>
                <a:lnTo>
                  <a:pt x="7389546" y="3175"/>
                </a:lnTo>
                <a:lnTo>
                  <a:pt x="7457808" y="0"/>
                </a:lnTo>
                <a:lnTo>
                  <a:pt x="7526071" y="3175"/>
                </a:lnTo>
                <a:lnTo>
                  <a:pt x="7586396" y="9525"/>
                </a:lnTo>
                <a:lnTo>
                  <a:pt x="7638783" y="20637"/>
                </a:lnTo>
                <a:lnTo>
                  <a:pt x="7684821" y="36512"/>
                </a:lnTo>
                <a:lnTo>
                  <a:pt x="7726096" y="52387"/>
                </a:lnTo>
                <a:lnTo>
                  <a:pt x="7762608" y="68262"/>
                </a:lnTo>
                <a:lnTo>
                  <a:pt x="7800708" y="87312"/>
                </a:lnTo>
                <a:lnTo>
                  <a:pt x="7838808" y="106362"/>
                </a:lnTo>
                <a:lnTo>
                  <a:pt x="7875321" y="125412"/>
                </a:lnTo>
                <a:lnTo>
                  <a:pt x="7916596" y="141287"/>
                </a:lnTo>
                <a:lnTo>
                  <a:pt x="7962633" y="155575"/>
                </a:lnTo>
                <a:lnTo>
                  <a:pt x="8015021" y="166687"/>
                </a:lnTo>
                <a:lnTo>
                  <a:pt x="8075346" y="174625"/>
                </a:lnTo>
                <a:lnTo>
                  <a:pt x="8143608" y="176212"/>
                </a:lnTo>
                <a:lnTo>
                  <a:pt x="8211871" y="174625"/>
                </a:lnTo>
                <a:lnTo>
                  <a:pt x="8272196" y="166687"/>
                </a:lnTo>
                <a:lnTo>
                  <a:pt x="8324583" y="155575"/>
                </a:lnTo>
                <a:lnTo>
                  <a:pt x="8370621" y="141287"/>
                </a:lnTo>
                <a:lnTo>
                  <a:pt x="8411896" y="125412"/>
                </a:lnTo>
                <a:lnTo>
                  <a:pt x="8448408" y="106362"/>
                </a:lnTo>
                <a:lnTo>
                  <a:pt x="8486508" y="87312"/>
                </a:lnTo>
                <a:lnTo>
                  <a:pt x="8524608" y="68262"/>
                </a:lnTo>
                <a:lnTo>
                  <a:pt x="8561120" y="52387"/>
                </a:lnTo>
                <a:lnTo>
                  <a:pt x="8602396" y="36512"/>
                </a:lnTo>
                <a:lnTo>
                  <a:pt x="8648432" y="20637"/>
                </a:lnTo>
                <a:lnTo>
                  <a:pt x="8700820" y="9525"/>
                </a:lnTo>
                <a:lnTo>
                  <a:pt x="8761146" y="3175"/>
                </a:lnTo>
                <a:lnTo>
                  <a:pt x="8827820" y="0"/>
                </a:lnTo>
                <a:lnTo>
                  <a:pt x="8897670" y="3175"/>
                </a:lnTo>
                <a:lnTo>
                  <a:pt x="8957996" y="9525"/>
                </a:lnTo>
                <a:lnTo>
                  <a:pt x="9010382" y="20637"/>
                </a:lnTo>
                <a:lnTo>
                  <a:pt x="9056420" y="36512"/>
                </a:lnTo>
                <a:lnTo>
                  <a:pt x="9097696" y="52387"/>
                </a:lnTo>
                <a:lnTo>
                  <a:pt x="9134208" y="68262"/>
                </a:lnTo>
                <a:lnTo>
                  <a:pt x="9172308" y="87312"/>
                </a:lnTo>
                <a:lnTo>
                  <a:pt x="9210408" y="106362"/>
                </a:lnTo>
                <a:lnTo>
                  <a:pt x="9246920" y="125412"/>
                </a:lnTo>
                <a:lnTo>
                  <a:pt x="9288196" y="141287"/>
                </a:lnTo>
                <a:lnTo>
                  <a:pt x="9334232" y="155575"/>
                </a:lnTo>
                <a:lnTo>
                  <a:pt x="9386620" y="166687"/>
                </a:lnTo>
                <a:lnTo>
                  <a:pt x="9446946" y="174625"/>
                </a:lnTo>
                <a:lnTo>
                  <a:pt x="9515208" y="176212"/>
                </a:lnTo>
                <a:lnTo>
                  <a:pt x="9583470" y="174625"/>
                </a:lnTo>
                <a:lnTo>
                  <a:pt x="9643796" y="166687"/>
                </a:lnTo>
                <a:lnTo>
                  <a:pt x="9696182" y="155575"/>
                </a:lnTo>
                <a:lnTo>
                  <a:pt x="9742220" y="141287"/>
                </a:lnTo>
                <a:lnTo>
                  <a:pt x="9783496" y="125412"/>
                </a:lnTo>
                <a:lnTo>
                  <a:pt x="9820008" y="106362"/>
                </a:lnTo>
                <a:lnTo>
                  <a:pt x="9896208" y="68262"/>
                </a:lnTo>
                <a:lnTo>
                  <a:pt x="9932720" y="52387"/>
                </a:lnTo>
                <a:lnTo>
                  <a:pt x="9973996" y="36512"/>
                </a:lnTo>
                <a:lnTo>
                  <a:pt x="10020032" y="20637"/>
                </a:lnTo>
                <a:lnTo>
                  <a:pt x="10072420" y="9525"/>
                </a:lnTo>
                <a:lnTo>
                  <a:pt x="10132746" y="3175"/>
                </a:lnTo>
                <a:lnTo>
                  <a:pt x="10201008" y="0"/>
                </a:lnTo>
                <a:lnTo>
                  <a:pt x="10269270" y="3175"/>
                </a:lnTo>
                <a:lnTo>
                  <a:pt x="10329596" y="9525"/>
                </a:lnTo>
                <a:lnTo>
                  <a:pt x="10381982" y="20637"/>
                </a:lnTo>
                <a:lnTo>
                  <a:pt x="10428020" y="36512"/>
                </a:lnTo>
                <a:lnTo>
                  <a:pt x="10469296" y="52387"/>
                </a:lnTo>
                <a:lnTo>
                  <a:pt x="10505808" y="68262"/>
                </a:lnTo>
                <a:lnTo>
                  <a:pt x="10543908" y="87312"/>
                </a:lnTo>
                <a:lnTo>
                  <a:pt x="10582008" y="106362"/>
                </a:lnTo>
                <a:lnTo>
                  <a:pt x="10618520" y="125412"/>
                </a:lnTo>
                <a:lnTo>
                  <a:pt x="10659796" y="141287"/>
                </a:lnTo>
                <a:lnTo>
                  <a:pt x="10705832" y="155575"/>
                </a:lnTo>
                <a:lnTo>
                  <a:pt x="10758220" y="166687"/>
                </a:lnTo>
                <a:lnTo>
                  <a:pt x="10818546" y="174625"/>
                </a:lnTo>
                <a:lnTo>
                  <a:pt x="10886808" y="176212"/>
                </a:lnTo>
                <a:lnTo>
                  <a:pt x="10955070" y="174625"/>
                </a:lnTo>
                <a:lnTo>
                  <a:pt x="11015396" y="166687"/>
                </a:lnTo>
                <a:lnTo>
                  <a:pt x="11067782" y="155575"/>
                </a:lnTo>
                <a:lnTo>
                  <a:pt x="11113820" y="141287"/>
                </a:lnTo>
                <a:lnTo>
                  <a:pt x="11155096" y="125412"/>
                </a:lnTo>
                <a:lnTo>
                  <a:pt x="11191608" y="106362"/>
                </a:lnTo>
                <a:lnTo>
                  <a:pt x="11229708" y="87312"/>
                </a:lnTo>
                <a:lnTo>
                  <a:pt x="11267808" y="68262"/>
                </a:lnTo>
                <a:lnTo>
                  <a:pt x="11304320" y="52387"/>
                </a:lnTo>
                <a:lnTo>
                  <a:pt x="11345596" y="36512"/>
                </a:lnTo>
                <a:lnTo>
                  <a:pt x="11391632" y="20637"/>
                </a:lnTo>
                <a:lnTo>
                  <a:pt x="11444020" y="9525"/>
                </a:lnTo>
                <a:lnTo>
                  <a:pt x="11504346" y="3175"/>
                </a:lnTo>
                <a:lnTo>
                  <a:pt x="11572608" y="0"/>
                </a:lnTo>
                <a:lnTo>
                  <a:pt x="11640870" y="3175"/>
                </a:lnTo>
                <a:lnTo>
                  <a:pt x="11701196" y="9525"/>
                </a:lnTo>
                <a:lnTo>
                  <a:pt x="11753582" y="20637"/>
                </a:lnTo>
                <a:lnTo>
                  <a:pt x="11799620" y="36512"/>
                </a:lnTo>
                <a:lnTo>
                  <a:pt x="11840896" y="52387"/>
                </a:lnTo>
                <a:lnTo>
                  <a:pt x="11877408" y="68262"/>
                </a:lnTo>
                <a:lnTo>
                  <a:pt x="11915508" y="87312"/>
                </a:lnTo>
                <a:lnTo>
                  <a:pt x="11953608" y="106362"/>
                </a:lnTo>
                <a:lnTo>
                  <a:pt x="11990120" y="125412"/>
                </a:lnTo>
                <a:lnTo>
                  <a:pt x="12031396" y="141287"/>
                </a:lnTo>
                <a:lnTo>
                  <a:pt x="12077432" y="155575"/>
                </a:lnTo>
                <a:lnTo>
                  <a:pt x="12129820" y="166688"/>
                </a:lnTo>
                <a:lnTo>
                  <a:pt x="12190146" y="174625"/>
                </a:lnTo>
                <a:lnTo>
                  <a:pt x="12191996" y="174668"/>
                </a:lnTo>
                <a:lnTo>
                  <a:pt x="12191996" y="319047"/>
                </a:lnTo>
                <a:lnTo>
                  <a:pt x="12190146" y="319004"/>
                </a:lnTo>
                <a:lnTo>
                  <a:pt x="12129820" y="311067"/>
                </a:lnTo>
                <a:lnTo>
                  <a:pt x="12077432" y="299954"/>
                </a:lnTo>
                <a:lnTo>
                  <a:pt x="12031396" y="285666"/>
                </a:lnTo>
                <a:lnTo>
                  <a:pt x="11990120" y="269791"/>
                </a:lnTo>
                <a:lnTo>
                  <a:pt x="11953608" y="250741"/>
                </a:lnTo>
                <a:lnTo>
                  <a:pt x="11915508" y="231691"/>
                </a:lnTo>
                <a:lnTo>
                  <a:pt x="11877408" y="212641"/>
                </a:lnTo>
                <a:lnTo>
                  <a:pt x="11840896" y="196766"/>
                </a:lnTo>
                <a:lnTo>
                  <a:pt x="11799620" y="180891"/>
                </a:lnTo>
                <a:lnTo>
                  <a:pt x="11753582" y="165016"/>
                </a:lnTo>
                <a:lnTo>
                  <a:pt x="11701196" y="153904"/>
                </a:lnTo>
                <a:lnTo>
                  <a:pt x="11640870" y="147554"/>
                </a:lnTo>
                <a:lnTo>
                  <a:pt x="11572608" y="144379"/>
                </a:lnTo>
                <a:lnTo>
                  <a:pt x="11504346" y="147554"/>
                </a:lnTo>
                <a:lnTo>
                  <a:pt x="11444020" y="153904"/>
                </a:lnTo>
                <a:lnTo>
                  <a:pt x="11391632" y="165016"/>
                </a:lnTo>
                <a:lnTo>
                  <a:pt x="11345596" y="180891"/>
                </a:lnTo>
                <a:lnTo>
                  <a:pt x="11304320" y="196766"/>
                </a:lnTo>
                <a:lnTo>
                  <a:pt x="11267808" y="212641"/>
                </a:lnTo>
                <a:lnTo>
                  <a:pt x="11229708" y="231691"/>
                </a:lnTo>
                <a:lnTo>
                  <a:pt x="11191608" y="250741"/>
                </a:lnTo>
                <a:lnTo>
                  <a:pt x="11155096" y="269791"/>
                </a:lnTo>
                <a:lnTo>
                  <a:pt x="11113820" y="285666"/>
                </a:lnTo>
                <a:lnTo>
                  <a:pt x="11067782" y="299954"/>
                </a:lnTo>
                <a:lnTo>
                  <a:pt x="11015396" y="311066"/>
                </a:lnTo>
                <a:lnTo>
                  <a:pt x="10955070" y="319004"/>
                </a:lnTo>
                <a:lnTo>
                  <a:pt x="10886808" y="320591"/>
                </a:lnTo>
                <a:lnTo>
                  <a:pt x="10818546" y="319004"/>
                </a:lnTo>
                <a:lnTo>
                  <a:pt x="10758220" y="311066"/>
                </a:lnTo>
                <a:lnTo>
                  <a:pt x="10705832" y="299954"/>
                </a:lnTo>
                <a:lnTo>
                  <a:pt x="10659796" y="285666"/>
                </a:lnTo>
                <a:lnTo>
                  <a:pt x="10618520" y="269791"/>
                </a:lnTo>
                <a:lnTo>
                  <a:pt x="10582008" y="250741"/>
                </a:lnTo>
                <a:lnTo>
                  <a:pt x="10543908" y="231691"/>
                </a:lnTo>
                <a:lnTo>
                  <a:pt x="10505808" y="212641"/>
                </a:lnTo>
                <a:lnTo>
                  <a:pt x="10469296" y="196766"/>
                </a:lnTo>
                <a:lnTo>
                  <a:pt x="10428020" y="180891"/>
                </a:lnTo>
                <a:lnTo>
                  <a:pt x="10381982" y="165016"/>
                </a:lnTo>
                <a:lnTo>
                  <a:pt x="10329596" y="153904"/>
                </a:lnTo>
                <a:lnTo>
                  <a:pt x="10269270" y="147554"/>
                </a:lnTo>
                <a:lnTo>
                  <a:pt x="10201008" y="144379"/>
                </a:lnTo>
                <a:lnTo>
                  <a:pt x="10132746" y="147554"/>
                </a:lnTo>
                <a:lnTo>
                  <a:pt x="10072420" y="153904"/>
                </a:lnTo>
                <a:lnTo>
                  <a:pt x="10020032" y="165016"/>
                </a:lnTo>
                <a:lnTo>
                  <a:pt x="9973996" y="180891"/>
                </a:lnTo>
                <a:lnTo>
                  <a:pt x="9932720" y="196766"/>
                </a:lnTo>
                <a:lnTo>
                  <a:pt x="9896208" y="212641"/>
                </a:lnTo>
                <a:lnTo>
                  <a:pt x="9820008" y="250741"/>
                </a:lnTo>
                <a:lnTo>
                  <a:pt x="9783496" y="269791"/>
                </a:lnTo>
                <a:lnTo>
                  <a:pt x="9742220" y="285666"/>
                </a:lnTo>
                <a:lnTo>
                  <a:pt x="9696182" y="299954"/>
                </a:lnTo>
                <a:lnTo>
                  <a:pt x="9643796" y="311066"/>
                </a:lnTo>
                <a:lnTo>
                  <a:pt x="9583470" y="319004"/>
                </a:lnTo>
                <a:lnTo>
                  <a:pt x="9515208" y="320591"/>
                </a:lnTo>
                <a:lnTo>
                  <a:pt x="9446946" y="319004"/>
                </a:lnTo>
                <a:lnTo>
                  <a:pt x="9386620" y="311066"/>
                </a:lnTo>
                <a:lnTo>
                  <a:pt x="9334232" y="299954"/>
                </a:lnTo>
                <a:lnTo>
                  <a:pt x="9288196" y="285666"/>
                </a:lnTo>
                <a:lnTo>
                  <a:pt x="9246920" y="269791"/>
                </a:lnTo>
                <a:lnTo>
                  <a:pt x="9210408" y="250741"/>
                </a:lnTo>
                <a:lnTo>
                  <a:pt x="9172308" y="231691"/>
                </a:lnTo>
                <a:lnTo>
                  <a:pt x="9134208" y="212641"/>
                </a:lnTo>
                <a:lnTo>
                  <a:pt x="9097696" y="196766"/>
                </a:lnTo>
                <a:lnTo>
                  <a:pt x="9056420" y="180891"/>
                </a:lnTo>
                <a:lnTo>
                  <a:pt x="9010382" y="165016"/>
                </a:lnTo>
                <a:lnTo>
                  <a:pt x="8957996" y="153904"/>
                </a:lnTo>
                <a:lnTo>
                  <a:pt x="8897670" y="147554"/>
                </a:lnTo>
                <a:lnTo>
                  <a:pt x="8827820" y="144379"/>
                </a:lnTo>
                <a:lnTo>
                  <a:pt x="8761146" y="147554"/>
                </a:lnTo>
                <a:lnTo>
                  <a:pt x="8700820" y="153904"/>
                </a:lnTo>
                <a:lnTo>
                  <a:pt x="8648432" y="165016"/>
                </a:lnTo>
                <a:lnTo>
                  <a:pt x="8602396" y="180891"/>
                </a:lnTo>
                <a:lnTo>
                  <a:pt x="8561120" y="196766"/>
                </a:lnTo>
                <a:lnTo>
                  <a:pt x="8524608" y="212641"/>
                </a:lnTo>
                <a:lnTo>
                  <a:pt x="8486508" y="231691"/>
                </a:lnTo>
                <a:lnTo>
                  <a:pt x="8448408" y="250741"/>
                </a:lnTo>
                <a:lnTo>
                  <a:pt x="8411896" y="269791"/>
                </a:lnTo>
                <a:lnTo>
                  <a:pt x="8370621" y="285666"/>
                </a:lnTo>
                <a:lnTo>
                  <a:pt x="8324583" y="299954"/>
                </a:lnTo>
                <a:lnTo>
                  <a:pt x="8272196" y="311066"/>
                </a:lnTo>
                <a:lnTo>
                  <a:pt x="8211871" y="319004"/>
                </a:lnTo>
                <a:lnTo>
                  <a:pt x="8143608" y="320591"/>
                </a:lnTo>
                <a:lnTo>
                  <a:pt x="8075346" y="319004"/>
                </a:lnTo>
                <a:lnTo>
                  <a:pt x="8015021" y="311066"/>
                </a:lnTo>
                <a:lnTo>
                  <a:pt x="7962633" y="299954"/>
                </a:lnTo>
                <a:lnTo>
                  <a:pt x="7916596" y="285666"/>
                </a:lnTo>
                <a:lnTo>
                  <a:pt x="7875321" y="269791"/>
                </a:lnTo>
                <a:lnTo>
                  <a:pt x="7838808" y="250741"/>
                </a:lnTo>
                <a:lnTo>
                  <a:pt x="7800708" y="231691"/>
                </a:lnTo>
                <a:lnTo>
                  <a:pt x="7762608" y="212641"/>
                </a:lnTo>
                <a:lnTo>
                  <a:pt x="7726096" y="196766"/>
                </a:lnTo>
                <a:lnTo>
                  <a:pt x="7684821" y="180891"/>
                </a:lnTo>
                <a:lnTo>
                  <a:pt x="7638783" y="165016"/>
                </a:lnTo>
                <a:lnTo>
                  <a:pt x="7586396" y="153904"/>
                </a:lnTo>
                <a:lnTo>
                  <a:pt x="7526071" y="147554"/>
                </a:lnTo>
                <a:lnTo>
                  <a:pt x="7457808" y="144379"/>
                </a:lnTo>
                <a:lnTo>
                  <a:pt x="7389546" y="147554"/>
                </a:lnTo>
                <a:lnTo>
                  <a:pt x="7329221" y="153904"/>
                </a:lnTo>
                <a:lnTo>
                  <a:pt x="7276833" y="165016"/>
                </a:lnTo>
                <a:lnTo>
                  <a:pt x="7230796" y="180891"/>
                </a:lnTo>
                <a:lnTo>
                  <a:pt x="7189521" y="196766"/>
                </a:lnTo>
                <a:lnTo>
                  <a:pt x="7153008" y="212641"/>
                </a:lnTo>
                <a:lnTo>
                  <a:pt x="7114908" y="231691"/>
                </a:lnTo>
                <a:lnTo>
                  <a:pt x="7076808" y="250741"/>
                </a:lnTo>
                <a:lnTo>
                  <a:pt x="7040296" y="269791"/>
                </a:lnTo>
                <a:lnTo>
                  <a:pt x="6999021" y="285666"/>
                </a:lnTo>
                <a:lnTo>
                  <a:pt x="6952983" y="299954"/>
                </a:lnTo>
                <a:lnTo>
                  <a:pt x="6900596" y="311066"/>
                </a:lnTo>
                <a:lnTo>
                  <a:pt x="6840271" y="319004"/>
                </a:lnTo>
                <a:lnTo>
                  <a:pt x="6781799" y="320364"/>
                </a:lnTo>
                <a:lnTo>
                  <a:pt x="6723327" y="319004"/>
                </a:lnTo>
                <a:lnTo>
                  <a:pt x="6663002" y="311066"/>
                </a:lnTo>
                <a:lnTo>
                  <a:pt x="6610614" y="299954"/>
                </a:lnTo>
                <a:lnTo>
                  <a:pt x="6564577" y="285666"/>
                </a:lnTo>
                <a:lnTo>
                  <a:pt x="6523302" y="269791"/>
                </a:lnTo>
                <a:lnTo>
                  <a:pt x="6486789" y="250741"/>
                </a:lnTo>
                <a:lnTo>
                  <a:pt x="6448689" y="231691"/>
                </a:lnTo>
                <a:lnTo>
                  <a:pt x="6410589" y="212641"/>
                </a:lnTo>
                <a:lnTo>
                  <a:pt x="6374077" y="196766"/>
                </a:lnTo>
                <a:lnTo>
                  <a:pt x="6332802" y="180891"/>
                </a:lnTo>
                <a:lnTo>
                  <a:pt x="6286764" y="165016"/>
                </a:lnTo>
                <a:lnTo>
                  <a:pt x="6234377" y="153904"/>
                </a:lnTo>
                <a:lnTo>
                  <a:pt x="6174052" y="147554"/>
                </a:lnTo>
                <a:lnTo>
                  <a:pt x="6105789" y="144379"/>
                </a:lnTo>
                <a:lnTo>
                  <a:pt x="6095999" y="144834"/>
                </a:lnTo>
                <a:lnTo>
                  <a:pt x="6086208" y="144379"/>
                </a:lnTo>
                <a:lnTo>
                  <a:pt x="6017947" y="147554"/>
                </a:lnTo>
                <a:lnTo>
                  <a:pt x="5957621" y="153904"/>
                </a:lnTo>
                <a:lnTo>
                  <a:pt x="5905234" y="165016"/>
                </a:lnTo>
                <a:lnTo>
                  <a:pt x="5859196" y="180891"/>
                </a:lnTo>
                <a:lnTo>
                  <a:pt x="5817921" y="196766"/>
                </a:lnTo>
                <a:lnTo>
                  <a:pt x="5781408" y="212641"/>
                </a:lnTo>
                <a:lnTo>
                  <a:pt x="5743308" y="231691"/>
                </a:lnTo>
                <a:lnTo>
                  <a:pt x="5705209" y="250741"/>
                </a:lnTo>
                <a:lnTo>
                  <a:pt x="5668696" y="269791"/>
                </a:lnTo>
                <a:lnTo>
                  <a:pt x="5627421" y="285666"/>
                </a:lnTo>
                <a:lnTo>
                  <a:pt x="5581383" y="299954"/>
                </a:lnTo>
                <a:lnTo>
                  <a:pt x="5528996" y="311066"/>
                </a:lnTo>
                <a:lnTo>
                  <a:pt x="5468671" y="319004"/>
                </a:lnTo>
                <a:lnTo>
                  <a:pt x="5410199" y="320364"/>
                </a:lnTo>
                <a:lnTo>
                  <a:pt x="5351727" y="319004"/>
                </a:lnTo>
                <a:lnTo>
                  <a:pt x="5291401" y="311066"/>
                </a:lnTo>
                <a:lnTo>
                  <a:pt x="5239014" y="299954"/>
                </a:lnTo>
                <a:lnTo>
                  <a:pt x="5192976" y="285666"/>
                </a:lnTo>
                <a:lnTo>
                  <a:pt x="5151701" y="269791"/>
                </a:lnTo>
                <a:lnTo>
                  <a:pt x="5115189" y="250741"/>
                </a:lnTo>
                <a:lnTo>
                  <a:pt x="5077089" y="231691"/>
                </a:lnTo>
                <a:lnTo>
                  <a:pt x="5038989" y="212641"/>
                </a:lnTo>
                <a:lnTo>
                  <a:pt x="5002476" y="196766"/>
                </a:lnTo>
                <a:lnTo>
                  <a:pt x="4961201" y="180891"/>
                </a:lnTo>
                <a:lnTo>
                  <a:pt x="4915165" y="165016"/>
                </a:lnTo>
                <a:lnTo>
                  <a:pt x="4862777" y="153904"/>
                </a:lnTo>
                <a:lnTo>
                  <a:pt x="4802453" y="147554"/>
                </a:lnTo>
                <a:lnTo>
                  <a:pt x="4734189" y="144379"/>
                </a:lnTo>
                <a:lnTo>
                  <a:pt x="4665928" y="147554"/>
                </a:lnTo>
                <a:lnTo>
                  <a:pt x="4605602" y="153904"/>
                </a:lnTo>
                <a:lnTo>
                  <a:pt x="4553214" y="165016"/>
                </a:lnTo>
                <a:lnTo>
                  <a:pt x="4507177" y="180891"/>
                </a:lnTo>
                <a:lnTo>
                  <a:pt x="4465902" y="196766"/>
                </a:lnTo>
                <a:lnTo>
                  <a:pt x="4429389" y="212641"/>
                </a:lnTo>
                <a:lnTo>
                  <a:pt x="4353189" y="250741"/>
                </a:lnTo>
                <a:lnTo>
                  <a:pt x="4316677" y="269791"/>
                </a:lnTo>
                <a:lnTo>
                  <a:pt x="4275402" y="285666"/>
                </a:lnTo>
                <a:lnTo>
                  <a:pt x="4229364" y="299954"/>
                </a:lnTo>
                <a:lnTo>
                  <a:pt x="4176977" y="311066"/>
                </a:lnTo>
                <a:lnTo>
                  <a:pt x="4116652" y="319004"/>
                </a:lnTo>
                <a:lnTo>
                  <a:pt x="4048389" y="320591"/>
                </a:lnTo>
                <a:lnTo>
                  <a:pt x="3980127" y="319004"/>
                </a:lnTo>
                <a:lnTo>
                  <a:pt x="3919802" y="311066"/>
                </a:lnTo>
                <a:lnTo>
                  <a:pt x="3867414" y="299954"/>
                </a:lnTo>
                <a:lnTo>
                  <a:pt x="3821377" y="285666"/>
                </a:lnTo>
                <a:lnTo>
                  <a:pt x="3780102" y="269791"/>
                </a:lnTo>
                <a:lnTo>
                  <a:pt x="3743589" y="250741"/>
                </a:lnTo>
                <a:lnTo>
                  <a:pt x="3705489" y="231691"/>
                </a:lnTo>
                <a:lnTo>
                  <a:pt x="3667389" y="212641"/>
                </a:lnTo>
                <a:lnTo>
                  <a:pt x="3630877" y="196766"/>
                </a:lnTo>
                <a:lnTo>
                  <a:pt x="3589602" y="180891"/>
                </a:lnTo>
                <a:lnTo>
                  <a:pt x="3543564" y="165016"/>
                </a:lnTo>
                <a:lnTo>
                  <a:pt x="3491177" y="153904"/>
                </a:lnTo>
                <a:lnTo>
                  <a:pt x="3430852" y="147554"/>
                </a:lnTo>
                <a:lnTo>
                  <a:pt x="3361002" y="144379"/>
                </a:lnTo>
                <a:lnTo>
                  <a:pt x="3294327" y="147554"/>
                </a:lnTo>
                <a:lnTo>
                  <a:pt x="3234002" y="153904"/>
                </a:lnTo>
                <a:lnTo>
                  <a:pt x="3181614" y="165016"/>
                </a:lnTo>
                <a:lnTo>
                  <a:pt x="3135577" y="180891"/>
                </a:lnTo>
                <a:lnTo>
                  <a:pt x="3094302" y="196766"/>
                </a:lnTo>
                <a:lnTo>
                  <a:pt x="3057789" y="212641"/>
                </a:lnTo>
                <a:lnTo>
                  <a:pt x="3019689" y="231691"/>
                </a:lnTo>
                <a:lnTo>
                  <a:pt x="2981589" y="250741"/>
                </a:lnTo>
                <a:lnTo>
                  <a:pt x="2945077" y="269791"/>
                </a:lnTo>
                <a:lnTo>
                  <a:pt x="2903802" y="285666"/>
                </a:lnTo>
                <a:lnTo>
                  <a:pt x="2857764" y="299954"/>
                </a:lnTo>
                <a:lnTo>
                  <a:pt x="2805377" y="311066"/>
                </a:lnTo>
                <a:lnTo>
                  <a:pt x="2745052" y="319004"/>
                </a:lnTo>
                <a:lnTo>
                  <a:pt x="2676789" y="320591"/>
                </a:lnTo>
                <a:lnTo>
                  <a:pt x="2608527" y="319004"/>
                </a:lnTo>
                <a:lnTo>
                  <a:pt x="2548202" y="311066"/>
                </a:lnTo>
                <a:lnTo>
                  <a:pt x="2495814" y="299954"/>
                </a:lnTo>
                <a:lnTo>
                  <a:pt x="2449777" y="285666"/>
                </a:lnTo>
                <a:lnTo>
                  <a:pt x="2408502" y="269791"/>
                </a:lnTo>
                <a:lnTo>
                  <a:pt x="2371989" y="250741"/>
                </a:lnTo>
                <a:lnTo>
                  <a:pt x="2333889" y="231691"/>
                </a:lnTo>
                <a:lnTo>
                  <a:pt x="2295789" y="212641"/>
                </a:lnTo>
                <a:lnTo>
                  <a:pt x="2259277" y="196766"/>
                </a:lnTo>
                <a:lnTo>
                  <a:pt x="2218002" y="180891"/>
                </a:lnTo>
                <a:lnTo>
                  <a:pt x="2171964" y="165016"/>
                </a:lnTo>
                <a:lnTo>
                  <a:pt x="2119577" y="153904"/>
                </a:lnTo>
                <a:lnTo>
                  <a:pt x="2059252" y="147554"/>
                </a:lnTo>
                <a:lnTo>
                  <a:pt x="1990989" y="144379"/>
                </a:lnTo>
                <a:lnTo>
                  <a:pt x="1922727" y="147554"/>
                </a:lnTo>
                <a:lnTo>
                  <a:pt x="1862402" y="153904"/>
                </a:lnTo>
                <a:lnTo>
                  <a:pt x="1810014" y="165016"/>
                </a:lnTo>
                <a:lnTo>
                  <a:pt x="1763977" y="180891"/>
                </a:lnTo>
                <a:lnTo>
                  <a:pt x="1722702" y="196766"/>
                </a:lnTo>
                <a:lnTo>
                  <a:pt x="1686189" y="212641"/>
                </a:lnTo>
                <a:lnTo>
                  <a:pt x="1648089" y="231691"/>
                </a:lnTo>
                <a:lnTo>
                  <a:pt x="1609989" y="250741"/>
                </a:lnTo>
                <a:lnTo>
                  <a:pt x="1573477" y="269791"/>
                </a:lnTo>
                <a:lnTo>
                  <a:pt x="1532202" y="285666"/>
                </a:lnTo>
                <a:lnTo>
                  <a:pt x="1486164" y="299954"/>
                </a:lnTo>
                <a:lnTo>
                  <a:pt x="1433777" y="311066"/>
                </a:lnTo>
                <a:lnTo>
                  <a:pt x="1373452" y="319004"/>
                </a:lnTo>
                <a:lnTo>
                  <a:pt x="1305189" y="320591"/>
                </a:lnTo>
                <a:lnTo>
                  <a:pt x="1236927" y="319004"/>
                </a:lnTo>
                <a:lnTo>
                  <a:pt x="1176602" y="311066"/>
                </a:lnTo>
                <a:lnTo>
                  <a:pt x="1124214" y="299954"/>
                </a:lnTo>
                <a:lnTo>
                  <a:pt x="1078177" y="285666"/>
                </a:lnTo>
                <a:lnTo>
                  <a:pt x="1036902" y="269791"/>
                </a:lnTo>
                <a:lnTo>
                  <a:pt x="1000389" y="250741"/>
                </a:lnTo>
                <a:lnTo>
                  <a:pt x="962289" y="231691"/>
                </a:lnTo>
                <a:lnTo>
                  <a:pt x="924189" y="212641"/>
                </a:lnTo>
                <a:lnTo>
                  <a:pt x="887677" y="196766"/>
                </a:lnTo>
                <a:lnTo>
                  <a:pt x="846402" y="180891"/>
                </a:lnTo>
                <a:lnTo>
                  <a:pt x="800364" y="165016"/>
                </a:lnTo>
                <a:lnTo>
                  <a:pt x="747977" y="153904"/>
                </a:lnTo>
                <a:lnTo>
                  <a:pt x="687652" y="147554"/>
                </a:lnTo>
                <a:lnTo>
                  <a:pt x="619389" y="144379"/>
                </a:lnTo>
                <a:lnTo>
                  <a:pt x="551127" y="147554"/>
                </a:lnTo>
                <a:lnTo>
                  <a:pt x="490802" y="153904"/>
                </a:lnTo>
                <a:lnTo>
                  <a:pt x="438414" y="165016"/>
                </a:lnTo>
                <a:lnTo>
                  <a:pt x="392377" y="180891"/>
                </a:lnTo>
                <a:lnTo>
                  <a:pt x="351102" y="196766"/>
                </a:lnTo>
                <a:lnTo>
                  <a:pt x="314589" y="212641"/>
                </a:lnTo>
                <a:lnTo>
                  <a:pt x="276489" y="231691"/>
                </a:lnTo>
                <a:lnTo>
                  <a:pt x="238389" y="250741"/>
                </a:lnTo>
                <a:lnTo>
                  <a:pt x="201877" y="269791"/>
                </a:lnTo>
                <a:lnTo>
                  <a:pt x="160602" y="285666"/>
                </a:lnTo>
                <a:lnTo>
                  <a:pt x="114564" y="299954"/>
                </a:lnTo>
                <a:lnTo>
                  <a:pt x="62177" y="311066"/>
                </a:lnTo>
                <a:lnTo>
                  <a:pt x="1852" y="319004"/>
                </a:lnTo>
                <a:lnTo>
                  <a:pt x="0" y="319047"/>
                </a:lnTo>
                <a:lnTo>
                  <a:pt x="0" y="174668"/>
                </a:lnTo>
                <a:lnTo>
                  <a:pt x="1852" y="174625"/>
                </a:lnTo>
                <a:lnTo>
                  <a:pt x="62177" y="166687"/>
                </a:lnTo>
                <a:lnTo>
                  <a:pt x="114564" y="155575"/>
                </a:lnTo>
                <a:lnTo>
                  <a:pt x="160602" y="141287"/>
                </a:lnTo>
                <a:lnTo>
                  <a:pt x="201877" y="125412"/>
                </a:lnTo>
                <a:lnTo>
                  <a:pt x="238389" y="106362"/>
                </a:lnTo>
                <a:lnTo>
                  <a:pt x="276489" y="87312"/>
                </a:lnTo>
                <a:lnTo>
                  <a:pt x="314589" y="68262"/>
                </a:lnTo>
                <a:lnTo>
                  <a:pt x="351102" y="52387"/>
                </a:lnTo>
                <a:lnTo>
                  <a:pt x="392377" y="36512"/>
                </a:lnTo>
                <a:lnTo>
                  <a:pt x="438414" y="20637"/>
                </a:lnTo>
                <a:lnTo>
                  <a:pt x="490802" y="9525"/>
                </a:lnTo>
                <a:lnTo>
                  <a:pt x="551127" y="3175"/>
                </a:lnTo>
                <a:lnTo>
                  <a:pt x="619389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  <a:prstDash val="solid"/>
            <a:round/>
            <a:headEnd/>
            <a:tailEnd/>
          </a:ln>
        </p:spPr>
        <p:txBody>
          <a:bodyPr wrap="square" rtlCol="0" anchor="ctr">
            <a:noAutofit/>
          </a:bodyPr>
          <a:lstStyle/>
          <a:p>
            <a:pPr algn="ctr" defTabSz="457200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78A43BF4-C711-4601-987F-B09C69C7EB74}"/>
              </a:ext>
            </a:extLst>
          </p:cNvPr>
          <p:cNvSpPr txBox="1"/>
          <p:nvPr/>
        </p:nvSpPr>
        <p:spPr>
          <a:xfrm>
            <a:off x="406451" y="620688"/>
            <a:ext cx="18503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u="sng" dirty="0"/>
              <a:t>Question</a:t>
            </a:r>
            <a:r>
              <a:rPr lang="fr-FR" sz="3200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25693546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3">
            <a:extLst>
              <a:ext uri="{FF2B5EF4-FFF2-40B4-BE49-F238E27FC236}">
                <a16:creationId xmlns:a16="http://schemas.microsoft.com/office/drawing/2014/main" id="{03BBF051-7631-492D-81A1-2D430F5402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3568" y="1052736"/>
            <a:ext cx="4494261" cy="1080120"/>
          </a:xfrm>
        </p:spPr>
        <p:txBody>
          <a:bodyPr anchor="ctr">
            <a:normAutofit/>
          </a:bodyPr>
          <a:lstStyle/>
          <a:p>
            <a:pPr algn="l">
              <a:lnSpc>
                <a:spcPct val="90000"/>
              </a:lnSpc>
            </a:pPr>
            <a:r>
              <a:rPr lang="fr-FR" sz="3200" u="sng" dirty="0">
                <a:solidFill>
                  <a:schemeClr val="bg1"/>
                </a:solidFill>
              </a:rPr>
              <a:t>Réponse</a:t>
            </a:r>
            <a:r>
              <a:rPr lang="fr-FR" sz="3200" dirty="0">
                <a:solidFill>
                  <a:schemeClr val="bg1"/>
                </a:solidFill>
              </a:rPr>
              <a:t>:</a:t>
            </a:r>
            <a:br>
              <a:rPr lang="fr-FR" sz="1800" b="1" dirty="0">
                <a:solidFill>
                  <a:schemeClr val="bg1"/>
                </a:solidFill>
              </a:rPr>
            </a:br>
            <a:br>
              <a:rPr lang="fr-FR" sz="1800" b="1" dirty="0">
                <a:solidFill>
                  <a:schemeClr val="bg1"/>
                </a:solidFill>
              </a:rPr>
            </a:br>
            <a:endParaRPr lang="fr-FR" sz="1800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C1ADCFC-30F9-4F34-9349-B4005FB63E3B}"/>
              </a:ext>
            </a:extLst>
          </p:cNvPr>
          <p:cNvSpPr txBox="1"/>
          <p:nvPr/>
        </p:nvSpPr>
        <p:spPr>
          <a:xfrm>
            <a:off x="683568" y="2780928"/>
            <a:ext cx="5976664" cy="16699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FR" b="1" dirty="0">
                <a:solidFill>
                  <a:schemeClr val="bg1"/>
                </a:solidFill>
              </a:rPr>
              <a:t>RGO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FR" b="1" dirty="0">
                <a:solidFill>
                  <a:schemeClr val="bg1"/>
                </a:solidFill>
              </a:rPr>
              <a:t> Œsophagite peptique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FR" b="1" dirty="0">
                <a:solidFill>
                  <a:schemeClr val="bg1"/>
                </a:solidFill>
              </a:rPr>
              <a:t>Hernie Hiatale </a:t>
            </a:r>
            <a:br>
              <a:rPr lang="fr-FR" sz="1600" b="1" dirty="0">
                <a:solidFill>
                  <a:schemeClr val="bg1"/>
                </a:solidFill>
              </a:rPr>
            </a:br>
            <a:r>
              <a:rPr lang="fr-FR" sz="1600" b="1" dirty="0">
                <a:solidFill>
                  <a:schemeClr val="bg1"/>
                </a:solidFill>
              </a:rPr>
              <a:t>  </a:t>
            </a:r>
            <a:endParaRPr lang="fr-FR" sz="2000" dirty="0">
              <a:solidFill>
                <a:schemeClr val="bg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58EFCEB-BC75-443B-A4E6-894FFC8D8DD1}"/>
              </a:ext>
            </a:extLst>
          </p:cNvPr>
          <p:cNvSpPr/>
          <p:nvPr/>
        </p:nvSpPr>
        <p:spPr>
          <a:xfrm>
            <a:off x="8316416" y="6309320"/>
            <a:ext cx="61266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dirty="0">
                <a:solidFill>
                  <a:prstClr val="black"/>
                </a:solidFill>
              </a:rPr>
              <a:t>HAS</a:t>
            </a:r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CE9B084-9A42-4290-A22E-9D0BCFD7142F}"/>
              </a:ext>
            </a:extLst>
          </p:cNvPr>
          <p:cNvSpPr txBox="1"/>
          <p:nvPr/>
        </p:nvSpPr>
        <p:spPr>
          <a:xfrm>
            <a:off x="5195995" y="3241024"/>
            <a:ext cx="34078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Recherche systématique d’HP !!!!</a:t>
            </a:r>
          </a:p>
        </p:txBody>
      </p:sp>
    </p:spTree>
    <p:extLst>
      <p:ext uri="{BB962C8B-B14F-4D97-AF65-F5344CB8AC3E}">
        <p14:creationId xmlns:p14="http://schemas.microsoft.com/office/powerpoint/2010/main" val="190581732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3">
            <a:extLst>
              <a:ext uri="{FF2B5EF4-FFF2-40B4-BE49-F238E27FC236}">
                <a16:creationId xmlns:a16="http://schemas.microsoft.com/office/drawing/2014/main" id="{03BBF051-7631-492D-81A1-2D430F5402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3568" y="1052736"/>
            <a:ext cx="4494261" cy="1080120"/>
          </a:xfrm>
        </p:spPr>
        <p:txBody>
          <a:bodyPr anchor="ctr">
            <a:normAutofit/>
          </a:bodyPr>
          <a:lstStyle/>
          <a:p>
            <a:pPr algn="l">
              <a:lnSpc>
                <a:spcPct val="90000"/>
              </a:lnSpc>
            </a:pPr>
            <a:r>
              <a:rPr lang="fr-FR" sz="3200" u="sng" dirty="0">
                <a:solidFill>
                  <a:schemeClr val="bg1"/>
                </a:solidFill>
              </a:rPr>
              <a:t>Cas clinique</a:t>
            </a:r>
            <a:r>
              <a:rPr lang="fr-FR" sz="3200" dirty="0">
                <a:solidFill>
                  <a:schemeClr val="bg1"/>
                </a:solidFill>
              </a:rPr>
              <a:t>:</a:t>
            </a:r>
            <a:br>
              <a:rPr lang="fr-FR" sz="1800" b="1" dirty="0">
                <a:solidFill>
                  <a:schemeClr val="bg1"/>
                </a:solidFill>
              </a:rPr>
            </a:br>
            <a:br>
              <a:rPr lang="fr-FR" sz="1800" b="1" dirty="0">
                <a:solidFill>
                  <a:schemeClr val="bg1"/>
                </a:solidFill>
              </a:rPr>
            </a:br>
            <a:endParaRPr lang="fr-FR" sz="1800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C1ADCFC-30F9-4F34-9349-B4005FB63E3B}"/>
              </a:ext>
            </a:extLst>
          </p:cNvPr>
          <p:cNvSpPr txBox="1"/>
          <p:nvPr/>
        </p:nvSpPr>
        <p:spPr>
          <a:xfrm>
            <a:off x="1007604" y="2945021"/>
            <a:ext cx="7128792" cy="967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000" dirty="0">
                <a:solidFill>
                  <a:schemeClr val="bg1"/>
                </a:solidFill>
              </a:rPr>
              <a:t>Mme C, se fait opérée le </a:t>
            </a:r>
            <a:r>
              <a:rPr lang="fr-FR" sz="2000" b="1" dirty="0">
                <a:solidFill>
                  <a:schemeClr val="bg1"/>
                </a:solidFill>
              </a:rPr>
              <a:t>14/04/22</a:t>
            </a:r>
            <a:r>
              <a:rPr lang="fr-FR" sz="2000" dirty="0">
                <a:solidFill>
                  <a:schemeClr val="bg1"/>
                </a:solidFill>
              </a:rPr>
              <a:t> d’une sleeve gastrectomie. </a:t>
            </a:r>
            <a:br>
              <a:rPr lang="fr-FR" sz="2000" dirty="0">
                <a:solidFill>
                  <a:schemeClr val="bg1"/>
                </a:solidFill>
              </a:rPr>
            </a:br>
            <a:r>
              <a:rPr lang="fr-FR" sz="2000" dirty="0">
                <a:solidFill>
                  <a:schemeClr val="bg1"/>
                </a:solidFill>
              </a:rPr>
              <a:t>Aucun évènement particulier en peropératoire.</a:t>
            </a:r>
            <a:endParaRPr lang="fr-FR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70550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3">
            <a:extLst>
              <a:ext uri="{FF2B5EF4-FFF2-40B4-BE49-F238E27FC236}">
                <a16:creationId xmlns:a16="http://schemas.microsoft.com/office/drawing/2014/main" id="{03BBF051-7631-492D-81A1-2D430F5402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3568" y="1052736"/>
            <a:ext cx="4494261" cy="1080120"/>
          </a:xfrm>
        </p:spPr>
        <p:txBody>
          <a:bodyPr anchor="ctr">
            <a:normAutofit/>
          </a:bodyPr>
          <a:lstStyle/>
          <a:p>
            <a:pPr algn="l">
              <a:lnSpc>
                <a:spcPct val="90000"/>
              </a:lnSpc>
            </a:pPr>
            <a:r>
              <a:rPr lang="fr-FR" sz="3200" u="sng" dirty="0">
                <a:solidFill>
                  <a:schemeClr val="bg1"/>
                </a:solidFill>
              </a:rPr>
              <a:t>Cas clinique</a:t>
            </a:r>
            <a:r>
              <a:rPr lang="fr-FR" sz="3200" dirty="0">
                <a:solidFill>
                  <a:schemeClr val="bg1"/>
                </a:solidFill>
              </a:rPr>
              <a:t>:</a:t>
            </a:r>
            <a:br>
              <a:rPr lang="fr-FR" sz="1800" b="1" dirty="0">
                <a:solidFill>
                  <a:schemeClr val="bg1"/>
                </a:solidFill>
              </a:rPr>
            </a:br>
            <a:br>
              <a:rPr lang="fr-FR" sz="1800" b="1" dirty="0">
                <a:solidFill>
                  <a:schemeClr val="bg1"/>
                </a:solidFill>
              </a:rPr>
            </a:br>
            <a:endParaRPr lang="fr-FR" sz="1800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C1ADCFC-30F9-4F34-9349-B4005FB63E3B}"/>
              </a:ext>
            </a:extLst>
          </p:cNvPr>
          <p:cNvSpPr txBox="1"/>
          <p:nvPr/>
        </p:nvSpPr>
        <p:spPr>
          <a:xfrm>
            <a:off x="700472" y="3175854"/>
            <a:ext cx="8136396" cy="5062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000" dirty="0">
                <a:solidFill>
                  <a:schemeClr val="bg1"/>
                </a:solidFill>
              </a:rPr>
              <a:t>Elle présente en post-opératoire immédiat des </a:t>
            </a:r>
            <a:r>
              <a:rPr lang="fr-FR" sz="2000" b="1" dirty="0">
                <a:solidFill>
                  <a:schemeClr val="bg1"/>
                </a:solidFill>
              </a:rPr>
              <a:t>vomissements salivaires</a:t>
            </a:r>
            <a:r>
              <a:rPr lang="fr-FR" sz="2000" dirty="0">
                <a:solidFill>
                  <a:schemeClr val="bg1"/>
                </a:solidFill>
              </a:rPr>
              <a:t>.</a:t>
            </a:r>
            <a:endParaRPr lang="fr-FR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866665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49F388DC-C47F-4048-9B69-F1644A2A16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422C035D-D3AD-4301-A1B5-D4C91E3C58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4926329"/>
            <a:ext cx="9143997" cy="1931671"/>
          </a:xfrm>
          <a:custGeom>
            <a:avLst/>
            <a:gdLst>
              <a:gd name="connsiteX0" fmla="*/ 619388 w 12191996"/>
              <a:gd name="connsiteY0" fmla="*/ 0 h 1931671"/>
              <a:gd name="connsiteX1" fmla="*/ 687651 w 12191996"/>
              <a:gd name="connsiteY1" fmla="*/ 3175 h 1931671"/>
              <a:gd name="connsiteX2" fmla="*/ 747976 w 12191996"/>
              <a:gd name="connsiteY2" fmla="*/ 9525 h 1931671"/>
              <a:gd name="connsiteX3" fmla="*/ 800363 w 12191996"/>
              <a:gd name="connsiteY3" fmla="*/ 20637 h 1931671"/>
              <a:gd name="connsiteX4" fmla="*/ 846401 w 12191996"/>
              <a:gd name="connsiteY4" fmla="*/ 36512 h 1931671"/>
              <a:gd name="connsiteX5" fmla="*/ 887676 w 12191996"/>
              <a:gd name="connsiteY5" fmla="*/ 52387 h 1931671"/>
              <a:gd name="connsiteX6" fmla="*/ 924188 w 12191996"/>
              <a:gd name="connsiteY6" fmla="*/ 68262 h 1931671"/>
              <a:gd name="connsiteX7" fmla="*/ 962288 w 12191996"/>
              <a:gd name="connsiteY7" fmla="*/ 87312 h 1931671"/>
              <a:gd name="connsiteX8" fmla="*/ 1000388 w 12191996"/>
              <a:gd name="connsiteY8" fmla="*/ 106362 h 1931671"/>
              <a:gd name="connsiteX9" fmla="*/ 1036901 w 12191996"/>
              <a:gd name="connsiteY9" fmla="*/ 125412 h 1931671"/>
              <a:gd name="connsiteX10" fmla="*/ 1078176 w 12191996"/>
              <a:gd name="connsiteY10" fmla="*/ 141287 h 1931671"/>
              <a:gd name="connsiteX11" fmla="*/ 1124213 w 12191996"/>
              <a:gd name="connsiteY11" fmla="*/ 155575 h 1931671"/>
              <a:gd name="connsiteX12" fmla="*/ 1176601 w 12191996"/>
              <a:gd name="connsiteY12" fmla="*/ 166687 h 1931671"/>
              <a:gd name="connsiteX13" fmla="*/ 1236926 w 12191996"/>
              <a:gd name="connsiteY13" fmla="*/ 174625 h 1931671"/>
              <a:gd name="connsiteX14" fmla="*/ 1305188 w 12191996"/>
              <a:gd name="connsiteY14" fmla="*/ 176212 h 1931671"/>
              <a:gd name="connsiteX15" fmla="*/ 1373451 w 12191996"/>
              <a:gd name="connsiteY15" fmla="*/ 174625 h 1931671"/>
              <a:gd name="connsiteX16" fmla="*/ 1433776 w 12191996"/>
              <a:gd name="connsiteY16" fmla="*/ 166687 h 1931671"/>
              <a:gd name="connsiteX17" fmla="*/ 1486163 w 12191996"/>
              <a:gd name="connsiteY17" fmla="*/ 155575 h 1931671"/>
              <a:gd name="connsiteX18" fmla="*/ 1532201 w 12191996"/>
              <a:gd name="connsiteY18" fmla="*/ 141287 h 1931671"/>
              <a:gd name="connsiteX19" fmla="*/ 1573476 w 12191996"/>
              <a:gd name="connsiteY19" fmla="*/ 125412 h 1931671"/>
              <a:gd name="connsiteX20" fmla="*/ 1609988 w 12191996"/>
              <a:gd name="connsiteY20" fmla="*/ 106362 h 1931671"/>
              <a:gd name="connsiteX21" fmla="*/ 1648088 w 12191996"/>
              <a:gd name="connsiteY21" fmla="*/ 87312 h 1931671"/>
              <a:gd name="connsiteX22" fmla="*/ 1686188 w 12191996"/>
              <a:gd name="connsiteY22" fmla="*/ 68262 h 1931671"/>
              <a:gd name="connsiteX23" fmla="*/ 1722701 w 12191996"/>
              <a:gd name="connsiteY23" fmla="*/ 52387 h 1931671"/>
              <a:gd name="connsiteX24" fmla="*/ 1763976 w 12191996"/>
              <a:gd name="connsiteY24" fmla="*/ 36512 h 1931671"/>
              <a:gd name="connsiteX25" fmla="*/ 1810013 w 12191996"/>
              <a:gd name="connsiteY25" fmla="*/ 20637 h 1931671"/>
              <a:gd name="connsiteX26" fmla="*/ 1862401 w 12191996"/>
              <a:gd name="connsiteY26" fmla="*/ 9525 h 1931671"/>
              <a:gd name="connsiteX27" fmla="*/ 1922726 w 12191996"/>
              <a:gd name="connsiteY27" fmla="*/ 3175 h 1931671"/>
              <a:gd name="connsiteX28" fmla="*/ 1990988 w 12191996"/>
              <a:gd name="connsiteY28" fmla="*/ 0 h 1931671"/>
              <a:gd name="connsiteX29" fmla="*/ 2059251 w 12191996"/>
              <a:gd name="connsiteY29" fmla="*/ 3175 h 1931671"/>
              <a:gd name="connsiteX30" fmla="*/ 2119576 w 12191996"/>
              <a:gd name="connsiteY30" fmla="*/ 9525 h 1931671"/>
              <a:gd name="connsiteX31" fmla="*/ 2171963 w 12191996"/>
              <a:gd name="connsiteY31" fmla="*/ 20637 h 1931671"/>
              <a:gd name="connsiteX32" fmla="*/ 2218001 w 12191996"/>
              <a:gd name="connsiteY32" fmla="*/ 36512 h 1931671"/>
              <a:gd name="connsiteX33" fmla="*/ 2259276 w 12191996"/>
              <a:gd name="connsiteY33" fmla="*/ 52387 h 1931671"/>
              <a:gd name="connsiteX34" fmla="*/ 2295788 w 12191996"/>
              <a:gd name="connsiteY34" fmla="*/ 68262 h 1931671"/>
              <a:gd name="connsiteX35" fmla="*/ 2333888 w 12191996"/>
              <a:gd name="connsiteY35" fmla="*/ 87312 h 1931671"/>
              <a:gd name="connsiteX36" fmla="*/ 2371988 w 12191996"/>
              <a:gd name="connsiteY36" fmla="*/ 106362 h 1931671"/>
              <a:gd name="connsiteX37" fmla="*/ 2408501 w 12191996"/>
              <a:gd name="connsiteY37" fmla="*/ 125412 h 1931671"/>
              <a:gd name="connsiteX38" fmla="*/ 2449776 w 12191996"/>
              <a:gd name="connsiteY38" fmla="*/ 141287 h 1931671"/>
              <a:gd name="connsiteX39" fmla="*/ 2495813 w 12191996"/>
              <a:gd name="connsiteY39" fmla="*/ 155575 h 1931671"/>
              <a:gd name="connsiteX40" fmla="*/ 2548201 w 12191996"/>
              <a:gd name="connsiteY40" fmla="*/ 166687 h 1931671"/>
              <a:gd name="connsiteX41" fmla="*/ 2608526 w 12191996"/>
              <a:gd name="connsiteY41" fmla="*/ 174625 h 1931671"/>
              <a:gd name="connsiteX42" fmla="*/ 2676788 w 12191996"/>
              <a:gd name="connsiteY42" fmla="*/ 176212 h 1931671"/>
              <a:gd name="connsiteX43" fmla="*/ 2745051 w 12191996"/>
              <a:gd name="connsiteY43" fmla="*/ 174625 h 1931671"/>
              <a:gd name="connsiteX44" fmla="*/ 2805376 w 12191996"/>
              <a:gd name="connsiteY44" fmla="*/ 166687 h 1931671"/>
              <a:gd name="connsiteX45" fmla="*/ 2857763 w 12191996"/>
              <a:gd name="connsiteY45" fmla="*/ 155575 h 1931671"/>
              <a:gd name="connsiteX46" fmla="*/ 2903801 w 12191996"/>
              <a:gd name="connsiteY46" fmla="*/ 141287 h 1931671"/>
              <a:gd name="connsiteX47" fmla="*/ 2945076 w 12191996"/>
              <a:gd name="connsiteY47" fmla="*/ 125412 h 1931671"/>
              <a:gd name="connsiteX48" fmla="*/ 2981588 w 12191996"/>
              <a:gd name="connsiteY48" fmla="*/ 106362 h 1931671"/>
              <a:gd name="connsiteX49" fmla="*/ 3019688 w 12191996"/>
              <a:gd name="connsiteY49" fmla="*/ 87312 h 1931671"/>
              <a:gd name="connsiteX50" fmla="*/ 3057788 w 12191996"/>
              <a:gd name="connsiteY50" fmla="*/ 68262 h 1931671"/>
              <a:gd name="connsiteX51" fmla="*/ 3094301 w 12191996"/>
              <a:gd name="connsiteY51" fmla="*/ 52387 h 1931671"/>
              <a:gd name="connsiteX52" fmla="*/ 3135576 w 12191996"/>
              <a:gd name="connsiteY52" fmla="*/ 36512 h 1931671"/>
              <a:gd name="connsiteX53" fmla="*/ 3181613 w 12191996"/>
              <a:gd name="connsiteY53" fmla="*/ 20637 h 1931671"/>
              <a:gd name="connsiteX54" fmla="*/ 3234001 w 12191996"/>
              <a:gd name="connsiteY54" fmla="*/ 9525 h 1931671"/>
              <a:gd name="connsiteX55" fmla="*/ 3294326 w 12191996"/>
              <a:gd name="connsiteY55" fmla="*/ 3175 h 1931671"/>
              <a:gd name="connsiteX56" fmla="*/ 3361001 w 12191996"/>
              <a:gd name="connsiteY56" fmla="*/ 0 h 1931671"/>
              <a:gd name="connsiteX57" fmla="*/ 3430851 w 12191996"/>
              <a:gd name="connsiteY57" fmla="*/ 3175 h 1931671"/>
              <a:gd name="connsiteX58" fmla="*/ 3491176 w 12191996"/>
              <a:gd name="connsiteY58" fmla="*/ 9525 h 1931671"/>
              <a:gd name="connsiteX59" fmla="*/ 3543563 w 12191996"/>
              <a:gd name="connsiteY59" fmla="*/ 20637 h 1931671"/>
              <a:gd name="connsiteX60" fmla="*/ 3589601 w 12191996"/>
              <a:gd name="connsiteY60" fmla="*/ 36512 h 1931671"/>
              <a:gd name="connsiteX61" fmla="*/ 3630876 w 12191996"/>
              <a:gd name="connsiteY61" fmla="*/ 52387 h 1931671"/>
              <a:gd name="connsiteX62" fmla="*/ 3667388 w 12191996"/>
              <a:gd name="connsiteY62" fmla="*/ 68262 h 1931671"/>
              <a:gd name="connsiteX63" fmla="*/ 3705488 w 12191996"/>
              <a:gd name="connsiteY63" fmla="*/ 87312 h 1931671"/>
              <a:gd name="connsiteX64" fmla="*/ 3743588 w 12191996"/>
              <a:gd name="connsiteY64" fmla="*/ 106362 h 1931671"/>
              <a:gd name="connsiteX65" fmla="*/ 3780101 w 12191996"/>
              <a:gd name="connsiteY65" fmla="*/ 125412 h 1931671"/>
              <a:gd name="connsiteX66" fmla="*/ 3821376 w 12191996"/>
              <a:gd name="connsiteY66" fmla="*/ 141287 h 1931671"/>
              <a:gd name="connsiteX67" fmla="*/ 3867413 w 12191996"/>
              <a:gd name="connsiteY67" fmla="*/ 155575 h 1931671"/>
              <a:gd name="connsiteX68" fmla="*/ 3919801 w 12191996"/>
              <a:gd name="connsiteY68" fmla="*/ 166687 h 1931671"/>
              <a:gd name="connsiteX69" fmla="*/ 3980126 w 12191996"/>
              <a:gd name="connsiteY69" fmla="*/ 174625 h 1931671"/>
              <a:gd name="connsiteX70" fmla="*/ 4048388 w 12191996"/>
              <a:gd name="connsiteY70" fmla="*/ 176212 h 1931671"/>
              <a:gd name="connsiteX71" fmla="*/ 4116651 w 12191996"/>
              <a:gd name="connsiteY71" fmla="*/ 174625 h 1931671"/>
              <a:gd name="connsiteX72" fmla="*/ 4176976 w 12191996"/>
              <a:gd name="connsiteY72" fmla="*/ 166687 h 1931671"/>
              <a:gd name="connsiteX73" fmla="*/ 4229363 w 12191996"/>
              <a:gd name="connsiteY73" fmla="*/ 155575 h 1931671"/>
              <a:gd name="connsiteX74" fmla="*/ 4275401 w 12191996"/>
              <a:gd name="connsiteY74" fmla="*/ 141287 h 1931671"/>
              <a:gd name="connsiteX75" fmla="*/ 4316676 w 12191996"/>
              <a:gd name="connsiteY75" fmla="*/ 125412 h 1931671"/>
              <a:gd name="connsiteX76" fmla="*/ 4353188 w 12191996"/>
              <a:gd name="connsiteY76" fmla="*/ 106362 h 1931671"/>
              <a:gd name="connsiteX77" fmla="*/ 4429388 w 12191996"/>
              <a:gd name="connsiteY77" fmla="*/ 68262 h 1931671"/>
              <a:gd name="connsiteX78" fmla="*/ 4465901 w 12191996"/>
              <a:gd name="connsiteY78" fmla="*/ 52387 h 1931671"/>
              <a:gd name="connsiteX79" fmla="*/ 4507176 w 12191996"/>
              <a:gd name="connsiteY79" fmla="*/ 36512 h 1931671"/>
              <a:gd name="connsiteX80" fmla="*/ 4553214 w 12191996"/>
              <a:gd name="connsiteY80" fmla="*/ 20637 h 1931671"/>
              <a:gd name="connsiteX81" fmla="*/ 4605601 w 12191996"/>
              <a:gd name="connsiteY81" fmla="*/ 9525 h 1931671"/>
              <a:gd name="connsiteX82" fmla="*/ 4665927 w 12191996"/>
              <a:gd name="connsiteY82" fmla="*/ 3175 h 1931671"/>
              <a:gd name="connsiteX83" fmla="*/ 4734188 w 12191996"/>
              <a:gd name="connsiteY83" fmla="*/ 0 h 1931671"/>
              <a:gd name="connsiteX84" fmla="*/ 4802452 w 12191996"/>
              <a:gd name="connsiteY84" fmla="*/ 3175 h 1931671"/>
              <a:gd name="connsiteX85" fmla="*/ 4862776 w 12191996"/>
              <a:gd name="connsiteY85" fmla="*/ 9525 h 1931671"/>
              <a:gd name="connsiteX86" fmla="*/ 4915164 w 12191996"/>
              <a:gd name="connsiteY86" fmla="*/ 20637 h 1931671"/>
              <a:gd name="connsiteX87" fmla="*/ 4961200 w 12191996"/>
              <a:gd name="connsiteY87" fmla="*/ 36512 h 1931671"/>
              <a:gd name="connsiteX88" fmla="*/ 5002476 w 12191996"/>
              <a:gd name="connsiteY88" fmla="*/ 52387 h 1931671"/>
              <a:gd name="connsiteX89" fmla="*/ 5038988 w 12191996"/>
              <a:gd name="connsiteY89" fmla="*/ 68262 h 1931671"/>
              <a:gd name="connsiteX90" fmla="*/ 5077089 w 12191996"/>
              <a:gd name="connsiteY90" fmla="*/ 87312 h 1931671"/>
              <a:gd name="connsiteX91" fmla="*/ 5115188 w 12191996"/>
              <a:gd name="connsiteY91" fmla="*/ 106362 h 1931671"/>
              <a:gd name="connsiteX92" fmla="*/ 5151700 w 12191996"/>
              <a:gd name="connsiteY92" fmla="*/ 125412 h 1931671"/>
              <a:gd name="connsiteX93" fmla="*/ 5192976 w 12191996"/>
              <a:gd name="connsiteY93" fmla="*/ 141287 h 1931671"/>
              <a:gd name="connsiteX94" fmla="*/ 5239013 w 12191996"/>
              <a:gd name="connsiteY94" fmla="*/ 155575 h 1931671"/>
              <a:gd name="connsiteX95" fmla="*/ 5291400 w 12191996"/>
              <a:gd name="connsiteY95" fmla="*/ 166687 h 1931671"/>
              <a:gd name="connsiteX96" fmla="*/ 5351726 w 12191996"/>
              <a:gd name="connsiteY96" fmla="*/ 174625 h 1931671"/>
              <a:gd name="connsiteX97" fmla="*/ 5410198 w 12191996"/>
              <a:gd name="connsiteY97" fmla="*/ 175985 h 1931671"/>
              <a:gd name="connsiteX98" fmla="*/ 5468670 w 12191996"/>
              <a:gd name="connsiteY98" fmla="*/ 174625 h 1931671"/>
              <a:gd name="connsiteX99" fmla="*/ 5528995 w 12191996"/>
              <a:gd name="connsiteY99" fmla="*/ 166687 h 1931671"/>
              <a:gd name="connsiteX100" fmla="*/ 5581382 w 12191996"/>
              <a:gd name="connsiteY100" fmla="*/ 155575 h 1931671"/>
              <a:gd name="connsiteX101" fmla="*/ 5627420 w 12191996"/>
              <a:gd name="connsiteY101" fmla="*/ 141287 h 1931671"/>
              <a:gd name="connsiteX102" fmla="*/ 5668695 w 12191996"/>
              <a:gd name="connsiteY102" fmla="*/ 125412 h 1931671"/>
              <a:gd name="connsiteX103" fmla="*/ 5705208 w 12191996"/>
              <a:gd name="connsiteY103" fmla="*/ 106362 h 1931671"/>
              <a:gd name="connsiteX104" fmla="*/ 5743307 w 12191996"/>
              <a:gd name="connsiteY104" fmla="*/ 87312 h 1931671"/>
              <a:gd name="connsiteX105" fmla="*/ 5781407 w 12191996"/>
              <a:gd name="connsiteY105" fmla="*/ 68262 h 1931671"/>
              <a:gd name="connsiteX106" fmla="*/ 5817920 w 12191996"/>
              <a:gd name="connsiteY106" fmla="*/ 52387 h 1931671"/>
              <a:gd name="connsiteX107" fmla="*/ 5859195 w 12191996"/>
              <a:gd name="connsiteY107" fmla="*/ 36512 h 1931671"/>
              <a:gd name="connsiteX108" fmla="*/ 5905233 w 12191996"/>
              <a:gd name="connsiteY108" fmla="*/ 20637 h 1931671"/>
              <a:gd name="connsiteX109" fmla="*/ 5957620 w 12191996"/>
              <a:gd name="connsiteY109" fmla="*/ 9525 h 1931671"/>
              <a:gd name="connsiteX110" fmla="*/ 6017946 w 12191996"/>
              <a:gd name="connsiteY110" fmla="*/ 3175 h 1931671"/>
              <a:gd name="connsiteX111" fmla="*/ 6086208 w 12191996"/>
              <a:gd name="connsiteY111" fmla="*/ 0 h 1931671"/>
              <a:gd name="connsiteX112" fmla="*/ 6095998 w 12191996"/>
              <a:gd name="connsiteY112" fmla="*/ 455 h 1931671"/>
              <a:gd name="connsiteX113" fmla="*/ 6105788 w 12191996"/>
              <a:gd name="connsiteY113" fmla="*/ 0 h 1931671"/>
              <a:gd name="connsiteX114" fmla="*/ 6174051 w 12191996"/>
              <a:gd name="connsiteY114" fmla="*/ 3175 h 1931671"/>
              <a:gd name="connsiteX115" fmla="*/ 6234376 w 12191996"/>
              <a:gd name="connsiteY115" fmla="*/ 9525 h 1931671"/>
              <a:gd name="connsiteX116" fmla="*/ 6286763 w 12191996"/>
              <a:gd name="connsiteY116" fmla="*/ 20637 h 1931671"/>
              <a:gd name="connsiteX117" fmla="*/ 6332801 w 12191996"/>
              <a:gd name="connsiteY117" fmla="*/ 36512 h 1931671"/>
              <a:gd name="connsiteX118" fmla="*/ 6374076 w 12191996"/>
              <a:gd name="connsiteY118" fmla="*/ 52387 h 1931671"/>
              <a:gd name="connsiteX119" fmla="*/ 6410588 w 12191996"/>
              <a:gd name="connsiteY119" fmla="*/ 68262 h 1931671"/>
              <a:gd name="connsiteX120" fmla="*/ 6448688 w 12191996"/>
              <a:gd name="connsiteY120" fmla="*/ 87312 h 1931671"/>
              <a:gd name="connsiteX121" fmla="*/ 6486788 w 12191996"/>
              <a:gd name="connsiteY121" fmla="*/ 106362 h 1931671"/>
              <a:gd name="connsiteX122" fmla="*/ 6523301 w 12191996"/>
              <a:gd name="connsiteY122" fmla="*/ 125412 h 1931671"/>
              <a:gd name="connsiteX123" fmla="*/ 6564576 w 12191996"/>
              <a:gd name="connsiteY123" fmla="*/ 141287 h 1931671"/>
              <a:gd name="connsiteX124" fmla="*/ 6610613 w 12191996"/>
              <a:gd name="connsiteY124" fmla="*/ 155575 h 1931671"/>
              <a:gd name="connsiteX125" fmla="*/ 6663001 w 12191996"/>
              <a:gd name="connsiteY125" fmla="*/ 166687 h 1931671"/>
              <a:gd name="connsiteX126" fmla="*/ 6723326 w 12191996"/>
              <a:gd name="connsiteY126" fmla="*/ 174625 h 1931671"/>
              <a:gd name="connsiteX127" fmla="*/ 6781798 w 12191996"/>
              <a:gd name="connsiteY127" fmla="*/ 175985 h 1931671"/>
              <a:gd name="connsiteX128" fmla="*/ 6840270 w 12191996"/>
              <a:gd name="connsiteY128" fmla="*/ 174625 h 1931671"/>
              <a:gd name="connsiteX129" fmla="*/ 6900595 w 12191996"/>
              <a:gd name="connsiteY129" fmla="*/ 166687 h 1931671"/>
              <a:gd name="connsiteX130" fmla="*/ 6952982 w 12191996"/>
              <a:gd name="connsiteY130" fmla="*/ 155575 h 1931671"/>
              <a:gd name="connsiteX131" fmla="*/ 6999020 w 12191996"/>
              <a:gd name="connsiteY131" fmla="*/ 141287 h 1931671"/>
              <a:gd name="connsiteX132" fmla="*/ 7040295 w 12191996"/>
              <a:gd name="connsiteY132" fmla="*/ 125412 h 1931671"/>
              <a:gd name="connsiteX133" fmla="*/ 7076807 w 12191996"/>
              <a:gd name="connsiteY133" fmla="*/ 106362 h 1931671"/>
              <a:gd name="connsiteX134" fmla="*/ 7114907 w 12191996"/>
              <a:gd name="connsiteY134" fmla="*/ 87312 h 1931671"/>
              <a:gd name="connsiteX135" fmla="*/ 7153007 w 12191996"/>
              <a:gd name="connsiteY135" fmla="*/ 68262 h 1931671"/>
              <a:gd name="connsiteX136" fmla="*/ 7189520 w 12191996"/>
              <a:gd name="connsiteY136" fmla="*/ 52387 h 1931671"/>
              <a:gd name="connsiteX137" fmla="*/ 7230795 w 12191996"/>
              <a:gd name="connsiteY137" fmla="*/ 36512 h 1931671"/>
              <a:gd name="connsiteX138" fmla="*/ 7276832 w 12191996"/>
              <a:gd name="connsiteY138" fmla="*/ 20637 h 1931671"/>
              <a:gd name="connsiteX139" fmla="*/ 7329220 w 12191996"/>
              <a:gd name="connsiteY139" fmla="*/ 9525 h 1931671"/>
              <a:gd name="connsiteX140" fmla="*/ 7389545 w 12191996"/>
              <a:gd name="connsiteY140" fmla="*/ 3175 h 1931671"/>
              <a:gd name="connsiteX141" fmla="*/ 7457807 w 12191996"/>
              <a:gd name="connsiteY141" fmla="*/ 0 h 1931671"/>
              <a:gd name="connsiteX142" fmla="*/ 7526070 w 12191996"/>
              <a:gd name="connsiteY142" fmla="*/ 3175 h 1931671"/>
              <a:gd name="connsiteX143" fmla="*/ 7586395 w 12191996"/>
              <a:gd name="connsiteY143" fmla="*/ 9525 h 1931671"/>
              <a:gd name="connsiteX144" fmla="*/ 7638782 w 12191996"/>
              <a:gd name="connsiteY144" fmla="*/ 20637 h 1931671"/>
              <a:gd name="connsiteX145" fmla="*/ 7684820 w 12191996"/>
              <a:gd name="connsiteY145" fmla="*/ 36512 h 1931671"/>
              <a:gd name="connsiteX146" fmla="*/ 7726095 w 12191996"/>
              <a:gd name="connsiteY146" fmla="*/ 52387 h 1931671"/>
              <a:gd name="connsiteX147" fmla="*/ 7762607 w 12191996"/>
              <a:gd name="connsiteY147" fmla="*/ 68262 h 1931671"/>
              <a:gd name="connsiteX148" fmla="*/ 7800707 w 12191996"/>
              <a:gd name="connsiteY148" fmla="*/ 87312 h 1931671"/>
              <a:gd name="connsiteX149" fmla="*/ 7838807 w 12191996"/>
              <a:gd name="connsiteY149" fmla="*/ 106362 h 1931671"/>
              <a:gd name="connsiteX150" fmla="*/ 7875320 w 12191996"/>
              <a:gd name="connsiteY150" fmla="*/ 125412 h 1931671"/>
              <a:gd name="connsiteX151" fmla="*/ 7916595 w 12191996"/>
              <a:gd name="connsiteY151" fmla="*/ 141287 h 1931671"/>
              <a:gd name="connsiteX152" fmla="*/ 7962632 w 12191996"/>
              <a:gd name="connsiteY152" fmla="*/ 155575 h 1931671"/>
              <a:gd name="connsiteX153" fmla="*/ 8015020 w 12191996"/>
              <a:gd name="connsiteY153" fmla="*/ 166687 h 1931671"/>
              <a:gd name="connsiteX154" fmla="*/ 8075345 w 12191996"/>
              <a:gd name="connsiteY154" fmla="*/ 174625 h 1931671"/>
              <a:gd name="connsiteX155" fmla="*/ 8143607 w 12191996"/>
              <a:gd name="connsiteY155" fmla="*/ 176212 h 1931671"/>
              <a:gd name="connsiteX156" fmla="*/ 8211870 w 12191996"/>
              <a:gd name="connsiteY156" fmla="*/ 174625 h 1931671"/>
              <a:gd name="connsiteX157" fmla="*/ 8272195 w 12191996"/>
              <a:gd name="connsiteY157" fmla="*/ 166687 h 1931671"/>
              <a:gd name="connsiteX158" fmla="*/ 8324582 w 12191996"/>
              <a:gd name="connsiteY158" fmla="*/ 155575 h 1931671"/>
              <a:gd name="connsiteX159" fmla="*/ 8370620 w 12191996"/>
              <a:gd name="connsiteY159" fmla="*/ 141287 h 1931671"/>
              <a:gd name="connsiteX160" fmla="*/ 8411895 w 12191996"/>
              <a:gd name="connsiteY160" fmla="*/ 125412 h 1931671"/>
              <a:gd name="connsiteX161" fmla="*/ 8448407 w 12191996"/>
              <a:gd name="connsiteY161" fmla="*/ 106362 h 1931671"/>
              <a:gd name="connsiteX162" fmla="*/ 8486507 w 12191996"/>
              <a:gd name="connsiteY162" fmla="*/ 87312 h 1931671"/>
              <a:gd name="connsiteX163" fmla="*/ 8524607 w 12191996"/>
              <a:gd name="connsiteY163" fmla="*/ 68262 h 1931671"/>
              <a:gd name="connsiteX164" fmla="*/ 8561119 w 12191996"/>
              <a:gd name="connsiteY164" fmla="*/ 52387 h 1931671"/>
              <a:gd name="connsiteX165" fmla="*/ 8602395 w 12191996"/>
              <a:gd name="connsiteY165" fmla="*/ 36512 h 1931671"/>
              <a:gd name="connsiteX166" fmla="*/ 8648431 w 12191996"/>
              <a:gd name="connsiteY166" fmla="*/ 20637 h 1931671"/>
              <a:gd name="connsiteX167" fmla="*/ 8700819 w 12191996"/>
              <a:gd name="connsiteY167" fmla="*/ 9525 h 1931671"/>
              <a:gd name="connsiteX168" fmla="*/ 8761145 w 12191996"/>
              <a:gd name="connsiteY168" fmla="*/ 3175 h 1931671"/>
              <a:gd name="connsiteX169" fmla="*/ 8827819 w 12191996"/>
              <a:gd name="connsiteY169" fmla="*/ 0 h 1931671"/>
              <a:gd name="connsiteX170" fmla="*/ 8897669 w 12191996"/>
              <a:gd name="connsiteY170" fmla="*/ 3175 h 1931671"/>
              <a:gd name="connsiteX171" fmla="*/ 8957995 w 12191996"/>
              <a:gd name="connsiteY171" fmla="*/ 9525 h 1931671"/>
              <a:gd name="connsiteX172" fmla="*/ 9010381 w 12191996"/>
              <a:gd name="connsiteY172" fmla="*/ 20637 h 1931671"/>
              <a:gd name="connsiteX173" fmla="*/ 9056419 w 12191996"/>
              <a:gd name="connsiteY173" fmla="*/ 36512 h 1931671"/>
              <a:gd name="connsiteX174" fmla="*/ 9097695 w 12191996"/>
              <a:gd name="connsiteY174" fmla="*/ 52387 h 1931671"/>
              <a:gd name="connsiteX175" fmla="*/ 9134207 w 12191996"/>
              <a:gd name="connsiteY175" fmla="*/ 68262 h 1931671"/>
              <a:gd name="connsiteX176" fmla="*/ 9172307 w 12191996"/>
              <a:gd name="connsiteY176" fmla="*/ 87312 h 1931671"/>
              <a:gd name="connsiteX177" fmla="*/ 9210407 w 12191996"/>
              <a:gd name="connsiteY177" fmla="*/ 106362 h 1931671"/>
              <a:gd name="connsiteX178" fmla="*/ 9246919 w 12191996"/>
              <a:gd name="connsiteY178" fmla="*/ 125412 h 1931671"/>
              <a:gd name="connsiteX179" fmla="*/ 9288195 w 12191996"/>
              <a:gd name="connsiteY179" fmla="*/ 141287 h 1931671"/>
              <a:gd name="connsiteX180" fmla="*/ 9334231 w 12191996"/>
              <a:gd name="connsiteY180" fmla="*/ 155575 h 1931671"/>
              <a:gd name="connsiteX181" fmla="*/ 9386619 w 12191996"/>
              <a:gd name="connsiteY181" fmla="*/ 166687 h 1931671"/>
              <a:gd name="connsiteX182" fmla="*/ 9446945 w 12191996"/>
              <a:gd name="connsiteY182" fmla="*/ 174625 h 1931671"/>
              <a:gd name="connsiteX183" fmla="*/ 9515207 w 12191996"/>
              <a:gd name="connsiteY183" fmla="*/ 176212 h 1931671"/>
              <a:gd name="connsiteX184" fmla="*/ 9583469 w 12191996"/>
              <a:gd name="connsiteY184" fmla="*/ 174625 h 1931671"/>
              <a:gd name="connsiteX185" fmla="*/ 9643795 w 12191996"/>
              <a:gd name="connsiteY185" fmla="*/ 166687 h 1931671"/>
              <a:gd name="connsiteX186" fmla="*/ 9696181 w 12191996"/>
              <a:gd name="connsiteY186" fmla="*/ 155575 h 1931671"/>
              <a:gd name="connsiteX187" fmla="*/ 9742219 w 12191996"/>
              <a:gd name="connsiteY187" fmla="*/ 141287 h 1931671"/>
              <a:gd name="connsiteX188" fmla="*/ 9783495 w 12191996"/>
              <a:gd name="connsiteY188" fmla="*/ 125412 h 1931671"/>
              <a:gd name="connsiteX189" fmla="*/ 9820007 w 12191996"/>
              <a:gd name="connsiteY189" fmla="*/ 106362 h 1931671"/>
              <a:gd name="connsiteX190" fmla="*/ 9896207 w 12191996"/>
              <a:gd name="connsiteY190" fmla="*/ 68262 h 1931671"/>
              <a:gd name="connsiteX191" fmla="*/ 9932719 w 12191996"/>
              <a:gd name="connsiteY191" fmla="*/ 52387 h 1931671"/>
              <a:gd name="connsiteX192" fmla="*/ 9973995 w 12191996"/>
              <a:gd name="connsiteY192" fmla="*/ 36512 h 1931671"/>
              <a:gd name="connsiteX193" fmla="*/ 10020031 w 12191996"/>
              <a:gd name="connsiteY193" fmla="*/ 20637 h 1931671"/>
              <a:gd name="connsiteX194" fmla="*/ 10072419 w 12191996"/>
              <a:gd name="connsiteY194" fmla="*/ 9525 h 1931671"/>
              <a:gd name="connsiteX195" fmla="*/ 10132745 w 12191996"/>
              <a:gd name="connsiteY195" fmla="*/ 3175 h 1931671"/>
              <a:gd name="connsiteX196" fmla="*/ 10201007 w 12191996"/>
              <a:gd name="connsiteY196" fmla="*/ 0 h 1931671"/>
              <a:gd name="connsiteX197" fmla="*/ 10269269 w 12191996"/>
              <a:gd name="connsiteY197" fmla="*/ 3175 h 1931671"/>
              <a:gd name="connsiteX198" fmla="*/ 10329595 w 12191996"/>
              <a:gd name="connsiteY198" fmla="*/ 9525 h 1931671"/>
              <a:gd name="connsiteX199" fmla="*/ 10381981 w 12191996"/>
              <a:gd name="connsiteY199" fmla="*/ 20637 h 1931671"/>
              <a:gd name="connsiteX200" fmla="*/ 10428019 w 12191996"/>
              <a:gd name="connsiteY200" fmla="*/ 36512 h 1931671"/>
              <a:gd name="connsiteX201" fmla="*/ 10469295 w 12191996"/>
              <a:gd name="connsiteY201" fmla="*/ 52387 h 1931671"/>
              <a:gd name="connsiteX202" fmla="*/ 10505807 w 12191996"/>
              <a:gd name="connsiteY202" fmla="*/ 68262 h 1931671"/>
              <a:gd name="connsiteX203" fmla="*/ 10543907 w 12191996"/>
              <a:gd name="connsiteY203" fmla="*/ 87312 h 1931671"/>
              <a:gd name="connsiteX204" fmla="*/ 10582007 w 12191996"/>
              <a:gd name="connsiteY204" fmla="*/ 106362 h 1931671"/>
              <a:gd name="connsiteX205" fmla="*/ 10618519 w 12191996"/>
              <a:gd name="connsiteY205" fmla="*/ 125412 h 1931671"/>
              <a:gd name="connsiteX206" fmla="*/ 10659795 w 12191996"/>
              <a:gd name="connsiteY206" fmla="*/ 141287 h 1931671"/>
              <a:gd name="connsiteX207" fmla="*/ 10705831 w 12191996"/>
              <a:gd name="connsiteY207" fmla="*/ 155575 h 1931671"/>
              <a:gd name="connsiteX208" fmla="*/ 10758219 w 12191996"/>
              <a:gd name="connsiteY208" fmla="*/ 166687 h 1931671"/>
              <a:gd name="connsiteX209" fmla="*/ 10818545 w 12191996"/>
              <a:gd name="connsiteY209" fmla="*/ 174625 h 1931671"/>
              <a:gd name="connsiteX210" fmla="*/ 10886807 w 12191996"/>
              <a:gd name="connsiteY210" fmla="*/ 176212 h 1931671"/>
              <a:gd name="connsiteX211" fmla="*/ 10955069 w 12191996"/>
              <a:gd name="connsiteY211" fmla="*/ 174625 h 1931671"/>
              <a:gd name="connsiteX212" fmla="*/ 11015395 w 12191996"/>
              <a:gd name="connsiteY212" fmla="*/ 166687 h 1931671"/>
              <a:gd name="connsiteX213" fmla="*/ 11067781 w 12191996"/>
              <a:gd name="connsiteY213" fmla="*/ 155575 h 1931671"/>
              <a:gd name="connsiteX214" fmla="*/ 11113819 w 12191996"/>
              <a:gd name="connsiteY214" fmla="*/ 141287 h 1931671"/>
              <a:gd name="connsiteX215" fmla="*/ 11155095 w 12191996"/>
              <a:gd name="connsiteY215" fmla="*/ 125412 h 1931671"/>
              <a:gd name="connsiteX216" fmla="*/ 11191607 w 12191996"/>
              <a:gd name="connsiteY216" fmla="*/ 106362 h 1931671"/>
              <a:gd name="connsiteX217" fmla="*/ 11229707 w 12191996"/>
              <a:gd name="connsiteY217" fmla="*/ 87312 h 1931671"/>
              <a:gd name="connsiteX218" fmla="*/ 11267807 w 12191996"/>
              <a:gd name="connsiteY218" fmla="*/ 68262 h 1931671"/>
              <a:gd name="connsiteX219" fmla="*/ 11304319 w 12191996"/>
              <a:gd name="connsiteY219" fmla="*/ 52387 h 1931671"/>
              <a:gd name="connsiteX220" fmla="*/ 11345595 w 12191996"/>
              <a:gd name="connsiteY220" fmla="*/ 36512 h 1931671"/>
              <a:gd name="connsiteX221" fmla="*/ 11391631 w 12191996"/>
              <a:gd name="connsiteY221" fmla="*/ 20637 h 1931671"/>
              <a:gd name="connsiteX222" fmla="*/ 11444019 w 12191996"/>
              <a:gd name="connsiteY222" fmla="*/ 9525 h 1931671"/>
              <a:gd name="connsiteX223" fmla="*/ 11504345 w 12191996"/>
              <a:gd name="connsiteY223" fmla="*/ 3175 h 1931671"/>
              <a:gd name="connsiteX224" fmla="*/ 11572607 w 12191996"/>
              <a:gd name="connsiteY224" fmla="*/ 0 h 1931671"/>
              <a:gd name="connsiteX225" fmla="*/ 11640869 w 12191996"/>
              <a:gd name="connsiteY225" fmla="*/ 3175 h 1931671"/>
              <a:gd name="connsiteX226" fmla="*/ 11701195 w 12191996"/>
              <a:gd name="connsiteY226" fmla="*/ 9525 h 1931671"/>
              <a:gd name="connsiteX227" fmla="*/ 11753581 w 12191996"/>
              <a:gd name="connsiteY227" fmla="*/ 20637 h 1931671"/>
              <a:gd name="connsiteX228" fmla="*/ 11799619 w 12191996"/>
              <a:gd name="connsiteY228" fmla="*/ 36512 h 1931671"/>
              <a:gd name="connsiteX229" fmla="*/ 11840895 w 12191996"/>
              <a:gd name="connsiteY229" fmla="*/ 52387 h 1931671"/>
              <a:gd name="connsiteX230" fmla="*/ 11877407 w 12191996"/>
              <a:gd name="connsiteY230" fmla="*/ 68262 h 1931671"/>
              <a:gd name="connsiteX231" fmla="*/ 11915507 w 12191996"/>
              <a:gd name="connsiteY231" fmla="*/ 87312 h 1931671"/>
              <a:gd name="connsiteX232" fmla="*/ 11953607 w 12191996"/>
              <a:gd name="connsiteY232" fmla="*/ 106362 h 1931671"/>
              <a:gd name="connsiteX233" fmla="*/ 11990119 w 12191996"/>
              <a:gd name="connsiteY233" fmla="*/ 125412 h 1931671"/>
              <a:gd name="connsiteX234" fmla="*/ 12031395 w 12191996"/>
              <a:gd name="connsiteY234" fmla="*/ 141287 h 1931671"/>
              <a:gd name="connsiteX235" fmla="*/ 12077431 w 12191996"/>
              <a:gd name="connsiteY235" fmla="*/ 155575 h 1931671"/>
              <a:gd name="connsiteX236" fmla="*/ 12129819 w 12191996"/>
              <a:gd name="connsiteY236" fmla="*/ 166688 h 1931671"/>
              <a:gd name="connsiteX237" fmla="*/ 12190145 w 12191996"/>
              <a:gd name="connsiteY237" fmla="*/ 174625 h 1931671"/>
              <a:gd name="connsiteX238" fmla="*/ 12191996 w 12191996"/>
              <a:gd name="connsiteY238" fmla="*/ 174668 h 1931671"/>
              <a:gd name="connsiteX239" fmla="*/ 12191996 w 12191996"/>
              <a:gd name="connsiteY239" fmla="*/ 1931671 h 1931671"/>
              <a:gd name="connsiteX240" fmla="*/ 0 w 12191996"/>
              <a:gd name="connsiteY240" fmla="*/ 1931671 h 1931671"/>
              <a:gd name="connsiteX241" fmla="*/ 0 w 12191996"/>
              <a:gd name="connsiteY241" fmla="*/ 174668 h 1931671"/>
              <a:gd name="connsiteX242" fmla="*/ 1851 w 12191996"/>
              <a:gd name="connsiteY242" fmla="*/ 174625 h 1931671"/>
              <a:gd name="connsiteX243" fmla="*/ 62176 w 12191996"/>
              <a:gd name="connsiteY243" fmla="*/ 166687 h 1931671"/>
              <a:gd name="connsiteX244" fmla="*/ 114563 w 12191996"/>
              <a:gd name="connsiteY244" fmla="*/ 155575 h 1931671"/>
              <a:gd name="connsiteX245" fmla="*/ 160601 w 12191996"/>
              <a:gd name="connsiteY245" fmla="*/ 141287 h 1931671"/>
              <a:gd name="connsiteX246" fmla="*/ 201876 w 12191996"/>
              <a:gd name="connsiteY246" fmla="*/ 125412 h 1931671"/>
              <a:gd name="connsiteX247" fmla="*/ 238388 w 12191996"/>
              <a:gd name="connsiteY247" fmla="*/ 106362 h 1931671"/>
              <a:gd name="connsiteX248" fmla="*/ 276488 w 12191996"/>
              <a:gd name="connsiteY248" fmla="*/ 87312 h 1931671"/>
              <a:gd name="connsiteX249" fmla="*/ 314588 w 12191996"/>
              <a:gd name="connsiteY249" fmla="*/ 68262 h 1931671"/>
              <a:gd name="connsiteX250" fmla="*/ 351101 w 12191996"/>
              <a:gd name="connsiteY250" fmla="*/ 52387 h 1931671"/>
              <a:gd name="connsiteX251" fmla="*/ 392376 w 12191996"/>
              <a:gd name="connsiteY251" fmla="*/ 36512 h 1931671"/>
              <a:gd name="connsiteX252" fmla="*/ 438413 w 12191996"/>
              <a:gd name="connsiteY252" fmla="*/ 20637 h 1931671"/>
              <a:gd name="connsiteX253" fmla="*/ 490801 w 12191996"/>
              <a:gd name="connsiteY253" fmla="*/ 9525 h 1931671"/>
              <a:gd name="connsiteX254" fmla="*/ 551126 w 12191996"/>
              <a:gd name="connsiteY254" fmla="*/ 3175 h 1931671"/>
              <a:gd name="connsiteX255" fmla="*/ 619388 w 12191996"/>
              <a:gd name="connsiteY255" fmla="*/ 0 h 1931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</a:cxnLst>
            <a:rect l="l" t="t" r="r" b="b"/>
            <a:pathLst>
              <a:path w="12191996" h="1931671">
                <a:moveTo>
                  <a:pt x="619388" y="0"/>
                </a:moveTo>
                <a:lnTo>
                  <a:pt x="687651" y="3175"/>
                </a:lnTo>
                <a:lnTo>
                  <a:pt x="747976" y="9525"/>
                </a:lnTo>
                <a:lnTo>
                  <a:pt x="800363" y="20637"/>
                </a:lnTo>
                <a:lnTo>
                  <a:pt x="846401" y="36512"/>
                </a:lnTo>
                <a:lnTo>
                  <a:pt x="887676" y="52387"/>
                </a:lnTo>
                <a:lnTo>
                  <a:pt x="924188" y="68262"/>
                </a:lnTo>
                <a:lnTo>
                  <a:pt x="962288" y="87312"/>
                </a:lnTo>
                <a:lnTo>
                  <a:pt x="1000388" y="106362"/>
                </a:lnTo>
                <a:lnTo>
                  <a:pt x="1036901" y="125412"/>
                </a:lnTo>
                <a:lnTo>
                  <a:pt x="1078176" y="141287"/>
                </a:lnTo>
                <a:lnTo>
                  <a:pt x="1124213" y="155575"/>
                </a:lnTo>
                <a:lnTo>
                  <a:pt x="1176601" y="166687"/>
                </a:lnTo>
                <a:lnTo>
                  <a:pt x="1236926" y="174625"/>
                </a:lnTo>
                <a:lnTo>
                  <a:pt x="1305188" y="176212"/>
                </a:lnTo>
                <a:lnTo>
                  <a:pt x="1373451" y="174625"/>
                </a:lnTo>
                <a:lnTo>
                  <a:pt x="1433776" y="166687"/>
                </a:lnTo>
                <a:lnTo>
                  <a:pt x="1486163" y="155575"/>
                </a:lnTo>
                <a:lnTo>
                  <a:pt x="1532201" y="141287"/>
                </a:lnTo>
                <a:lnTo>
                  <a:pt x="1573476" y="125412"/>
                </a:lnTo>
                <a:lnTo>
                  <a:pt x="1609988" y="106362"/>
                </a:lnTo>
                <a:lnTo>
                  <a:pt x="1648088" y="87312"/>
                </a:lnTo>
                <a:lnTo>
                  <a:pt x="1686188" y="68262"/>
                </a:lnTo>
                <a:lnTo>
                  <a:pt x="1722701" y="52387"/>
                </a:lnTo>
                <a:lnTo>
                  <a:pt x="1763976" y="36512"/>
                </a:lnTo>
                <a:lnTo>
                  <a:pt x="1810013" y="20637"/>
                </a:lnTo>
                <a:lnTo>
                  <a:pt x="1862401" y="9525"/>
                </a:lnTo>
                <a:lnTo>
                  <a:pt x="1922726" y="3175"/>
                </a:lnTo>
                <a:lnTo>
                  <a:pt x="1990988" y="0"/>
                </a:lnTo>
                <a:lnTo>
                  <a:pt x="2059251" y="3175"/>
                </a:lnTo>
                <a:lnTo>
                  <a:pt x="2119576" y="9525"/>
                </a:lnTo>
                <a:lnTo>
                  <a:pt x="2171963" y="20637"/>
                </a:lnTo>
                <a:lnTo>
                  <a:pt x="2218001" y="36512"/>
                </a:lnTo>
                <a:lnTo>
                  <a:pt x="2259276" y="52387"/>
                </a:lnTo>
                <a:lnTo>
                  <a:pt x="2295788" y="68262"/>
                </a:lnTo>
                <a:lnTo>
                  <a:pt x="2333888" y="87312"/>
                </a:lnTo>
                <a:lnTo>
                  <a:pt x="2371988" y="106362"/>
                </a:lnTo>
                <a:lnTo>
                  <a:pt x="2408501" y="125412"/>
                </a:lnTo>
                <a:lnTo>
                  <a:pt x="2449776" y="141287"/>
                </a:lnTo>
                <a:lnTo>
                  <a:pt x="2495813" y="155575"/>
                </a:lnTo>
                <a:lnTo>
                  <a:pt x="2548201" y="166687"/>
                </a:lnTo>
                <a:lnTo>
                  <a:pt x="2608526" y="174625"/>
                </a:lnTo>
                <a:lnTo>
                  <a:pt x="2676788" y="176212"/>
                </a:lnTo>
                <a:lnTo>
                  <a:pt x="2745051" y="174625"/>
                </a:lnTo>
                <a:lnTo>
                  <a:pt x="2805376" y="166687"/>
                </a:lnTo>
                <a:lnTo>
                  <a:pt x="2857763" y="155575"/>
                </a:lnTo>
                <a:lnTo>
                  <a:pt x="2903801" y="141287"/>
                </a:lnTo>
                <a:lnTo>
                  <a:pt x="2945076" y="125412"/>
                </a:lnTo>
                <a:lnTo>
                  <a:pt x="2981588" y="106362"/>
                </a:lnTo>
                <a:lnTo>
                  <a:pt x="3019688" y="87312"/>
                </a:lnTo>
                <a:lnTo>
                  <a:pt x="3057788" y="68262"/>
                </a:lnTo>
                <a:lnTo>
                  <a:pt x="3094301" y="52387"/>
                </a:lnTo>
                <a:lnTo>
                  <a:pt x="3135576" y="36512"/>
                </a:lnTo>
                <a:lnTo>
                  <a:pt x="3181613" y="20637"/>
                </a:lnTo>
                <a:lnTo>
                  <a:pt x="3234001" y="9525"/>
                </a:lnTo>
                <a:lnTo>
                  <a:pt x="3294326" y="3175"/>
                </a:lnTo>
                <a:lnTo>
                  <a:pt x="3361001" y="0"/>
                </a:lnTo>
                <a:lnTo>
                  <a:pt x="3430851" y="3175"/>
                </a:lnTo>
                <a:lnTo>
                  <a:pt x="3491176" y="9525"/>
                </a:lnTo>
                <a:lnTo>
                  <a:pt x="3543563" y="20637"/>
                </a:lnTo>
                <a:lnTo>
                  <a:pt x="3589601" y="36512"/>
                </a:lnTo>
                <a:lnTo>
                  <a:pt x="3630876" y="52387"/>
                </a:lnTo>
                <a:lnTo>
                  <a:pt x="3667388" y="68262"/>
                </a:lnTo>
                <a:lnTo>
                  <a:pt x="3705488" y="87312"/>
                </a:lnTo>
                <a:lnTo>
                  <a:pt x="3743588" y="106362"/>
                </a:lnTo>
                <a:lnTo>
                  <a:pt x="3780101" y="125412"/>
                </a:lnTo>
                <a:lnTo>
                  <a:pt x="3821376" y="141287"/>
                </a:lnTo>
                <a:lnTo>
                  <a:pt x="3867413" y="155575"/>
                </a:lnTo>
                <a:lnTo>
                  <a:pt x="3919801" y="166687"/>
                </a:lnTo>
                <a:lnTo>
                  <a:pt x="3980126" y="174625"/>
                </a:lnTo>
                <a:lnTo>
                  <a:pt x="4048388" y="176212"/>
                </a:lnTo>
                <a:lnTo>
                  <a:pt x="4116651" y="174625"/>
                </a:lnTo>
                <a:lnTo>
                  <a:pt x="4176976" y="166687"/>
                </a:lnTo>
                <a:lnTo>
                  <a:pt x="4229363" y="155575"/>
                </a:lnTo>
                <a:lnTo>
                  <a:pt x="4275401" y="141287"/>
                </a:lnTo>
                <a:lnTo>
                  <a:pt x="4316676" y="125412"/>
                </a:lnTo>
                <a:lnTo>
                  <a:pt x="4353188" y="106362"/>
                </a:lnTo>
                <a:lnTo>
                  <a:pt x="4429388" y="68262"/>
                </a:lnTo>
                <a:lnTo>
                  <a:pt x="4465901" y="52387"/>
                </a:lnTo>
                <a:lnTo>
                  <a:pt x="4507176" y="36512"/>
                </a:lnTo>
                <a:lnTo>
                  <a:pt x="4553214" y="20637"/>
                </a:lnTo>
                <a:lnTo>
                  <a:pt x="4605601" y="9525"/>
                </a:lnTo>
                <a:lnTo>
                  <a:pt x="4665927" y="3175"/>
                </a:lnTo>
                <a:lnTo>
                  <a:pt x="4734188" y="0"/>
                </a:lnTo>
                <a:lnTo>
                  <a:pt x="4802452" y="3175"/>
                </a:lnTo>
                <a:lnTo>
                  <a:pt x="4862776" y="9525"/>
                </a:lnTo>
                <a:lnTo>
                  <a:pt x="4915164" y="20637"/>
                </a:lnTo>
                <a:lnTo>
                  <a:pt x="4961200" y="36512"/>
                </a:lnTo>
                <a:lnTo>
                  <a:pt x="5002476" y="52387"/>
                </a:lnTo>
                <a:lnTo>
                  <a:pt x="5038988" y="68262"/>
                </a:lnTo>
                <a:lnTo>
                  <a:pt x="5077089" y="87312"/>
                </a:lnTo>
                <a:lnTo>
                  <a:pt x="5115188" y="106362"/>
                </a:lnTo>
                <a:lnTo>
                  <a:pt x="5151700" y="125412"/>
                </a:lnTo>
                <a:lnTo>
                  <a:pt x="5192976" y="141287"/>
                </a:lnTo>
                <a:lnTo>
                  <a:pt x="5239013" y="155575"/>
                </a:lnTo>
                <a:lnTo>
                  <a:pt x="5291400" y="166687"/>
                </a:lnTo>
                <a:lnTo>
                  <a:pt x="5351726" y="174625"/>
                </a:lnTo>
                <a:lnTo>
                  <a:pt x="5410198" y="175985"/>
                </a:lnTo>
                <a:lnTo>
                  <a:pt x="5468670" y="174625"/>
                </a:lnTo>
                <a:lnTo>
                  <a:pt x="5528995" y="166687"/>
                </a:lnTo>
                <a:lnTo>
                  <a:pt x="5581382" y="155575"/>
                </a:lnTo>
                <a:lnTo>
                  <a:pt x="5627420" y="141287"/>
                </a:lnTo>
                <a:lnTo>
                  <a:pt x="5668695" y="125412"/>
                </a:lnTo>
                <a:lnTo>
                  <a:pt x="5705208" y="106362"/>
                </a:lnTo>
                <a:lnTo>
                  <a:pt x="5743307" y="87312"/>
                </a:lnTo>
                <a:lnTo>
                  <a:pt x="5781407" y="68262"/>
                </a:lnTo>
                <a:lnTo>
                  <a:pt x="5817920" y="52387"/>
                </a:lnTo>
                <a:lnTo>
                  <a:pt x="5859195" y="36512"/>
                </a:lnTo>
                <a:lnTo>
                  <a:pt x="5905233" y="20637"/>
                </a:lnTo>
                <a:lnTo>
                  <a:pt x="5957620" y="9525"/>
                </a:lnTo>
                <a:lnTo>
                  <a:pt x="6017946" y="3175"/>
                </a:lnTo>
                <a:lnTo>
                  <a:pt x="6086208" y="0"/>
                </a:lnTo>
                <a:lnTo>
                  <a:pt x="6095998" y="455"/>
                </a:lnTo>
                <a:lnTo>
                  <a:pt x="6105788" y="0"/>
                </a:lnTo>
                <a:lnTo>
                  <a:pt x="6174051" y="3175"/>
                </a:lnTo>
                <a:lnTo>
                  <a:pt x="6234376" y="9525"/>
                </a:lnTo>
                <a:lnTo>
                  <a:pt x="6286763" y="20637"/>
                </a:lnTo>
                <a:lnTo>
                  <a:pt x="6332801" y="36512"/>
                </a:lnTo>
                <a:lnTo>
                  <a:pt x="6374076" y="52387"/>
                </a:lnTo>
                <a:lnTo>
                  <a:pt x="6410588" y="68262"/>
                </a:lnTo>
                <a:lnTo>
                  <a:pt x="6448688" y="87312"/>
                </a:lnTo>
                <a:lnTo>
                  <a:pt x="6486788" y="106362"/>
                </a:lnTo>
                <a:lnTo>
                  <a:pt x="6523301" y="125412"/>
                </a:lnTo>
                <a:lnTo>
                  <a:pt x="6564576" y="141287"/>
                </a:lnTo>
                <a:lnTo>
                  <a:pt x="6610613" y="155575"/>
                </a:lnTo>
                <a:lnTo>
                  <a:pt x="6663001" y="166687"/>
                </a:lnTo>
                <a:lnTo>
                  <a:pt x="6723326" y="174625"/>
                </a:lnTo>
                <a:lnTo>
                  <a:pt x="6781798" y="175985"/>
                </a:lnTo>
                <a:lnTo>
                  <a:pt x="6840270" y="174625"/>
                </a:lnTo>
                <a:lnTo>
                  <a:pt x="6900595" y="166687"/>
                </a:lnTo>
                <a:lnTo>
                  <a:pt x="6952982" y="155575"/>
                </a:lnTo>
                <a:lnTo>
                  <a:pt x="6999020" y="141287"/>
                </a:lnTo>
                <a:lnTo>
                  <a:pt x="7040295" y="125412"/>
                </a:lnTo>
                <a:lnTo>
                  <a:pt x="7076807" y="106362"/>
                </a:lnTo>
                <a:lnTo>
                  <a:pt x="7114907" y="87312"/>
                </a:lnTo>
                <a:lnTo>
                  <a:pt x="7153007" y="68262"/>
                </a:lnTo>
                <a:lnTo>
                  <a:pt x="7189520" y="52387"/>
                </a:lnTo>
                <a:lnTo>
                  <a:pt x="7230795" y="36512"/>
                </a:lnTo>
                <a:lnTo>
                  <a:pt x="7276832" y="20637"/>
                </a:lnTo>
                <a:lnTo>
                  <a:pt x="7329220" y="9525"/>
                </a:lnTo>
                <a:lnTo>
                  <a:pt x="7389545" y="3175"/>
                </a:lnTo>
                <a:lnTo>
                  <a:pt x="7457807" y="0"/>
                </a:lnTo>
                <a:lnTo>
                  <a:pt x="7526070" y="3175"/>
                </a:lnTo>
                <a:lnTo>
                  <a:pt x="7586395" y="9525"/>
                </a:lnTo>
                <a:lnTo>
                  <a:pt x="7638782" y="20637"/>
                </a:lnTo>
                <a:lnTo>
                  <a:pt x="7684820" y="36512"/>
                </a:lnTo>
                <a:lnTo>
                  <a:pt x="7726095" y="52387"/>
                </a:lnTo>
                <a:lnTo>
                  <a:pt x="7762607" y="68262"/>
                </a:lnTo>
                <a:lnTo>
                  <a:pt x="7800707" y="87312"/>
                </a:lnTo>
                <a:lnTo>
                  <a:pt x="7838807" y="106362"/>
                </a:lnTo>
                <a:lnTo>
                  <a:pt x="7875320" y="125412"/>
                </a:lnTo>
                <a:lnTo>
                  <a:pt x="7916595" y="141287"/>
                </a:lnTo>
                <a:lnTo>
                  <a:pt x="7962632" y="155575"/>
                </a:lnTo>
                <a:lnTo>
                  <a:pt x="8015020" y="166687"/>
                </a:lnTo>
                <a:lnTo>
                  <a:pt x="8075345" y="174625"/>
                </a:lnTo>
                <a:lnTo>
                  <a:pt x="8143607" y="176212"/>
                </a:lnTo>
                <a:lnTo>
                  <a:pt x="8211870" y="174625"/>
                </a:lnTo>
                <a:lnTo>
                  <a:pt x="8272195" y="166687"/>
                </a:lnTo>
                <a:lnTo>
                  <a:pt x="8324582" y="155575"/>
                </a:lnTo>
                <a:lnTo>
                  <a:pt x="8370620" y="141287"/>
                </a:lnTo>
                <a:lnTo>
                  <a:pt x="8411895" y="125412"/>
                </a:lnTo>
                <a:lnTo>
                  <a:pt x="8448407" y="106362"/>
                </a:lnTo>
                <a:lnTo>
                  <a:pt x="8486507" y="87312"/>
                </a:lnTo>
                <a:lnTo>
                  <a:pt x="8524607" y="68262"/>
                </a:lnTo>
                <a:lnTo>
                  <a:pt x="8561119" y="52387"/>
                </a:lnTo>
                <a:lnTo>
                  <a:pt x="8602395" y="36512"/>
                </a:lnTo>
                <a:lnTo>
                  <a:pt x="8648431" y="20637"/>
                </a:lnTo>
                <a:lnTo>
                  <a:pt x="8700819" y="9525"/>
                </a:lnTo>
                <a:lnTo>
                  <a:pt x="8761145" y="3175"/>
                </a:lnTo>
                <a:lnTo>
                  <a:pt x="8827819" y="0"/>
                </a:lnTo>
                <a:lnTo>
                  <a:pt x="8897669" y="3175"/>
                </a:lnTo>
                <a:lnTo>
                  <a:pt x="8957995" y="9525"/>
                </a:lnTo>
                <a:lnTo>
                  <a:pt x="9010381" y="20637"/>
                </a:lnTo>
                <a:lnTo>
                  <a:pt x="9056419" y="36512"/>
                </a:lnTo>
                <a:lnTo>
                  <a:pt x="9097695" y="52387"/>
                </a:lnTo>
                <a:lnTo>
                  <a:pt x="9134207" y="68262"/>
                </a:lnTo>
                <a:lnTo>
                  <a:pt x="9172307" y="87312"/>
                </a:lnTo>
                <a:lnTo>
                  <a:pt x="9210407" y="106362"/>
                </a:lnTo>
                <a:lnTo>
                  <a:pt x="9246919" y="125412"/>
                </a:lnTo>
                <a:lnTo>
                  <a:pt x="9288195" y="141287"/>
                </a:lnTo>
                <a:lnTo>
                  <a:pt x="9334231" y="155575"/>
                </a:lnTo>
                <a:lnTo>
                  <a:pt x="9386619" y="166687"/>
                </a:lnTo>
                <a:lnTo>
                  <a:pt x="9446945" y="174625"/>
                </a:lnTo>
                <a:lnTo>
                  <a:pt x="9515207" y="176212"/>
                </a:lnTo>
                <a:lnTo>
                  <a:pt x="9583469" y="174625"/>
                </a:lnTo>
                <a:lnTo>
                  <a:pt x="9643795" y="166687"/>
                </a:lnTo>
                <a:lnTo>
                  <a:pt x="9696181" y="155575"/>
                </a:lnTo>
                <a:lnTo>
                  <a:pt x="9742219" y="141287"/>
                </a:lnTo>
                <a:lnTo>
                  <a:pt x="9783495" y="125412"/>
                </a:lnTo>
                <a:lnTo>
                  <a:pt x="9820007" y="106362"/>
                </a:lnTo>
                <a:lnTo>
                  <a:pt x="9896207" y="68262"/>
                </a:lnTo>
                <a:lnTo>
                  <a:pt x="9932719" y="52387"/>
                </a:lnTo>
                <a:lnTo>
                  <a:pt x="9973995" y="36512"/>
                </a:lnTo>
                <a:lnTo>
                  <a:pt x="10020031" y="20637"/>
                </a:lnTo>
                <a:lnTo>
                  <a:pt x="10072419" y="9525"/>
                </a:lnTo>
                <a:lnTo>
                  <a:pt x="10132745" y="3175"/>
                </a:lnTo>
                <a:lnTo>
                  <a:pt x="10201007" y="0"/>
                </a:lnTo>
                <a:lnTo>
                  <a:pt x="10269269" y="3175"/>
                </a:lnTo>
                <a:lnTo>
                  <a:pt x="10329595" y="9525"/>
                </a:lnTo>
                <a:lnTo>
                  <a:pt x="10381981" y="20637"/>
                </a:lnTo>
                <a:lnTo>
                  <a:pt x="10428019" y="36512"/>
                </a:lnTo>
                <a:lnTo>
                  <a:pt x="10469295" y="52387"/>
                </a:lnTo>
                <a:lnTo>
                  <a:pt x="10505807" y="68262"/>
                </a:lnTo>
                <a:lnTo>
                  <a:pt x="10543907" y="87312"/>
                </a:lnTo>
                <a:lnTo>
                  <a:pt x="10582007" y="106362"/>
                </a:lnTo>
                <a:lnTo>
                  <a:pt x="10618519" y="125412"/>
                </a:lnTo>
                <a:lnTo>
                  <a:pt x="10659795" y="141287"/>
                </a:lnTo>
                <a:lnTo>
                  <a:pt x="10705831" y="155575"/>
                </a:lnTo>
                <a:lnTo>
                  <a:pt x="10758219" y="166687"/>
                </a:lnTo>
                <a:lnTo>
                  <a:pt x="10818545" y="174625"/>
                </a:lnTo>
                <a:lnTo>
                  <a:pt x="10886807" y="176212"/>
                </a:lnTo>
                <a:lnTo>
                  <a:pt x="10955069" y="174625"/>
                </a:lnTo>
                <a:lnTo>
                  <a:pt x="11015395" y="166687"/>
                </a:lnTo>
                <a:lnTo>
                  <a:pt x="11067781" y="155575"/>
                </a:lnTo>
                <a:lnTo>
                  <a:pt x="11113819" y="141287"/>
                </a:lnTo>
                <a:lnTo>
                  <a:pt x="11155095" y="125412"/>
                </a:lnTo>
                <a:lnTo>
                  <a:pt x="11191607" y="106362"/>
                </a:lnTo>
                <a:lnTo>
                  <a:pt x="11229707" y="87312"/>
                </a:lnTo>
                <a:lnTo>
                  <a:pt x="11267807" y="68262"/>
                </a:lnTo>
                <a:lnTo>
                  <a:pt x="11304319" y="52387"/>
                </a:lnTo>
                <a:lnTo>
                  <a:pt x="11345595" y="36512"/>
                </a:lnTo>
                <a:lnTo>
                  <a:pt x="11391631" y="20637"/>
                </a:lnTo>
                <a:lnTo>
                  <a:pt x="11444019" y="9525"/>
                </a:lnTo>
                <a:lnTo>
                  <a:pt x="11504345" y="3175"/>
                </a:lnTo>
                <a:lnTo>
                  <a:pt x="11572607" y="0"/>
                </a:lnTo>
                <a:lnTo>
                  <a:pt x="11640869" y="3175"/>
                </a:lnTo>
                <a:lnTo>
                  <a:pt x="11701195" y="9525"/>
                </a:lnTo>
                <a:lnTo>
                  <a:pt x="11753581" y="20637"/>
                </a:lnTo>
                <a:lnTo>
                  <a:pt x="11799619" y="36512"/>
                </a:lnTo>
                <a:lnTo>
                  <a:pt x="11840895" y="52387"/>
                </a:lnTo>
                <a:lnTo>
                  <a:pt x="11877407" y="68262"/>
                </a:lnTo>
                <a:lnTo>
                  <a:pt x="11915507" y="87312"/>
                </a:lnTo>
                <a:lnTo>
                  <a:pt x="11953607" y="106362"/>
                </a:lnTo>
                <a:lnTo>
                  <a:pt x="11990119" y="125412"/>
                </a:lnTo>
                <a:lnTo>
                  <a:pt x="12031395" y="141287"/>
                </a:lnTo>
                <a:lnTo>
                  <a:pt x="12077431" y="155575"/>
                </a:lnTo>
                <a:lnTo>
                  <a:pt x="12129819" y="166688"/>
                </a:lnTo>
                <a:lnTo>
                  <a:pt x="12190145" y="174625"/>
                </a:lnTo>
                <a:lnTo>
                  <a:pt x="12191996" y="174668"/>
                </a:lnTo>
                <a:lnTo>
                  <a:pt x="12191996" y="1931671"/>
                </a:lnTo>
                <a:lnTo>
                  <a:pt x="0" y="1931671"/>
                </a:lnTo>
                <a:lnTo>
                  <a:pt x="0" y="174668"/>
                </a:lnTo>
                <a:lnTo>
                  <a:pt x="1851" y="174625"/>
                </a:lnTo>
                <a:lnTo>
                  <a:pt x="62176" y="166687"/>
                </a:lnTo>
                <a:lnTo>
                  <a:pt x="114563" y="155575"/>
                </a:lnTo>
                <a:lnTo>
                  <a:pt x="160601" y="141287"/>
                </a:lnTo>
                <a:lnTo>
                  <a:pt x="201876" y="125412"/>
                </a:lnTo>
                <a:lnTo>
                  <a:pt x="238388" y="106362"/>
                </a:lnTo>
                <a:lnTo>
                  <a:pt x="276488" y="87312"/>
                </a:lnTo>
                <a:lnTo>
                  <a:pt x="314588" y="68262"/>
                </a:lnTo>
                <a:lnTo>
                  <a:pt x="351101" y="52387"/>
                </a:lnTo>
                <a:lnTo>
                  <a:pt x="392376" y="36512"/>
                </a:lnTo>
                <a:lnTo>
                  <a:pt x="438413" y="20637"/>
                </a:lnTo>
                <a:lnTo>
                  <a:pt x="490801" y="9525"/>
                </a:lnTo>
                <a:lnTo>
                  <a:pt x="551126" y="3175"/>
                </a:lnTo>
                <a:lnTo>
                  <a:pt x="619388" y="0"/>
                </a:lnTo>
                <a:close/>
              </a:path>
            </a:pathLst>
          </a:custGeom>
          <a:solidFill>
            <a:schemeClr val="accent1">
              <a:lumMod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 useBgFill="1">
        <p:nvSpPr>
          <p:cNvPr id="20" name="Freeform: Shape 19">
            <a:extLst>
              <a:ext uri="{FF2B5EF4-FFF2-40B4-BE49-F238E27FC236}">
                <a16:creationId xmlns:a16="http://schemas.microsoft.com/office/drawing/2014/main" id="{C9957036-C837-4C4C-BBF0-4A0EC52AE1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9143997" cy="5102540"/>
          </a:xfrm>
          <a:custGeom>
            <a:avLst/>
            <a:gdLst>
              <a:gd name="connsiteX0" fmla="*/ 0 w 12191996"/>
              <a:gd name="connsiteY0" fmla="*/ 0 h 5102540"/>
              <a:gd name="connsiteX1" fmla="*/ 12191996 w 12191996"/>
              <a:gd name="connsiteY1" fmla="*/ 0 h 5102540"/>
              <a:gd name="connsiteX2" fmla="*/ 12191996 w 12191996"/>
              <a:gd name="connsiteY2" fmla="*/ 5100996 h 5102540"/>
              <a:gd name="connsiteX3" fmla="*/ 12190145 w 12191996"/>
              <a:gd name="connsiteY3" fmla="*/ 5100953 h 5102540"/>
              <a:gd name="connsiteX4" fmla="*/ 12129819 w 12191996"/>
              <a:gd name="connsiteY4" fmla="*/ 5093016 h 5102540"/>
              <a:gd name="connsiteX5" fmla="*/ 12077431 w 12191996"/>
              <a:gd name="connsiteY5" fmla="*/ 5081903 h 5102540"/>
              <a:gd name="connsiteX6" fmla="*/ 12031395 w 12191996"/>
              <a:gd name="connsiteY6" fmla="*/ 5067615 h 5102540"/>
              <a:gd name="connsiteX7" fmla="*/ 11990119 w 12191996"/>
              <a:gd name="connsiteY7" fmla="*/ 5051740 h 5102540"/>
              <a:gd name="connsiteX8" fmla="*/ 11953607 w 12191996"/>
              <a:gd name="connsiteY8" fmla="*/ 5032690 h 5102540"/>
              <a:gd name="connsiteX9" fmla="*/ 11915507 w 12191996"/>
              <a:gd name="connsiteY9" fmla="*/ 5013640 h 5102540"/>
              <a:gd name="connsiteX10" fmla="*/ 11877407 w 12191996"/>
              <a:gd name="connsiteY10" fmla="*/ 4994590 h 5102540"/>
              <a:gd name="connsiteX11" fmla="*/ 11840895 w 12191996"/>
              <a:gd name="connsiteY11" fmla="*/ 4978715 h 5102540"/>
              <a:gd name="connsiteX12" fmla="*/ 11799619 w 12191996"/>
              <a:gd name="connsiteY12" fmla="*/ 4962840 h 5102540"/>
              <a:gd name="connsiteX13" fmla="*/ 11753581 w 12191996"/>
              <a:gd name="connsiteY13" fmla="*/ 4946965 h 5102540"/>
              <a:gd name="connsiteX14" fmla="*/ 11701195 w 12191996"/>
              <a:gd name="connsiteY14" fmla="*/ 4935853 h 5102540"/>
              <a:gd name="connsiteX15" fmla="*/ 11640869 w 12191996"/>
              <a:gd name="connsiteY15" fmla="*/ 4929503 h 5102540"/>
              <a:gd name="connsiteX16" fmla="*/ 11572607 w 12191996"/>
              <a:gd name="connsiteY16" fmla="*/ 4926328 h 5102540"/>
              <a:gd name="connsiteX17" fmla="*/ 11504345 w 12191996"/>
              <a:gd name="connsiteY17" fmla="*/ 4929503 h 5102540"/>
              <a:gd name="connsiteX18" fmla="*/ 11444019 w 12191996"/>
              <a:gd name="connsiteY18" fmla="*/ 4935853 h 5102540"/>
              <a:gd name="connsiteX19" fmla="*/ 11391631 w 12191996"/>
              <a:gd name="connsiteY19" fmla="*/ 4946965 h 5102540"/>
              <a:gd name="connsiteX20" fmla="*/ 11345595 w 12191996"/>
              <a:gd name="connsiteY20" fmla="*/ 4962840 h 5102540"/>
              <a:gd name="connsiteX21" fmla="*/ 11304319 w 12191996"/>
              <a:gd name="connsiteY21" fmla="*/ 4978715 h 5102540"/>
              <a:gd name="connsiteX22" fmla="*/ 11267807 w 12191996"/>
              <a:gd name="connsiteY22" fmla="*/ 4994590 h 5102540"/>
              <a:gd name="connsiteX23" fmla="*/ 11229707 w 12191996"/>
              <a:gd name="connsiteY23" fmla="*/ 5013640 h 5102540"/>
              <a:gd name="connsiteX24" fmla="*/ 11191607 w 12191996"/>
              <a:gd name="connsiteY24" fmla="*/ 5032690 h 5102540"/>
              <a:gd name="connsiteX25" fmla="*/ 11155095 w 12191996"/>
              <a:gd name="connsiteY25" fmla="*/ 5051740 h 5102540"/>
              <a:gd name="connsiteX26" fmla="*/ 11113819 w 12191996"/>
              <a:gd name="connsiteY26" fmla="*/ 5067615 h 5102540"/>
              <a:gd name="connsiteX27" fmla="*/ 11067781 w 12191996"/>
              <a:gd name="connsiteY27" fmla="*/ 5081903 h 5102540"/>
              <a:gd name="connsiteX28" fmla="*/ 11015395 w 12191996"/>
              <a:gd name="connsiteY28" fmla="*/ 5093015 h 5102540"/>
              <a:gd name="connsiteX29" fmla="*/ 10955069 w 12191996"/>
              <a:gd name="connsiteY29" fmla="*/ 5100953 h 5102540"/>
              <a:gd name="connsiteX30" fmla="*/ 10886807 w 12191996"/>
              <a:gd name="connsiteY30" fmla="*/ 5102540 h 5102540"/>
              <a:gd name="connsiteX31" fmla="*/ 10818545 w 12191996"/>
              <a:gd name="connsiteY31" fmla="*/ 5100953 h 5102540"/>
              <a:gd name="connsiteX32" fmla="*/ 10758219 w 12191996"/>
              <a:gd name="connsiteY32" fmla="*/ 5093015 h 5102540"/>
              <a:gd name="connsiteX33" fmla="*/ 10705831 w 12191996"/>
              <a:gd name="connsiteY33" fmla="*/ 5081903 h 5102540"/>
              <a:gd name="connsiteX34" fmla="*/ 10659795 w 12191996"/>
              <a:gd name="connsiteY34" fmla="*/ 5067615 h 5102540"/>
              <a:gd name="connsiteX35" fmla="*/ 10618519 w 12191996"/>
              <a:gd name="connsiteY35" fmla="*/ 5051740 h 5102540"/>
              <a:gd name="connsiteX36" fmla="*/ 10582007 w 12191996"/>
              <a:gd name="connsiteY36" fmla="*/ 5032690 h 5102540"/>
              <a:gd name="connsiteX37" fmla="*/ 10543907 w 12191996"/>
              <a:gd name="connsiteY37" fmla="*/ 5013640 h 5102540"/>
              <a:gd name="connsiteX38" fmla="*/ 10505807 w 12191996"/>
              <a:gd name="connsiteY38" fmla="*/ 4994590 h 5102540"/>
              <a:gd name="connsiteX39" fmla="*/ 10469295 w 12191996"/>
              <a:gd name="connsiteY39" fmla="*/ 4978715 h 5102540"/>
              <a:gd name="connsiteX40" fmla="*/ 10428019 w 12191996"/>
              <a:gd name="connsiteY40" fmla="*/ 4962840 h 5102540"/>
              <a:gd name="connsiteX41" fmla="*/ 10381981 w 12191996"/>
              <a:gd name="connsiteY41" fmla="*/ 4946965 h 5102540"/>
              <a:gd name="connsiteX42" fmla="*/ 10329595 w 12191996"/>
              <a:gd name="connsiteY42" fmla="*/ 4935853 h 5102540"/>
              <a:gd name="connsiteX43" fmla="*/ 10269269 w 12191996"/>
              <a:gd name="connsiteY43" fmla="*/ 4929503 h 5102540"/>
              <a:gd name="connsiteX44" fmla="*/ 10201007 w 12191996"/>
              <a:gd name="connsiteY44" fmla="*/ 4926328 h 5102540"/>
              <a:gd name="connsiteX45" fmla="*/ 10132745 w 12191996"/>
              <a:gd name="connsiteY45" fmla="*/ 4929503 h 5102540"/>
              <a:gd name="connsiteX46" fmla="*/ 10072419 w 12191996"/>
              <a:gd name="connsiteY46" fmla="*/ 4935853 h 5102540"/>
              <a:gd name="connsiteX47" fmla="*/ 10020031 w 12191996"/>
              <a:gd name="connsiteY47" fmla="*/ 4946965 h 5102540"/>
              <a:gd name="connsiteX48" fmla="*/ 9973995 w 12191996"/>
              <a:gd name="connsiteY48" fmla="*/ 4962840 h 5102540"/>
              <a:gd name="connsiteX49" fmla="*/ 9932719 w 12191996"/>
              <a:gd name="connsiteY49" fmla="*/ 4978715 h 5102540"/>
              <a:gd name="connsiteX50" fmla="*/ 9896207 w 12191996"/>
              <a:gd name="connsiteY50" fmla="*/ 4994590 h 5102540"/>
              <a:gd name="connsiteX51" fmla="*/ 9820007 w 12191996"/>
              <a:gd name="connsiteY51" fmla="*/ 5032690 h 5102540"/>
              <a:gd name="connsiteX52" fmla="*/ 9783495 w 12191996"/>
              <a:gd name="connsiteY52" fmla="*/ 5051740 h 5102540"/>
              <a:gd name="connsiteX53" fmla="*/ 9742219 w 12191996"/>
              <a:gd name="connsiteY53" fmla="*/ 5067615 h 5102540"/>
              <a:gd name="connsiteX54" fmla="*/ 9696181 w 12191996"/>
              <a:gd name="connsiteY54" fmla="*/ 5081903 h 5102540"/>
              <a:gd name="connsiteX55" fmla="*/ 9643795 w 12191996"/>
              <a:gd name="connsiteY55" fmla="*/ 5093015 h 5102540"/>
              <a:gd name="connsiteX56" fmla="*/ 9583469 w 12191996"/>
              <a:gd name="connsiteY56" fmla="*/ 5100953 h 5102540"/>
              <a:gd name="connsiteX57" fmla="*/ 9515207 w 12191996"/>
              <a:gd name="connsiteY57" fmla="*/ 5102540 h 5102540"/>
              <a:gd name="connsiteX58" fmla="*/ 9446945 w 12191996"/>
              <a:gd name="connsiteY58" fmla="*/ 5100953 h 5102540"/>
              <a:gd name="connsiteX59" fmla="*/ 9386619 w 12191996"/>
              <a:gd name="connsiteY59" fmla="*/ 5093015 h 5102540"/>
              <a:gd name="connsiteX60" fmla="*/ 9334231 w 12191996"/>
              <a:gd name="connsiteY60" fmla="*/ 5081903 h 5102540"/>
              <a:gd name="connsiteX61" fmla="*/ 9288195 w 12191996"/>
              <a:gd name="connsiteY61" fmla="*/ 5067615 h 5102540"/>
              <a:gd name="connsiteX62" fmla="*/ 9246919 w 12191996"/>
              <a:gd name="connsiteY62" fmla="*/ 5051740 h 5102540"/>
              <a:gd name="connsiteX63" fmla="*/ 9210407 w 12191996"/>
              <a:gd name="connsiteY63" fmla="*/ 5032690 h 5102540"/>
              <a:gd name="connsiteX64" fmla="*/ 9172307 w 12191996"/>
              <a:gd name="connsiteY64" fmla="*/ 5013640 h 5102540"/>
              <a:gd name="connsiteX65" fmla="*/ 9134207 w 12191996"/>
              <a:gd name="connsiteY65" fmla="*/ 4994590 h 5102540"/>
              <a:gd name="connsiteX66" fmla="*/ 9097695 w 12191996"/>
              <a:gd name="connsiteY66" fmla="*/ 4978715 h 5102540"/>
              <a:gd name="connsiteX67" fmla="*/ 9056419 w 12191996"/>
              <a:gd name="connsiteY67" fmla="*/ 4962840 h 5102540"/>
              <a:gd name="connsiteX68" fmla="*/ 9010381 w 12191996"/>
              <a:gd name="connsiteY68" fmla="*/ 4946965 h 5102540"/>
              <a:gd name="connsiteX69" fmla="*/ 8957995 w 12191996"/>
              <a:gd name="connsiteY69" fmla="*/ 4935853 h 5102540"/>
              <a:gd name="connsiteX70" fmla="*/ 8897669 w 12191996"/>
              <a:gd name="connsiteY70" fmla="*/ 4929503 h 5102540"/>
              <a:gd name="connsiteX71" fmla="*/ 8827819 w 12191996"/>
              <a:gd name="connsiteY71" fmla="*/ 4926328 h 5102540"/>
              <a:gd name="connsiteX72" fmla="*/ 8761145 w 12191996"/>
              <a:gd name="connsiteY72" fmla="*/ 4929503 h 5102540"/>
              <a:gd name="connsiteX73" fmla="*/ 8700819 w 12191996"/>
              <a:gd name="connsiteY73" fmla="*/ 4935853 h 5102540"/>
              <a:gd name="connsiteX74" fmla="*/ 8648431 w 12191996"/>
              <a:gd name="connsiteY74" fmla="*/ 4946965 h 5102540"/>
              <a:gd name="connsiteX75" fmla="*/ 8602395 w 12191996"/>
              <a:gd name="connsiteY75" fmla="*/ 4962840 h 5102540"/>
              <a:gd name="connsiteX76" fmla="*/ 8561119 w 12191996"/>
              <a:gd name="connsiteY76" fmla="*/ 4978715 h 5102540"/>
              <a:gd name="connsiteX77" fmla="*/ 8524607 w 12191996"/>
              <a:gd name="connsiteY77" fmla="*/ 4994590 h 5102540"/>
              <a:gd name="connsiteX78" fmla="*/ 8486507 w 12191996"/>
              <a:gd name="connsiteY78" fmla="*/ 5013640 h 5102540"/>
              <a:gd name="connsiteX79" fmla="*/ 8448407 w 12191996"/>
              <a:gd name="connsiteY79" fmla="*/ 5032690 h 5102540"/>
              <a:gd name="connsiteX80" fmla="*/ 8411895 w 12191996"/>
              <a:gd name="connsiteY80" fmla="*/ 5051740 h 5102540"/>
              <a:gd name="connsiteX81" fmla="*/ 8370620 w 12191996"/>
              <a:gd name="connsiteY81" fmla="*/ 5067615 h 5102540"/>
              <a:gd name="connsiteX82" fmla="*/ 8324582 w 12191996"/>
              <a:gd name="connsiteY82" fmla="*/ 5081903 h 5102540"/>
              <a:gd name="connsiteX83" fmla="*/ 8272195 w 12191996"/>
              <a:gd name="connsiteY83" fmla="*/ 5093015 h 5102540"/>
              <a:gd name="connsiteX84" fmla="*/ 8211870 w 12191996"/>
              <a:gd name="connsiteY84" fmla="*/ 5100953 h 5102540"/>
              <a:gd name="connsiteX85" fmla="*/ 8143607 w 12191996"/>
              <a:gd name="connsiteY85" fmla="*/ 5102540 h 5102540"/>
              <a:gd name="connsiteX86" fmla="*/ 8075345 w 12191996"/>
              <a:gd name="connsiteY86" fmla="*/ 5100953 h 5102540"/>
              <a:gd name="connsiteX87" fmla="*/ 8015020 w 12191996"/>
              <a:gd name="connsiteY87" fmla="*/ 5093015 h 5102540"/>
              <a:gd name="connsiteX88" fmla="*/ 7962632 w 12191996"/>
              <a:gd name="connsiteY88" fmla="*/ 5081903 h 5102540"/>
              <a:gd name="connsiteX89" fmla="*/ 7916595 w 12191996"/>
              <a:gd name="connsiteY89" fmla="*/ 5067615 h 5102540"/>
              <a:gd name="connsiteX90" fmla="*/ 7875320 w 12191996"/>
              <a:gd name="connsiteY90" fmla="*/ 5051740 h 5102540"/>
              <a:gd name="connsiteX91" fmla="*/ 7838807 w 12191996"/>
              <a:gd name="connsiteY91" fmla="*/ 5032690 h 5102540"/>
              <a:gd name="connsiteX92" fmla="*/ 7800707 w 12191996"/>
              <a:gd name="connsiteY92" fmla="*/ 5013640 h 5102540"/>
              <a:gd name="connsiteX93" fmla="*/ 7762607 w 12191996"/>
              <a:gd name="connsiteY93" fmla="*/ 4994590 h 5102540"/>
              <a:gd name="connsiteX94" fmla="*/ 7726095 w 12191996"/>
              <a:gd name="connsiteY94" fmla="*/ 4978715 h 5102540"/>
              <a:gd name="connsiteX95" fmla="*/ 7684820 w 12191996"/>
              <a:gd name="connsiteY95" fmla="*/ 4962840 h 5102540"/>
              <a:gd name="connsiteX96" fmla="*/ 7638782 w 12191996"/>
              <a:gd name="connsiteY96" fmla="*/ 4946965 h 5102540"/>
              <a:gd name="connsiteX97" fmla="*/ 7586395 w 12191996"/>
              <a:gd name="connsiteY97" fmla="*/ 4935853 h 5102540"/>
              <a:gd name="connsiteX98" fmla="*/ 7526070 w 12191996"/>
              <a:gd name="connsiteY98" fmla="*/ 4929503 h 5102540"/>
              <a:gd name="connsiteX99" fmla="*/ 7457807 w 12191996"/>
              <a:gd name="connsiteY99" fmla="*/ 4926328 h 5102540"/>
              <a:gd name="connsiteX100" fmla="*/ 7389545 w 12191996"/>
              <a:gd name="connsiteY100" fmla="*/ 4929503 h 5102540"/>
              <a:gd name="connsiteX101" fmla="*/ 7329220 w 12191996"/>
              <a:gd name="connsiteY101" fmla="*/ 4935853 h 5102540"/>
              <a:gd name="connsiteX102" fmla="*/ 7276832 w 12191996"/>
              <a:gd name="connsiteY102" fmla="*/ 4946965 h 5102540"/>
              <a:gd name="connsiteX103" fmla="*/ 7230795 w 12191996"/>
              <a:gd name="connsiteY103" fmla="*/ 4962840 h 5102540"/>
              <a:gd name="connsiteX104" fmla="*/ 7189520 w 12191996"/>
              <a:gd name="connsiteY104" fmla="*/ 4978715 h 5102540"/>
              <a:gd name="connsiteX105" fmla="*/ 7153007 w 12191996"/>
              <a:gd name="connsiteY105" fmla="*/ 4994590 h 5102540"/>
              <a:gd name="connsiteX106" fmla="*/ 7114907 w 12191996"/>
              <a:gd name="connsiteY106" fmla="*/ 5013640 h 5102540"/>
              <a:gd name="connsiteX107" fmla="*/ 7076807 w 12191996"/>
              <a:gd name="connsiteY107" fmla="*/ 5032690 h 5102540"/>
              <a:gd name="connsiteX108" fmla="*/ 7040295 w 12191996"/>
              <a:gd name="connsiteY108" fmla="*/ 5051740 h 5102540"/>
              <a:gd name="connsiteX109" fmla="*/ 6999020 w 12191996"/>
              <a:gd name="connsiteY109" fmla="*/ 5067615 h 5102540"/>
              <a:gd name="connsiteX110" fmla="*/ 6952982 w 12191996"/>
              <a:gd name="connsiteY110" fmla="*/ 5081903 h 5102540"/>
              <a:gd name="connsiteX111" fmla="*/ 6900595 w 12191996"/>
              <a:gd name="connsiteY111" fmla="*/ 5093015 h 5102540"/>
              <a:gd name="connsiteX112" fmla="*/ 6840270 w 12191996"/>
              <a:gd name="connsiteY112" fmla="*/ 5100953 h 5102540"/>
              <a:gd name="connsiteX113" fmla="*/ 6781798 w 12191996"/>
              <a:gd name="connsiteY113" fmla="*/ 5102313 h 5102540"/>
              <a:gd name="connsiteX114" fmla="*/ 6723326 w 12191996"/>
              <a:gd name="connsiteY114" fmla="*/ 5100953 h 5102540"/>
              <a:gd name="connsiteX115" fmla="*/ 6663001 w 12191996"/>
              <a:gd name="connsiteY115" fmla="*/ 5093015 h 5102540"/>
              <a:gd name="connsiteX116" fmla="*/ 6610613 w 12191996"/>
              <a:gd name="connsiteY116" fmla="*/ 5081903 h 5102540"/>
              <a:gd name="connsiteX117" fmla="*/ 6564576 w 12191996"/>
              <a:gd name="connsiteY117" fmla="*/ 5067615 h 5102540"/>
              <a:gd name="connsiteX118" fmla="*/ 6523301 w 12191996"/>
              <a:gd name="connsiteY118" fmla="*/ 5051740 h 5102540"/>
              <a:gd name="connsiteX119" fmla="*/ 6486788 w 12191996"/>
              <a:gd name="connsiteY119" fmla="*/ 5032690 h 5102540"/>
              <a:gd name="connsiteX120" fmla="*/ 6448688 w 12191996"/>
              <a:gd name="connsiteY120" fmla="*/ 5013640 h 5102540"/>
              <a:gd name="connsiteX121" fmla="*/ 6410588 w 12191996"/>
              <a:gd name="connsiteY121" fmla="*/ 4994590 h 5102540"/>
              <a:gd name="connsiteX122" fmla="*/ 6374076 w 12191996"/>
              <a:gd name="connsiteY122" fmla="*/ 4978715 h 5102540"/>
              <a:gd name="connsiteX123" fmla="*/ 6332801 w 12191996"/>
              <a:gd name="connsiteY123" fmla="*/ 4962840 h 5102540"/>
              <a:gd name="connsiteX124" fmla="*/ 6286763 w 12191996"/>
              <a:gd name="connsiteY124" fmla="*/ 4946965 h 5102540"/>
              <a:gd name="connsiteX125" fmla="*/ 6234376 w 12191996"/>
              <a:gd name="connsiteY125" fmla="*/ 4935853 h 5102540"/>
              <a:gd name="connsiteX126" fmla="*/ 6174051 w 12191996"/>
              <a:gd name="connsiteY126" fmla="*/ 4929503 h 5102540"/>
              <a:gd name="connsiteX127" fmla="*/ 6105788 w 12191996"/>
              <a:gd name="connsiteY127" fmla="*/ 4926328 h 5102540"/>
              <a:gd name="connsiteX128" fmla="*/ 6095998 w 12191996"/>
              <a:gd name="connsiteY128" fmla="*/ 4926783 h 5102540"/>
              <a:gd name="connsiteX129" fmla="*/ 6086208 w 12191996"/>
              <a:gd name="connsiteY129" fmla="*/ 4926328 h 5102540"/>
              <a:gd name="connsiteX130" fmla="*/ 6017946 w 12191996"/>
              <a:gd name="connsiteY130" fmla="*/ 4929503 h 5102540"/>
              <a:gd name="connsiteX131" fmla="*/ 5957620 w 12191996"/>
              <a:gd name="connsiteY131" fmla="*/ 4935853 h 5102540"/>
              <a:gd name="connsiteX132" fmla="*/ 5905233 w 12191996"/>
              <a:gd name="connsiteY132" fmla="*/ 4946965 h 5102540"/>
              <a:gd name="connsiteX133" fmla="*/ 5859195 w 12191996"/>
              <a:gd name="connsiteY133" fmla="*/ 4962840 h 5102540"/>
              <a:gd name="connsiteX134" fmla="*/ 5817920 w 12191996"/>
              <a:gd name="connsiteY134" fmla="*/ 4978715 h 5102540"/>
              <a:gd name="connsiteX135" fmla="*/ 5781407 w 12191996"/>
              <a:gd name="connsiteY135" fmla="*/ 4994590 h 5102540"/>
              <a:gd name="connsiteX136" fmla="*/ 5743307 w 12191996"/>
              <a:gd name="connsiteY136" fmla="*/ 5013640 h 5102540"/>
              <a:gd name="connsiteX137" fmla="*/ 5705208 w 12191996"/>
              <a:gd name="connsiteY137" fmla="*/ 5032690 h 5102540"/>
              <a:gd name="connsiteX138" fmla="*/ 5668695 w 12191996"/>
              <a:gd name="connsiteY138" fmla="*/ 5051740 h 5102540"/>
              <a:gd name="connsiteX139" fmla="*/ 5627420 w 12191996"/>
              <a:gd name="connsiteY139" fmla="*/ 5067615 h 5102540"/>
              <a:gd name="connsiteX140" fmla="*/ 5581382 w 12191996"/>
              <a:gd name="connsiteY140" fmla="*/ 5081903 h 5102540"/>
              <a:gd name="connsiteX141" fmla="*/ 5528995 w 12191996"/>
              <a:gd name="connsiteY141" fmla="*/ 5093015 h 5102540"/>
              <a:gd name="connsiteX142" fmla="*/ 5468670 w 12191996"/>
              <a:gd name="connsiteY142" fmla="*/ 5100953 h 5102540"/>
              <a:gd name="connsiteX143" fmla="*/ 5410198 w 12191996"/>
              <a:gd name="connsiteY143" fmla="*/ 5102313 h 5102540"/>
              <a:gd name="connsiteX144" fmla="*/ 5351726 w 12191996"/>
              <a:gd name="connsiteY144" fmla="*/ 5100953 h 5102540"/>
              <a:gd name="connsiteX145" fmla="*/ 5291400 w 12191996"/>
              <a:gd name="connsiteY145" fmla="*/ 5093015 h 5102540"/>
              <a:gd name="connsiteX146" fmla="*/ 5239013 w 12191996"/>
              <a:gd name="connsiteY146" fmla="*/ 5081903 h 5102540"/>
              <a:gd name="connsiteX147" fmla="*/ 5192976 w 12191996"/>
              <a:gd name="connsiteY147" fmla="*/ 5067615 h 5102540"/>
              <a:gd name="connsiteX148" fmla="*/ 5151700 w 12191996"/>
              <a:gd name="connsiteY148" fmla="*/ 5051740 h 5102540"/>
              <a:gd name="connsiteX149" fmla="*/ 5115188 w 12191996"/>
              <a:gd name="connsiteY149" fmla="*/ 5032690 h 5102540"/>
              <a:gd name="connsiteX150" fmla="*/ 5077089 w 12191996"/>
              <a:gd name="connsiteY150" fmla="*/ 5013640 h 5102540"/>
              <a:gd name="connsiteX151" fmla="*/ 5038988 w 12191996"/>
              <a:gd name="connsiteY151" fmla="*/ 4994590 h 5102540"/>
              <a:gd name="connsiteX152" fmla="*/ 5002476 w 12191996"/>
              <a:gd name="connsiteY152" fmla="*/ 4978715 h 5102540"/>
              <a:gd name="connsiteX153" fmla="*/ 4961200 w 12191996"/>
              <a:gd name="connsiteY153" fmla="*/ 4962840 h 5102540"/>
              <a:gd name="connsiteX154" fmla="*/ 4915164 w 12191996"/>
              <a:gd name="connsiteY154" fmla="*/ 4946965 h 5102540"/>
              <a:gd name="connsiteX155" fmla="*/ 4862776 w 12191996"/>
              <a:gd name="connsiteY155" fmla="*/ 4935853 h 5102540"/>
              <a:gd name="connsiteX156" fmla="*/ 4802452 w 12191996"/>
              <a:gd name="connsiteY156" fmla="*/ 4929503 h 5102540"/>
              <a:gd name="connsiteX157" fmla="*/ 4734188 w 12191996"/>
              <a:gd name="connsiteY157" fmla="*/ 4926328 h 5102540"/>
              <a:gd name="connsiteX158" fmla="*/ 4665927 w 12191996"/>
              <a:gd name="connsiteY158" fmla="*/ 4929503 h 5102540"/>
              <a:gd name="connsiteX159" fmla="*/ 4605601 w 12191996"/>
              <a:gd name="connsiteY159" fmla="*/ 4935853 h 5102540"/>
              <a:gd name="connsiteX160" fmla="*/ 4553214 w 12191996"/>
              <a:gd name="connsiteY160" fmla="*/ 4946965 h 5102540"/>
              <a:gd name="connsiteX161" fmla="*/ 4507176 w 12191996"/>
              <a:gd name="connsiteY161" fmla="*/ 4962840 h 5102540"/>
              <a:gd name="connsiteX162" fmla="*/ 4465901 w 12191996"/>
              <a:gd name="connsiteY162" fmla="*/ 4978715 h 5102540"/>
              <a:gd name="connsiteX163" fmla="*/ 4429388 w 12191996"/>
              <a:gd name="connsiteY163" fmla="*/ 4994590 h 5102540"/>
              <a:gd name="connsiteX164" fmla="*/ 4353188 w 12191996"/>
              <a:gd name="connsiteY164" fmla="*/ 5032690 h 5102540"/>
              <a:gd name="connsiteX165" fmla="*/ 4316676 w 12191996"/>
              <a:gd name="connsiteY165" fmla="*/ 5051740 h 5102540"/>
              <a:gd name="connsiteX166" fmla="*/ 4275401 w 12191996"/>
              <a:gd name="connsiteY166" fmla="*/ 5067615 h 5102540"/>
              <a:gd name="connsiteX167" fmla="*/ 4229363 w 12191996"/>
              <a:gd name="connsiteY167" fmla="*/ 5081903 h 5102540"/>
              <a:gd name="connsiteX168" fmla="*/ 4176976 w 12191996"/>
              <a:gd name="connsiteY168" fmla="*/ 5093015 h 5102540"/>
              <a:gd name="connsiteX169" fmla="*/ 4116651 w 12191996"/>
              <a:gd name="connsiteY169" fmla="*/ 5100953 h 5102540"/>
              <a:gd name="connsiteX170" fmla="*/ 4048388 w 12191996"/>
              <a:gd name="connsiteY170" fmla="*/ 5102540 h 5102540"/>
              <a:gd name="connsiteX171" fmla="*/ 3980126 w 12191996"/>
              <a:gd name="connsiteY171" fmla="*/ 5100953 h 5102540"/>
              <a:gd name="connsiteX172" fmla="*/ 3919801 w 12191996"/>
              <a:gd name="connsiteY172" fmla="*/ 5093015 h 5102540"/>
              <a:gd name="connsiteX173" fmla="*/ 3867413 w 12191996"/>
              <a:gd name="connsiteY173" fmla="*/ 5081903 h 5102540"/>
              <a:gd name="connsiteX174" fmla="*/ 3821376 w 12191996"/>
              <a:gd name="connsiteY174" fmla="*/ 5067615 h 5102540"/>
              <a:gd name="connsiteX175" fmla="*/ 3780101 w 12191996"/>
              <a:gd name="connsiteY175" fmla="*/ 5051740 h 5102540"/>
              <a:gd name="connsiteX176" fmla="*/ 3743588 w 12191996"/>
              <a:gd name="connsiteY176" fmla="*/ 5032690 h 5102540"/>
              <a:gd name="connsiteX177" fmla="*/ 3705488 w 12191996"/>
              <a:gd name="connsiteY177" fmla="*/ 5013640 h 5102540"/>
              <a:gd name="connsiteX178" fmla="*/ 3667388 w 12191996"/>
              <a:gd name="connsiteY178" fmla="*/ 4994590 h 5102540"/>
              <a:gd name="connsiteX179" fmla="*/ 3630876 w 12191996"/>
              <a:gd name="connsiteY179" fmla="*/ 4978715 h 5102540"/>
              <a:gd name="connsiteX180" fmla="*/ 3589601 w 12191996"/>
              <a:gd name="connsiteY180" fmla="*/ 4962840 h 5102540"/>
              <a:gd name="connsiteX181" fmla="*/ 3543563 w 12191996"/>
              <a:gd name="connsiteY181" fmla="*/ 4946965 h 5102540"/>
              <a:gd name="connsiteX182" fmla="*/ 3491176 w 12191996"/>
              <a:gd name="connsiteY182" fmla="*/ 4935853 h 5102540"/>
              <a:gd name="connsiteX183" fmla="*/ 3430851 w 12191996"/>
              <a:gd name="connsiteY183" fmla="*/ 4929503 h 5102540"/>
              <a:gd name="connsiteX184" fmla="*/ 3361001 w 12191996"/>
              <a:gd name="connsiteY184" fmla="*/ 4926328 h 5102540"/>
              <a:gd name="connsiteX185" fmla="*/ 3294326 w 12191996"/>
              <a:gd name="connsiteY185" fmla="*/ 4929503 h 5102540"/>
              <a:gd name="connsiteX186" fmla="*/ 3234001 w 12191996"/>
              <a:gd name="connsiteY186" fmla="*/ 4935853 h 5102540"/>
              <a:gd name="connsiteX187" fmla="*/ 3181613 w 12191996"/>
              <a:gd name="connsiteY187" fmla="*/ 4946965 h 5102540"/>
              <a:gd name="connsiteX188" fmla="*/ 3135576 w 12191996"/>
              <a:gd name="connsiteY188" fmla="*/ 4962840 h 5102540"/>
              <a:gd name="connsiteX189" fmla="*/ 3094301 w 12191996"/>
              <a:gd name="connsiteY189" fmla="*/ 4978715 h 5102540"/>
              <a:gd name="connsiteX190" fmla="*/ 3057788 w 12191996"/>
              <a:gd name="connsiteY190" fmla="*/ 4994590 h 5102540"/>
              <a:gd name="connsiteX191" fmla="*/ 3019688 w 12191996"/>
              <a:gd name="connsiteY191" fmla="*/ 5013640 h 5102540"/>
              <a:gd name="connsiteX192" fmla="*/ 2981588 w 12191996"/>
              <a:gd name="connsiteY192" fmla="*/ 5032690 h 5102540"/>
              <a:gd name="connsiteX193" fmla="*/ 2945076 w 12191996"/>
              <a:gd name="connsiteY193" fmla="*/ 5051740 h 5102540"/>
              <a:gd name="connsiteX194" fmla="*/ 2903801 w 12191996"/>
              <a:gd name="connsiteY194" fmla="*/ 5067615 h 5102540"/>
              <a:gd name="connsiteX195" fmla="*/ 2857763 w 12191996"/>
              <a:gd name="connsiteY195" fmla="*/ 5081903 h 5102540"/>
              <a:gd name="connsiteX196" fmla="*/ 2805376 w 12191996"/>
              <a:gd name="connsiteY196" fmla="*/ 5093015 h 5102540"/>
              <a:gd name="connsiteX197" fmla="*/ 2745051 w 12191996"/>
              <a:gd name="connsiteY197" fmla="*/ 5100953 h 5102540"/>
              <a:gd name="connsiteX198" fmla="*/ 2676788 w 12191996"/>
              <a:gd name="connsiteY198" fmla="*/ 5102540 h 5102540"/>
              <a:gd name="connsiteX199" fmla="*/ 2608526 w 12191996"/>
              <a:gd name="connsiteY199" fmla="*/ 5100953 h 5102540"/>
              <a:gd name="connsiteX200" fmla="*/ 2548201 w 12191996"/>
              <a:gd name="connsiteY200" fmla="*/ 5093015 h 5102540"/>
              <a:gd name="connsiteX201" fmla="*/ 2495813 w 12191996"/>
              <a:gd name="connsiteY201" fmla="*/ 5081903 h 5102540"/>
              <a:gd name="connsiteX202" fmla="*/ 2449776 w 12191996"/>
              <a:gd name="connsiteY202" fmla="*/ 5067615 h 5102540"/>
              <a:gd name="connsiteX203" fmla="*/ 2408501 w 12191996"/>
              <a:gd name="connsiteY203" fmla="*/ 5051740 h 5102540"/>
              <a:gd name="connsiteX204" fmla="*/ 2371988 w 12191996"/>
              <a:gd name="connsiteY204" fmla="*/ 5032690 h 5102540"/>
              <a:gd name="connsiteX205" fmla="*/ 2333888 w 12191996"/>
              <a:gd name="connsiteY205" fmla="*/ 5013640 h 5102540"/>
              <a:gd name="connsiteX206" fmla="*/ 2295788 w 12191996"/>
              <a:gd name="connsiteY206" fmla="*/ 4994590 h 5102540"/>
              <a:gd name="connsiteX207" fmla="*/ 2259276 w 12191996"/>
              <a:gd name="connsiteY207" fmla="*/ 4978715 h 5102540"/>
              <a:gd name="connsiteX208" fmla="*/ 2218001 w 12191996"/>
              <a:gd name="connsiteY208" fmla="*/ 4962840 h 5102540"/>
              <a:gd name="connsiteX209" fmla="*/ 2171963 w 12191996"/>
              <a:gd name="connsiteY209" fmla="*/ 4946965 h 5102540"/>
              <a:gd name="connsiteX210" fmla="*/ 2119576 w 12191996"/>
              <a:gd name="connsiteY210" fmla="*/ 4935853 h 5102540"/>
              <a:gd name="connsiteX211" fmla="*/ 2059251 w 12191996"/>
              <a:gd name="connsiteY211" fmla="*/ 4929503 h 5102540"/>
              <a:gd name="connsiteX212" fmla="*/ 1990988 w 12191996"/>
              <a:gd name="connsiteY212" fmla="*/ 4926328 h 5102540"/>
              <a:gd name="connsiteX213" fmla="*/ 1922726 w 12191996"/>
              <a:gd name="connsiteY213" fmla="*/ 4929503 h 5102540"/>
              <a:gd name="connsiteX214" fmla="*/ 1862401 w 12191996"/>
              <a:gd name="connsiteY214" fmla="*/ 4935853 h 5102540"/>
              <a:gd name="connsiteX215" fmla="*/ 1810013 w 12191996"/>
              <a:gd name="connsiteY215" fmla="*/ 4946965 h 5102540"/>
              <a:gd name="connsiteX216" fmla="*/ 1763976 w 12191996"/>
              <a:gd name="connsiteY216" fmla="*/ 4962840 h 5102540"/>
              <a:gd name="connsiteX217" fmla="*/ 1722701 w 12191996"/>
              <a:gd name="connsiteY217" fmla="*/ 4978715 h 5102540"/>
              <a:gd name="connsiteX218" fmla="*/ 1686188 w 12191996"/>
              <a:gd name="connsiteY218" fmla="*/ 4994590 h 5102540"/>
              <a:gd name="connsiteX219" fmla="*/ 1648088 w 12191996"/>
              <a:gd name="connsiteY219" fmla="*/ 5013640 h 5102540"/>
              <a:gd name="connsiteX220" fmla="*/ 1609988 w 12191996"/>
              <a:gd name="connsiteY220" fmla="*/ 5032690 h 5102540"/>
              <a:gd name="connsiteX221" fmla="*/ 1573476 w 12191996"/>
              <a:gd name="connsiteY221" fmla="*/ 5051740 h 5102540"/>
              <a:gd name="connsiteX222" fmla="*/ 1532201 w 12191996"/>
              <a:gd name="connsiteY222" fmla="*/ 5067615 h 5102540"/>
              <a:gd name="connsiteX223" fmla="*/ 1486163 w 12191996"/>
              <a:gd name="connsiteY223" fmla="*/ 5081903 h 5102540"/>
              <a:gd name="connsiteX224" fmla="*/ 1433776 w 12191996"/>
              <a:gd name="connsiteY224" fmla="*/ 5093015 h 5102540"/>
              <a:gd name="connsiteX225" fmla="*/ 1373451 w 12191996"/>
              <a:gd name="connsiteY225" fmla="*/ 5100953 h 5102540"/>
              <a:gd name="connsiteX226" fmla="*/ 1305188 w 12191996"/>
              <a:gd name="connsiteY226" fmla="*/ 5102540 h 5102540"/>
              <a:gd name="connsiteX227" fmla="*/ 1236926 w 12191996"/>
              <a:gd name="connsiteY227" fmla="*/ 5100953 h 5102540"/>
              <a:gd name="connsiteX228" fmla="*/ 1176601 w 12191996"/>
              <a:gd name="connsiteY228" fmla="*/ 5093015 h 5102540"/>
              <a:gd name="connsiteX229" fmla="*/ 1124213 w 12191996"/>
              <a:gd name="connsiteY229" fmla="*/ 5081903 h 5102540"/>
              <a:gd name="connsiteX230" fmla="*/ 1078176 w 12191996"/>
              <a:gd name="connsiteY230" fmla="*/ 5067615 h 5102540"/>
              <a:gd name="connsiteX231" fmla="*/ 1036901 w 12191996"/>
              <a:gd name="connsiteY231" fmla="*/ 5051740 h 5102540"/>
              <a:gd name="connsiteX232" fmla="*/ 1000388 w 12191996"/>
              <a:gd name="connsiteY232" fmla="*/ 5032690 h 5102540"/>
              <a:gd name="connsiteX233" fmla="*/ 962288 w 12191996"/>
              <a:gd name="connsiteY233" fmla="*/ 5013640 h 5102540"/>
              <a:gd name="connsiteX234" fmla="*/ 924188 w 12191996"/>
              <a:gd name="connsiteY234" fmla="*/ 4994590 h 5102540"/>
              <a:gd name="connsiteX235" fmla="*/ 887676 w 12191996"/>
              <a:gd name="connsiteY235" fmla="*/ 4978715 h 5102540"/>
              <a:gd name="connsiteX236" fmla="*/ 846401 w 12191996"/>
              <a:gd name="connsiteY236" fmla="*/ 4962840 h 5102540"/>
              <a:gd name="connsiteX237" fmla="*/ 800363 w 12191996"/>
              <a:gd name="connsiteY237" fmla="*/ 4946965 h 5102540"/>
              <a:gd name="connsiteX238" fmla="*/ 747976 w 12191996"/>
              <a:gd name="connsiteY238" fmla="*/ 4935853 h 5102540"/>
              <a:gd name="connsiteX239" fmla="*/ 687651 w 12191996"/>
              <a:gd name="connsiteY239" fmla="*/ 4929503 h 5102540"/>
              <a:gd name="connsiteX240" fmla="*/ 619388 w 12191996"/>
              <a:gd name="connsiteY240" fmla="*/ 4926328 h 5102540"/>
              <a:gd name="connsiteX241" fmla="*/ 551126 w 12191996"/>
              <a:gd name="connsiteY241" fmla="*/ 4929503 h 5102540"/>
              <a:gd name="connsiteX242" fmla="*/ 490801 w 12191996"/>
              <a:gd name="connsiteY242" fmla="*/ 4935853 h 5102540"/>
              <a:gd name="connsiteX243" fmla="*/ 438413 w 12191996"/>
              <a:gd name="connsiteY243" fmla="*/ 4946965 h 5102540"/>
              <a:gd name="connsiteX244" fmla="*/ 392376 w 12191996"/>
              <a:gd name="connsiteY244" fmla="*/ 4962840 h 5102540"/>
              <a:gd name="connsiteX245" fmla="*/ 351101 w 12191996"/>
              <a:gd name="connsiteY245" fmla="*/ 4978715 h 5102540"/>
              <a:gd name="connsiteX246" fmla="*/ 314588 w 12191996"/>
              <a:gd name="connsiteY246" fmla="*/ 4994590 h 5102540"/>
              <a:gd name="connsiteX247" fmla="*/ 276488 w 12191996"/>
              <a:gd name="connsiteY247" fmla="*/ 5013640 h 5102540"/>
              <a:gd name="connsiteX248" fmla="*/ 238388 w 12191996"/>
              <a:gd name="connsiteY248" fmla="*/ 5032690 h 5102540"/>
              <a:gd name="connsiteX249" fmla="*/ 201876 w 12191996"/>
              <a:gd name="connsiteY249" fmla="*/ 5051740 h 5102540"/>
              <a:gd name="connsiteX250" fmla="*/ 160601 w 12191996"/>
              <a:gd name="connsiteY250" fmla="*/ 5067615 h 5102540"/>
              <a:gd name="connsiteX251" fmla="*/ 114563 w 12191996"/>
              <a:gd name="connsiteY251" fmla="*/ 5081903 h 5102540"/>
              <a:gd name="connsiteX252" fmla="*/ 62176 w 12191996"/>
              <a:gd name="connsiteY252" fmla="*/ 5093015 h 5102540"/>
              <a:gd name="connsiteX253" fmla="*/ 1851 w 12191996"/>
              <a:gd name="connsiteY253" fmla="*/ 5100953 h 5102540"/>
              <a:gd name="connsiteX254" fmla="*/ 0 w 12191996"/>
              <a:gd name="connsiteY254" fmla="*/ 5100996 h 5102540"/>
              <a:gd name="connsiteX255" fmla="*/ 0 w 12191996"/>
              <a:gd name="connsiteY255" fmla="*/ 0 h 5102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</a:cxnLst>
            <a:rect l="l" t="t" r="r" b="b"/>
            <a:pathLst>
              <a:path w="12191996" h="5102540">
                <a:moveTo>
                  <a:pt x="0" y="0"/>
                </a:moveTo>
                <a:lnTo>
                  <a:pt x="12191996" y="0"/>
                </a:lnTo>
                <a:lnTo>
                  <a:pt x="12191996" y="5100996"/>
                </a:lnTo>
                <a:lnTo>
                  <a:pt x="12190145" y="5100953"/>
                </a:lnTo>
                <a:lnTo>
                  <a:pt x="12129819" y="5093016"/>
                </a:lnTo>
                <a:lnTo>
                  <a:pt x="12077431" y="5081903"/>
                </a:lnTo>
                <a:lnTo>
                  <a:pt x="12031395" y="5067615"/>
                </a:lnTo>
                <a:lnTo>
                  <a:pt x="11990119" y="5051740"/>
                </a:lnTo>
                <a:lnTo>
                  <a:pt x="11953607" y="5032690"/>
                </a:lnTo>
                <a:lnTo>
                  <a:pt x="11915507" y="5013640"/>
                </a:lnTo>
                <a:lnTo>
                  <a:pt x="11877407" y="4994590"/>
                </a:lnTo>
                <a:lnTo>
                  <a:pt x="11840895" y="4978715"/>
                </a:lnTo>
                <a:lnTo>
                  <a:pt x="11799619" y="4962840"/>
                </a:lnTo>
                <a:lnTo>
                  <a:pt x="11753581" y="4946965"/>
                </a:lnTo>
                <a:lnTo>
                  <a:pt x="11701195" y="4935853"/>
                </a:lnTo>
                <a:lnTo>
                  <a:pt x="11640869" y="4929503"/>
                </a:lnTo>
                <a:lnTo>
                  <a:pt x="11572607" y="4926328"/>
                </a:lnTo>
                <a:lnTo>
                  <a:pt x="11504345" y="4929503"/>
                </a:lnTo>
                <a:lnTo>
                  <a:pt x="11444019" y="4935853"/>
                </a:lnTo>
                <a:lnTo>
                  <a:pt x="11391631" y="4946965"/>
                </a:lnTo>
                <a:lnTo>
                  <a:pt x="11345595" y="4962840"/>
                </a:lnTo>
                <a:lnTo>
                  <a:pt x="11304319" y="4978715"/>
                </a:lnTo>
                <a:lnTo>
                  <a:pt x="11267807" y="4994590"/>
                </a:lnTo>
                <a:lnTo>
                  <a:pt x="11229707" y="5013640"/>
                </a:lnTo>
                <a:lnTo>
                  <a:pt x="11191607" y="5032690"/>
                </a:lnTo>
                <a:lnTo>
                  <a:pt x="11155095" y="5051740"/>
                </a:lnTo>
                <a:lnTo>
                  <a:pt x="11113819" y="5067615"/>
                </a:lnTo>
                <a:lnTo>
                  <a:pt x="11067781" y="5081903"/>
                </a:lnTo>
                <a:lnTo>
                  <a:pt x="11015395" y="5093015"/>
                </a:lnTo>
                <a:lnTo>
                  <a:pt x="10955069" y="5100953"/>
                </a:lnTo>
                <a:lnTo>
                  <a:pt x="10886807" y="5102540"/>
                </a:lnTo>
                <a:lnTo>
                  <a:pt x="10818545" y="5100953"/>
                </a:lnTo>
                <a:lnTo>
                  <a:pt x="10758219" y="5093015"/>
                </a:lnTo>
                <a:lnTo>
                  <a:pt x="10705831" y="5081903"/>
                </a:lnTo>
                <a:lnTo>
                  <a:pt x="10659795" y="5067615"/>
                </a:lnTo>
                <a:lnTo>
                  <a:pt x="10618519" y="5051740"/>
                </a:lnTo>
                <a:lnTo>
                  <a:pt x="10582007" y="5032690"/>
                </a:lnTo>
                <a:lnTo>
                  <a:pt x="10543907" y="5013640"/>
                </a:lnTo>
                <a:lnTo>
                  <a:pt x="10505807" y="4994590"/>
                </a:lnTo>
                <a:lnTo>
                  <a:pt x="10469295" y="4978715"/>
                </a:lnTo>
                <a:lnTo>
                  <a:pt x="10428019" y="4962840"/>
                </a:lnTo>
                <a:lnTo>
                  <a:pt x="10381981" y="4946965"/>
                </a:lnTo>
                <a:lnTo>
                  <a:pt x="10329595" y="4935853"/>
                </a:lnTo>
                <a:lnTo>
                  <a:pt x="10269269" y="4929503"/>
                </a:lnTo>
                <a:lnTo>
                  <a:pt x="10201007" y="4926328"/>
                </a:lnTo>
                <a:lnTo>
                  <a:pt x="10132745" y="4929503"/>
                </a:lnTo>
                <a:lnTo>
                  <a:pt x="10072419" y="4935853"/>
                </a:lnTo>
                <a:lnTo>
                  <a:pt x="10020031" y="4946965"/>
                </a:lnTo>
                <a:lnTo>
                  <a:pt x="9973995" y="4962840"/>
                </a:lnTo>
                <a:lnTo>
                  <a:pt x="9932719" y="4978715"/>
                </a:lnTo>
                <a:lnTo>
                  <a:pt x="9896207" y="4994590"/>
                </a:lnTo>
                <a:lnTo>
                  <a:pt x="9820007" y="5032690"/>
                </a:lnTo>
                <a:lnTo>
                  <a:pt x="9783495" y="5051740"/>
                </a:lnTo>
                <a:lnTo>
                  <a:pt x="9742219" y="5067615"/>
                </a:lnTo>
                <a:lnTo>
                  <a:pt x="9696181" y="5081903"/>
                </a:lnTo>
                <a:lnTo>
                  <a:pt x="9643795" y="5093015"/>
                </a:lnTo>
                <a:lnTo>
                  <a:pt x="9583469" y="5100953"/>
                </a:lnTo>
                <a:lnTo>
                  <a:pt x="9515207" y="5102540"/>
                </a:lnTo>
                <a:lnTo>
                  <a:pt x="9446945" y="5100953"/>
                </a:lnTo>
                <a:lnTo>
                  <a:pt x="9386619" y="5093015"/>
                </a:lnTo>
                <a:lnTo>
                  <a:pt x="9334231" y="5081903"/>
                </a:lnTo>
                <a:lnTo>
                  <a:pt x="9288195" y="5067615"/>
                </a:lnTo>
                <a:lnTo>
                  <a:pt x="9246919" y="5051740"/>
                </a:lnTo>
                <a:lnTo>
                  <a:pt x="9210407" y="5032690"/>
                </a:lnTo>
                <a:lnTo>
                  <a:pt x="9172307" y="5013640"/>
                </a:lnTo>
                <a:lnTo>
                  <a:pt x="9134207" y="4994590"/>
                </a:lnTo>
                <a:lnTo>
                  <a:pt x="9097695" y="4978715"/>
                </a:lnTo>
                <a:lnTo>
                  <a:pt x="9056419" y="4962840"/>
                </a:lnTo>
                <a:lnTo>
                  <a:pt x="9010381" y="4946965"/>
                </a:lnTo>
                <a:lnTo>
                  <a:pt x="8957995" y="4935853"/>
                </a:lnTo>
                <a:lnTo>
                  <a:pt x="8897669" y="4929503"/>
                </a:lnTo>
                <a:lnTo>
                  <a:pt x="8827819" y="4926328"/>
                </a:lnTo>
                <a:lnTo>
                  <a:pt x="8761145" y="4929503"/>
                </a:lnTo>
                <a:lnTo>
                  <a:pt x="8700819" y="4935853"/>
                </a:lnTo>
                <a:lnTo>
                  <a:pt x="8648431" y="4946965"/>
                </a:lnTo>
                <a:lnTo>
                  <a:pt x="8602395" y="4962840"/>
                </a:lnTo>
                <a:lnTo>
                  <a:pt x="8561119" y="4978715"/>
                </a:lnTo>
                <a:lnTo>
                  <a:pt x="8524607" y="4994590"/>
                </a:lnTo>
                <a:lnTo>
                  <a:pt x="8486507" y="5013640"/>
                </a:lnTo>
                <a:lnTo>
                  <a:pt x="8448407" y="5032690"/>
                </a:lnTo>
                <a:lnTo>
                  <a:pt x="8411895" y="5051740"/>
                </a:lnTo>
                <a:lnTo>
                  <a:pt x="8370620" y="5067615"/>
                </a:lnTo>
                <a:lnTo>
                  <a:pt x="8324582" y="5081903"/>
                </a:lnTo>
                <a:lnTo>
                  <a:pt x="8272195" y="5093015"/>
                </a:lnTo>
                <a:lnTo>
                  <a:pt x="8211870" y="5100953"/>
                </a:lnTo>
                <a:lnTo>
                  <a:pt x="8143607" y="5102540"/>
                </a:lnTo>
                <a:lnTo>
                  <a:pt x="8075345" y="5100953"/>
                </a:lnTo>
                <a:lnTo>
                  <a:pt x="8015020" y="5093015"/>
                </a:lnTo>
                <a:lnTo>
                  <a:pt x="7962632" y="5081903"/>
                </a:lnTo>
                <a:lnTo>
                  <a:pt x="7916595" y="5067615"/>
                </a:lnTo>
                <a:lnTo>
                  <a:pt x="7875320" y="5051740"/>
                </a:lnTo>
                <a:lnTo>
                  <a:pt x="7838807" y="5032690"/>
                </a:lnTo>
                <a:lnTo>
                  <a:pt x="7800707" y="5013640"/>
                </a:lnTo>
                <a:lnTo>
                  <a:pt x="7762607" y="4994590"/>
                </a:lnTo>
                <a:lnTo>
                  <a:pt x="7726095" y="4978715"/>
                </a:lnTo>
                <a:lnTo>
                  <a:pt x="7684820" y="4962840"/>
                </a:lnTo>
                <a:lnTo>
                  <a:pt x="7638782" y="4946965"/>
                </a:lnTo>
                <a:lnTo>
                  <a:pt x="7586395" y="4935853"/>
                </a:lnTo>
                <a:lnTo>
                  <a:pt x="7526070" y="4929503"/>
                </a:lnTo>
                <a:lnTo>
                  <a:pt x="7457807" y="4926328"/>
                </a:lnTo>
                <a:lnTo>
                  <a:pt x="7389545" y="4929503"/>
                </a:lnTo>
                <a:lnTo>
                  <a:pt x="7329220" y="4935853"/>
                </a:lnTo>
                <a:lnTo>
                  <a:pt x="7276832" y="4946965"/>
                </a:lnTo>
                <a:lnTo>
                  <a:pt x="7230795" y="4962840"/>
                </a:lnTo>
                <a:lnTo>
                  <a:pt x="7189520" y="4978715"/>
                </a:lnTo>
                <a:lnTo>
                  <a:pt x="7153007" y="4994590"/>
                </a:lnTo>
                <a:lnTo>
                  <a:pt x="7114907" y="5013640"/>
                </a:lnTo>
                <a:lnTo>
                  <a:pt x="7076807" y="5032690"/>
                </a:lnTo>
                <a:lnTo>
                  <a:pt x="7040295" y="5051740"/>
                </a:lnTo>
                <a:lnTo>
                  <a:pt x="6999020" y="5067615"/>
                </a:lnTo>
                <a:lnTo>
                  <a:pt x="6952982" y="5081903"/>
                </a:lnTo>
                <a:lnTo>
                  <a:pt x="6900595" y="5093015"/>
                </a:lnTo>
                <a:lnTo>
                  <a:pt x="6840270" y="5100953"/>
                </a:lnTo>
                <a:lnTo>
                  <a:pt x="6781798" y="5102313"/>
                </a:lnTo>
                <a:lnTo>
                  <a:pt x="6723326" y="5100953"/>
                </a:lnTo>
                <a:lnTo>
                  <a:pt x="6663001" y="5093015"/>
                </a:lnTo>
                <a:lnTo>
                  <a:pt x="6610613" y="5081903"/>
                </a:lnTo>
                <a:lnTo>
                  <a:pt x="6564576" y="5067615"/>
                </a:lnTo>
                <a:lnTo>
                  <a:pt x="6523301" y="5051740"/>
                </a:lnTo>
                <a:lnTo>
                  <a:pt x="6486788" y="5032690"/>
                </a:lnTo>
                <a:lnTo>
                  <a:pt x="6448688" y="5013640"/>
                </a:lnTo>
                <a:lnTo>
                  <a:pt x="6410588" y="4994590"/>
                </a:lnTo>
                <a:lnTo>
                  <a:pt x="6374076" y="4978715"/>
                </a:lnTo>
                <a:lnTo>
                  <a:pt x="6332801" y="4962840"/>
                </a:lnTo>
                <a:lnTo>
                  <a:pt x="6286763" y="4946965"/>
                </a:lnTo>
                <a:lnTo>
                  <a:pt x="6234376" y="4935853"/>
                </a:lnTo>
                <a:lnTo>
                  <a:pt x="6174051" y="4929503"/>
                </a:lnTo>
                <a:lnTo>
                  <a:pt x="6105788" y="4926328"/>
                </a:lnTo>
                <a:lnTo>
                  <a:pt x="6095998" y="4926783"/>
                </a:lnTo>
                <a:lnTo>
                  <a:pt x="6086208" y="4926328"/>
                </a:lnTo>
                <a:lnTo>
                  <a:pt x="6017946" y="4929503"/>
                </a:lnTo>
                <a:lnTo>
                  <a:pt x="5957620" y="4935853"/>
                </a:lnTo>
                <a:lnTo>
                  <a:pt x="5905233" y="4946965"/>
                </a:lnTo>
                <a:lnTo>
                  <a:pt x="5859195" y="4962840"/>
                </a:lnTo>
                <a:lnTo>
                  <a:pt x="5817920" y="4978715"/>
                </a:lnTo>
                <a:lnTo>
                  <a:pt x="5781407" y="4994590"/>
                </a:lnTo>
                <a:lnTo>
                  <a:pt x="5743307" y="5013640"/>
                </a:lnTo>
                <a:lnTo>
                  <a:pt x="5705208" y="5032690"/>
                </a:lnTo>
                <a:lnTo>
                  <a:pt x="5668695" y="5051740"/>
                </a:lnTo>
                <a:lnTo>
                  <a:pt x="5627420" y="5067615"/>
                </a:lnTo>
                <a:lnTo>
                  <a:pt x="5581382" y="5081903"/>
                </a:lnTo>
                <a:lnTo>
                  <a:pt x="5528995" y="5093015"/>
                </a:lnTo>
                <a:lnTo>
                  <a:pt x="5468670" y="5100953"/>
                </a:lnTo>
                <a:lnTo>
                  <a:pt x="5410198" y="5102313"/>
                </a:lnTo>
                <a:lnTo>
                  <a:pt x="5351726" y="5100953"/>
                </a:lnTo>
                <a:lnTo>
                  <a:pt x="5291400" y="5093015"/>
                </a:lnTo>
                <a:lnTo>
                  <a:pt x="5239013" y="5081903"/>
                </a:lnTo>
                <a:lnTo>
                  <a:pt x="5192976" y="5067615"/>
                </a:lnTo>
                <a:lnTo>
                  <a:pt x="5151700" y="5051740"/>
                </a:lnTo>
                <a:lnTo>
                  <a:pt x="5115188" y="5032690"/>
                </a:lnTo>
                <a:lnTo>
                  <a:pt x="5077089" y="5013640"/>
                </a:lnTo>
                <a:lnTo>
                  <a:pt x="5038988" y="4994590"/>
                </a:lnTo>
                <a:lnTo>
                  <a:pt x="5002476" y="4978715"/>
                </a:lnTo>
                <a:lnTo>
                  <a:pt x="4961200" y="4962840"/>
                </a:lnTo>
                <a:lnTo>
                  <a:pt x="4915164" y="4946965"/>
                </a:lnTo>
                <a:lnTo>
                  <a:pt x="4862776" y="4935853"/>
                </a:lnTo>
                <a:lnTo>
                  <a:pt x="4802452" y="4929503"/>
                </a:lnTo>
                <a:lnTo>
                  <a:pt x="4734188" y="4926328"/>
                </a:lnTo>
                <a:lnTo>
                  <a:pt x="4665927" y="4929503"/>
                </a:lnTo>
                <a:lnTo>
                  <a:pt x="4605601" y="4935853"/>
                </a:lnTo>
                <a:lnTo>
                  <a:pt x="4553214" y="4946965"/>
                </a:lnTo>
                <a:lnTo>
                  <a:pt x="4507176" y="4962840"/>
                </a:lnTo>
                <a:lnTo>
                  <a:pt x="4465901" y="4978715"/>
                </a:lnTo>
                <a:lnTo>
                  <a:pt x="4429388" y="4994590"/>
                </a:lnTo>
                <a:lnTo>
                  <a:pt x="4353188" y="5032690"/>
                </a:lnTo>
                <a:lnTo>
                  <a:pt x="4316676" y="5051740"/>
                </a:lnTo>
                <a:lnTo>
                  <a:pt x="4275401" y="5067615"/>
                </a:lnTo>
                <a:lnTo>
                  <a:pt x="4229363" y="5081903"/>
                </a:lnTo>
                <a:lnTo>
                  <a:pt x="4176976" y="5093015"/>
                </a:lnTo>
                <a:lnTo>
                  <a:pt x="4116651" y="5100953"/>
                </a:lnTo>
                <a:lnTo>
                  <a:pt x="4048388" y="5102540"/>
                </a:lnTo>
                <a:lnTo>
                  <a:pt x="3980126" y="5100953"/>
                </a:lnTo>
                <a:lnTo>
                  <a:pt x="3919801" y="5093015"/>
                </a:lnTo>
                <a:lnTo>
                  <a:pt x="3867413" y="5081903"/>
                </a:lnTo>
                <a:lnTo>
                  <a:pt x="3821376" y="5067615"/>
                </a:lnTo>
                <a:lnTo>
                  <a:pt x="3780101" y="5051740"/>
                </a:lnTo>
                <a:lnTo>
                  <a:pt x="3743588" y="5032690"/>
                </a:lnTo>
                <a:lnTo>
                  <a:pt x="3705488" y="5013640"/>
                </a:lnTo>
                <a:lnTo>
                  <a:pt x="3667388" y="4994590"/>
                </a:lnTo>
                <a:lnTo>
                  <a:pt x="3630876" y="4978715"/>
                </a:lnTo>
                <a:lnTo>
                  <a:pt x="3589601" y="4962840"/>
                </a:lnTo>
                <a:lnTo>
                  <a:pt x="3543563" y="4946965"/>
                </a:lnTo>
                <a:lnTo>
                  <a:pt x="3491176" y="4935853"/>
                </a:lnTo>
                <a:lnTo>
                  <a:pt x="3430851" y="4929503"/>
                </a:lnTo>
                <a:lnTo>
                  <a:pt x="3361001" y="4926328"/>
                </a:lnTo>
                <a:lnTo>
                  <a:pt x="3294326" y="4929503"/>
                </a:lnTo>
                <a:lnTo>
                  <a:pt x="3234001" y="4935853"/>
                </a:lnTo>
                <a:lnTo>
                  <a:pt x="3181613" y="4946965"/>
                </a:lnTo>
                <a:lnTo>
                  <a:pt x="3135576" y="4962840"/>
                </a:lnTo>
                <a:lnTo>
                  <a:pt x="3094301" y="4978715"/>
                </a:lnTo>
                <a:lnTo>
                  <a:pt x="3057788" y="4994590"/>
                </a:lnTo>
                <a:lnTo>
                  <a:pt x="3019688" y="5013640"/>
                </a:lnTo>
                <a:lnTo>
                  <a:pt x="2981588" y="5032690"/>
                </a:lnTo>
                <a:lnTo>
                  <a:pt x="2945076" y="5051740"/>
                </a:lnTo>
                <a:lnTo>
                  <a:pt x="2903801" y="5067615"/>
                </a:lnTo>
                <a:lnTo>
                  <a:pt x="2857763" y="5081903"/>
                </a:lnTo>
                <a:lnTo>
                  <a:pt x="2805376" y="5093015"/>
                </a:lnTo>
                <a:lnTo>
                  <a:pt x="2745051" y="5100953"/>
                </a:lnTo>
                <a:lnTo>
                  <a:pt x="2676788" y="5102540"/>
                </a:lnTo>
                <a:lnTo>
                  <a:pt x="2608526" y="5100953"/>
                </a:lnTo>
                <a:lnTo>
                  <a:pt x="2548201" y="5093015"/>
                </a:lnTo>
                <a:lnTo>
                  <a:pt x="2495813" y="5081903"/>
                </a:lnTo>
                <a:lnTo>
                  <a:pt x="2449776" y="5067615"/>
                </a:lnTo>
                <a:lnTo>
                  <a:pt x="2408501" y="5051740"/>
                </a:lnTo>
                <a:lnTo>
                  <a:pt x="2371988" y="5032690"/>
                </a:lnTo>
                <a:lnTo>
                  <a:pt x="2333888" y="5013640"/>
                </a:lnTo>
                <a:lnTo>
                  <a:pt x="2295788" y="4994590"/>
                </a:lnTo>
                <a:lnTo>
                  <a:pt x="2259276" y="4978715"/>
                </a:lnTo>
                <a:lnTo>
                  <a:pt x="2218001" y="4962840"/>
                </a:lnTo>
                <a:lnTo>
                  <a:pt x="2171963" y="4946965"/>
                </a:lnTo>
                <a:lnTo>
                  <a:pt x="2119576" y="4935853"/>
                </a:lnTo>
                <a:lnTo>
                  <a:pt x="2059251" y="4929503"/>
                </a:lnTo>
                <a:lnTo>
                  <a:pt x="1990988" y="4926328"/>
                </a:lnTo>
                <a:lnTo>
                  <a:pt x="1922726" y="4929503"/>
                </a:lnTo>
                <a:lnTo>
                  <a:pt x="1862401" y="4935853"/>
                </a:lnTo>
                <a:lnTo>
                  <a:pt x="1810013" y="4946965"/>
                </a:lnTo>
                <a:lnTo>
                  <a:pt x="1763976" y="4962840"/>
                </a:lnTo>
                <a:lnTo>
                  <a:pt x="1722701" y="4978715"/>
                </a:lnTo>
                <a:lnTo>
                  <a:pt x="1686188" y="4994590"/>
                </a:lnTo>
                <a:lnTo>
                  <a:pt x="1648088" y="5013640"/>
                </a:lnTo>
                <a:lnTo>
                  <a:pt x="1609988" y="5032690"/>
                </a:lnTo>
                <a:lnTo>
                  <a:pt x="1573476" y="5051740"/>
                </a:lnTo>
                <a:lnTo>
                  <a:pt x="1532201" y="5067615"/>
                </a:lnTo>
                <a:lnTo>
                  <a:pt x="1486163" y="5081903"/>
                </a:lnTo>
                <a:lnTo>
                  <a:pt x="1433776" y="5093015"/>
                </a:lnTo>
                <a:lnTo>
                  <a:pt x="1373451" y="5100953"/>
                </a:lnTo>
                <a:lnTo>
                  <a:pt x="1305188" y="5102540"/>
                </a:lnTo>
                <a:lnTo>
                  <a:pt x="1236926" y="5100953"/>
                </a:lnTo>
                <a:lnTo>
                  <a:pt x="1176601" y="5093015"/>
                </a:lnTo>
                <a:lnTo>
                  <a:pt x="1124213" y="5081903"/>
                </a:lnTo>
                <a:lnTo>
                  <a:pt x="1078176" y="5067615"/>
                </a:lnTo>
                <a:lnTo>
                  <a:pt x="1036901" y="5051740"/>
                </a:lnTo>
                <a:lnTo>
                  <a:pt x="1000388" y="5032690"/>
                </a:lnTo>
                <a:lnTo>
                  <a:pt x="962288" y="5013640"/>
                </a:lnTo>
                <a:lnTo>
                  <a:pt x="924188" y="4994590"/>
                </a:lnTo>
                <a:lnTo>
                  <a:pt x="887676" y="4978715"/>
                </a:lnTo>
                <a:lnTo>
                  <a:pt x="846401" y="4962840"/>
                </a:lnTo>
                <a:lnTo>
                  <a:pt x="800363" y="4946965"/>
                </a:lnTo>
                <a:lnTo>
                  <a:pt x="747976" y="4935853"/>
                </a:lnTo>
                <a:lnTo>
                  <a:pt x="687651" y="4929503"/>
                </a:lnTo>
                <a:lnTo>
                  <a:pt x="619388" y="4926328"/>
                </a:lnTo>
                <a:lnTo>
                  <a:pt x="551126" y="4929503"/>
                </a:lnTo>
                <a:lnTo>
                  <a:pt x="490801" y="4935853"/>
                </a:lnTo>
                <a:lnTo>
                  <a:pt x="438413" y="4946965"/>
                </a:lnTo>
                <a:lnTo>
                  <a:pt x="392376" y="4962840"/>
                </a:lnTo>
                <a:lnTo>
                  <a:pt x="351101" y="4978715"/>
                </a:lnTo>
                <a:lnTo>
                  <a:pt x="314588" y="4994590"/>
                </a:lnTo>
                <a:lnTo>
                  <a:pt x="276488" y="5013640"/>
                </a:lnTo>
                <a:lnTo>
                  <a:pt x="238388" y="5032690"/>
                </a:lnTo>
                <a:lnTo>
                  <a:pt x="201876" y="5051740"/>
                </a:lnTo>
                <a:lnTo>
                  <a:pt x="160601" y="5067615"/>
                </a:lnTo>
                <a:lnTo>
                  <a:pt x="114563" y="5081903"/>
                </a:lnTo>
                <a:lnTo>
                  <a:pt x="62176" y="5093015"/>
                </a:lnTo>
                <a:lnTo>
                  <a:pt x="1851" y="5100953"/>
                </a:lnTo>
                <a:lnTo>
                  <a:pt x="0" y="5100996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1" name="Titre 3">
            <a:extLst>
              <a:ext uri="{FF2B5EF4-FFF2-40B4-BE49-F238E27FC236}">
                <a16:creationId xmlns:a16="http://schemas.microsoft.com/office/drawing/2014/main" id="{5DAEEE4D-40D3-4B83-BE24-5F9FD5ECB7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30369" y="2348880"/>
            <a:ext cx="3483258" cy="1541053"/>
          </a:xfrm>
        </p:spPr>
        <p:txBody>
          <a:bodyPr anchor="ctr">
            <a:normAutofit/>
          </a:bodyPr>
          <a:lstStyle/>
          <a:p>
            <a:pPr algn="l">
              <a:lnSpc>
                <a:spcPct val="90000"/>
              </a:lnSpc>
            </a:pPr>
            <a:br>
              <a:rPr lang="fr-FR" sz="3700" b="1" dirty="0"/>
            </a:br>
            <a:r>
              <a:rPr lang="fr-FR" sz="2800" b="1" dirty="0"/>
              <a:t>Que redoutez-vous ?</a:t>
            </a:r>
            <a:br>
              <a:rPr lang="fr-FR" sz="3700" b="1" dirty="0"/>
            </a:br>
            <a:endParaRPr lang="fr-FR" sz="3700" dirty="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98C1887B-FB03-4296-8352-8CFA0080FC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4926330"/>
            <a:ext cx="9143997" cy="320591"/>
          </a:xfrm>
          <a:custGeom>
            <a:avLst/>
            <a:gdLst>
              <a:gd name="connsiteX0" fmla="*/ 619389 w 12191996"/>
              <a:gd name="connsiteY0" fmla="*/ 0 h 320591"/>
              <a:gd name="connsiteX1" fmla="*/ 687652 w 12191996"/>
              <a:gd name="connsiteY1" fmla="*/ 3175 h 320591"/>
              <a:gd name="connsiteX2" fmla="*/ 747977 w 12191996"/>
              <a:gd name="connsiteY2" fmla="*/ 9525 h 320591"/>
              <a:gd name="connsiteX3" fmla="*/ 800364 w 12191996"/>
              <a:gd name="connsiteY3" fmla="*/ 20637 h 320591"/>
              <a:gd name="connsiteX4" fmla="*/ 846402 w 12191996"/>
              <a:gd name="connsiteY4" fmla="*/ 36512 h 320591"/>
              <a:gd name="connsiteX5" fmla="*/ 887677 w 12191996"/>
              <a:gd name="connsiteY5" fmla="*/ 52387 h 320591"/>
              <a:gd name="connsiteX6" fmla="*/ 924189 w 12191996"/>
              <a:gd name="connsiteY6" fmla="*/ 68262 h 320591"/>
              <a:gd name="connsiteX7" fmla="*/ 962289 w 12191996"/>
              <a:gd name="connsiteY7" fmla="*/ 87312 h 320591"/>
              <a:gd name="connsiteX8" fmla="*/ 1000389 w 12191996"/>
              <a:gd name="connsiteY8" fmla="*/ 106362 h 320591"/>
              <a:gd name="connsiteX9" fmla="*/ 1036902 w 12191996"/>
              <a:gd name="connsiteY9" fmla="*/ 125412 h 320591"/>
              <a:gd name="connsiteX10" fmla="*/ 1078177 w 12191996"/>
              <a:gd name="connsiteY10" fmla="*/ 141287 h 320591"/>
              <a:gd name="connsiteX11" fmla="*/ 1124214 w 12191996"/>
              <a:gd name="connsiteY11" fmla="*/ 155575 h 320591"/>
              <a:gd name="connsiteX12" fmla="*/ 1176602 w 12191996"/>
              <a:gd name="connsiteY12" fmla="*/ 166687 h 320591"/>
              <a:gd name="connsiteX13" fmla="*/ 1236927 w 12191996"/>
              <a:gd name="connsiteY13" fmla="*/ 174625 h 320591"/>
              <a:gd name="connsiteX14" fmla="*/ 1305189 w 12191996"/>
              <a:gd name="connsiteY14" fmla="*/ 176212 h 320591"/>
              <a:gd name="connsiteX15" fmla="*/ 1373452 w 12191996"/>
              <a:gd name="connsiteY15" fmla="*/ 174625 h 320591"/>
              <a:gd name="connsiteX16" fmla="*/ 1433777 w 12191996"/>
              <a:gd name="connsiteY16" fmla="*/ 166687 h 320591"/>
              <a:gd name="connsiteX17" fmla="*/ 1486164 w 12191996"/>
              <a:gd name="connsiteY17" fmla="*/ 155575 h 320591"/>
              <a:gd name="connsiteX18" fmla="*/ 1532202 w 12191996"/>
              <a:gd name="connsiteY18" fmla="*/ 141287 h 320591"/>
              <a:gd name="connsiteX19" fmla="*/ 1573477 w 12191996"/>
              <a:gd name="connsiteY19" fmla="*/ 125412 h 320591"/>
              <a:gd name="connsiteX20" fmla="*/ 1609989 w 12191996"/>
              <a:gd name="connsiteY20" fmla="*/ 106362 h 320591"/>
              <a:gd name="connsiteX21" fmla="*/ 1648089 w 12191996"/>
              <a:gd name="connsiteY21" fmla="*/ 87312 h 320591"/>
              <a:gd name="connsiteX22" fmla="*/ 1686189 w 12191996"/>
              <a:gd name="connsiteY22" fmla="*/ 68262 h 320591"/>
              <a:gd name="connsiteX23" fmla="*/ 1722702 w 12191996"/>
              <a:gd name="connsiteY23" fmla="*/ 52387 h 320591"/>
              <a:gd name="connsiteX24" fmla="*/ 1763977 w 12191996"/>
              <a:gd name="connsiteY24" fmla="*/ 36512 h 320591"/>
              <a:gd name="connsiteX25" fmla="*/ 1810014 w 12191996"/>
              <a:gd name="connsiteY25" fmla="*/ 20637 h 320591"/>
              <a:gd name="connsiteX26" fmla="*/ 1862402 w 12191996"/>
              <a:gd name="connsiteY26" fmla="*/ 9525 h 320591"/>
              <a:gd name="connsiteX27" fmla="*/ 1922727 w 12191996"/>
              <a:gd name="connsiteY27" fmla="*/ 3175 h 320591"/>
              <a:gd name="connsiteX28" fmla="*/ 1990989 w 12191996"/>
              <a:gd name="connsiteY28" fmla="*/ 0 h 320591"/>
              <a:gd name="connsiteX29" fmla="*/ 2059252 w 12191996"/>
              <a:gd name="connsiteY29" fmla="*/ 3175 h 320591"/>
              <a:gd name="connsiteX30" fmla="*/ 2119577 w 12191996"/>
              <a:gd name="connsiteY30" fmla="*/ 9525 h 320591"/>
              <a:gd name="connsiteX31" fmla="*/ 2171964 w 12191996"/>
              <a:gd name="connsiteY31" fmla="*/ 20637 h 320591"/>
              <a:gd name="connsiteX32" fmla="*/ 2218002 w 12191996"/>
              <a:gd name="connsiteY32" fmla="*/ 36512 h 320591"/>
              <a:gd name="connsiteX33" fmla="*/ 2259277 w 12191996"/>
              <a:gd name="connsiteY33" fmla="*/ 52387 h 320591"/>
              <a:gd name="connsiteX34" fmla="*/ 2295789 w 12191996"/>
              <a:gd name="connsiteY34" fmla="*/ 68262 h 320591"/>
              <a:gd name="connsiteX35" fmla="*/ 2333889 w 12191996"/>
              <a:gd name="connsiteY35" fmla="*/ 87312 h 320591"/>
              <a:gd name="connsiteX36" fmla="*/ 2371989 w 12191996"/>
              <a:gd name="connsiteY36" fmla="*/ 106362 h 320591"/>
              <a:gd name="connsiteX37" fmla="*/ 2408502 w 12191996"/>
              <a:gd name="connsiteY37" fmla="*/ 125412 h 320591"/>
              <a:gd name="connsiteX38" fmla="*/ 2449777 w 12191996"/>
              <a:gd name="connsiteY38" fmla="*/ 141287 h 320591"/>
              <a:gd name="connsiteX39" fmla="*/ 2495814 w 12191996"/>
              <a:gd name="connsiteY39" fmla="*/ 155575 h 320591"/>
              <a:gd name="connsiteX40" fmla="*/ 2548202 w 12191996"/>
              <a:gd name="connsiteY40" fmla="*/ 166687 h 320591"/>
              <a:gd name="connsiteX41" fmla="*/ 2608527 w 12191996"/>
              <a:gd name="connsiteY41" fmla="*/ 174625 h 320591"/>
              <a:gd name="connsiteX42" fmla="*/ 2676789 w 12191996"/>
              <a:gd name="connsiteY42" fmla="*/ 176212 h 320591"/>
              <a:gd name="connsiteX43" fmla="*/ 2745052 w 12191996"/>
              <a:gd name="connsiteY43" fmla="*/ 174625 h 320591"/>
              <a:gd name="connsiteX44" fmla="*/ 2805377 w 12191996"/>
              <a:gd name="connsiteY44" fmla="*/ 166687 h 320591"/>
              <a:gd name="connsiteX45" fmla="*/ 2857764 w 12191996"/>
              <a:gd name="connsiteY45" fmla="*/ 155575 h 320591"/>
              <a:gd name="connsiteX46" fmla="*/ 2903802 w 12191996"/>
              <a:gd name="connsiteY46" fmla="*/ 141287 h 320591"/>
              <a:gd name="connsiteX47" fmla="*/ 2945077 w 12191996"/>
              <a:gd name="connsiteY47" fmla="*/ 125412 h 320591"/>
              <a:gd name="connsiteX48" fmla="*/ 2981589 w 12191996"/>
              <a:gd name="connsiteY48" fmla="*/ 106362 h 320591"/>
              <a:gd name="connsiteX49" fmla="*/ 3019689 w 12191996"/>
              <a:gd name="connsiteY49" fmla="*/ 87312 h 320591"/>
              <a:gd name="connsiteX50" fmla="*/ 3057789 w 12191996"/>
              <a:gd name="connsiteY50" fmla="*/ 68262 h 320591"/>
              <a:gd name="connsiteX51" fmla="*/ 3094302 w 12191996"/>
              <a:gd name="connsiteY51" fmla="*/ 52387 h 320591"/>
              <a:gd name="connsiteX52" fmla="*/ 3135577 w 12191996"/>
              <a:gd name="connsiteY52" fmla="*/ 36512 h 320591"/>
              <a:gd name="connsiteX53" fmla="*/ 3181614 w 12191996"/>
              <a:gd name="connsiteY53" fmla="*/ 20637 h 320591"/>
              <a:gd name="connsiteX54" fmla="*/ 3234002 w 12191996"/>
              <a:gd name="connsiteY54" fmla="*/ 9525 h 320591"/>
              <a:gd name="connsiteX55" fmla="*/ 3294327 w 12191996"/>
              <a:gd name="connsiteY55" fmla="*/ 3175 h 320591"/>
              <a:gd name="connsiteX56" fmla="*/ 3361002 w 12191996"/>
              <a:gd name="connsiteY56" fmla="*/ 0 h 320591"/>
              <a:gd name="connsiteX57" fmla="*/ 3430852 w 12191996"/>
              <a:gd name="connsiteY57" fmla="*/ 3175 h 320591"/>
              <a:gd name="connsiteX58" fmla="*/ 3491177 w 12191996"/>
              <a:gd name="connsiteY58" fmla="*/ 9525 h 320591"/>
              <a:gd name="connsiteX59" fmla="*/ 3543564 w 12191996"/>
              <a:gd name="connsiteY59" fmla="*/ 20637 h 320591"/>
              <a:gd name="connsiteX60" fmla="*/ 3589602 w 12191996"/>
              <a:gd name="connsiteY60" fmla="*/ 36512 h 320591"/>
              <a:gd name="connsiteX61" fmla="*/ 3630877 w 12191996"/>
              <a:gd name="connsiteY61" fmla="*/ 52387 h 320591"/>
              <a:gd name="connsiteX62" fmla="*/ 3667389 w 12191996"/>
              <a:gd name="connsiteY62" fmla="*/ 68262 h 320591"/>
              <a:gd name="connsiteX63" fmla="*/ 3705489 w 12191996"/>
              <a:gd name="connsiteY63" fmla="*/ 87312 h 320591"/>
              <a:gd name="connsiteX64" fmla="*/ 3743589 w 12191996"/>
              <a:gd name="connsiteY64" fmla="*/ 106362 h 320591"/>
              <a:gd name="connsiteX65" fmla="*/ 3780102 w 12191996"/>
              <a:gd name="connsiteY65" fmla="*/ 125412 h 320591"/>
              <a:gd name="connsiteX66" fmla="*/ 3821377 w 12191996"/>
              <a:gd name="connsiteY66" fmla="*/ 141287 h 320591"/>
              <a:gd name="connsiteX67" fmla="*/ 3867414 w 12191996"/>
              <a:gd name="connsiteY67" fmla="*/ 155575 h 320591"/>
              <a:gd name="connsiteX68" fmla="*/ 3919802 w 12191996"/>
              <a:gd name="connsiteY68" fmla="*/ 166687 h 320591"/>
              <a:gd name="connsiteX69" fmla="*/ 3980127 w 12191996"/>
              <a:gd name="connsiteY69" fmla="*/ 174625 h 320591"/>
              <a:gd name="connsiteX70" fmla="*/ 4048389 w 12191996"/>
              <a:gd name="connsiteY70" fmla="*/ 176212 h 320591"/>
              <a:gd name="connsiteX71" fmla="*/ 4116652 w 12191996"/>
              <a:gd name="connsiteY71" fmla="*/ 174625 h 320591"/>
              <a:gd name="connsiteX72" fmla="*/ 4176977 w 12191996"/>
              <a:gd name="connsiteY72" fmla="*/ 166687 h 320591"/>
              <a:gd name="connsiteX73" fmla="*/ 4229364 w 12191996"/>
              <a:gd name="connsiteY73" fmla="*/ 155575 h 320591"/>
              <a:gd name="connsiteX74" fmla="*/ 4275402 w 12191996"/>
              <a:gd name="connsiteY74" fmla="*/ 141287 h 320591"/>
              <a:gd name="connsiteX75" fmla="*/ 4316677 w 12191996"/>
              <a:gd name="connsiteY75" fmla="*/ 125412 h 320591"/>
              <a:gd name="connsiteX76" fmla="*/ 4353189 w 12191996"/>
              <a:gd name="connsiteY76" fmla="*/ 106362 h 320591"/>
              <a:gd name="connsiteX77" fmla="*/ 4429389 w 12191996"/>
              <a:gd name="connsiteY77" fmla="*/ 68262 h 320591"/>
              <a:gd name="connsiteX78" fmla="*/ 4465902 w 12191996"/>
              <a:gd name="connsiteY78" fmla="*/ 52387 h 320591"/>
              <a:gd name="connsiteX79" fmla="*/ 4507177 w 12191996"/>
              <a:gd name="connsiteY79" fmla="*/ 36512 h 320591"/>
              <a:gd name="connsiteX80" fmla="*/ 4553215 w 12191996"/>
              <a:gd name="connsiteY80" fmla="*/ 20637 h 320591"/>
              <a:gd name="connsiteX81" fmla="*/ 4605602 w 12191996"/>
              <a:gd name="connsiteY81" fmla="*/ 9525 h 320591"/>
              <a:gd name="connsiteX82" fmla="*/ 4665928 w 12191996"/>
              <a:gd name="connsiteY82" fmla="*/ 3175 h 320591"/>
              <a:gd name="connsiteX83" fmla="*/ 4734189 w 12191996"/>
              <a:gd name="connsiteY83" fmla="*/ 0 h 320591"/>
              <a:gd name="connsiteX84" fmla="*/ 4802453 w 12191996"/>
              <a:gd name="connsiteY84" fmla="*/ 3175 h 320591"/>
              <a:gd name="connsiteX85" fmla="*/ 4862777 w 12191996"/>
              <a:gd name="connsiteY85" fmla="*/ 9525 h 320591"/>
              <a:gd name="connsiteX86" fmla="*/ 4915165 w 12191996"/>
              <a:gd name="connsiteY86" fmla="*/ 20637 h 320591"/>
              <a:gd name="connsiteX87" fmla="*/ 4961201 w 12191996"/>
              <a:gd name="connsiteY87" fmla="*/ 36512 h 320591"/>
              <a:gd name="connsiteX88" fmla="*/ 5002477 w 12191996"/>
              <a:gd name="connsiteY88" fmla="*/ 52387 h 320591"/>
              <a:gd name="connsiteX89" fmla="*/ 5038989 w 12191996"/>
              <a:gd name="connsiteY89" fmla="*/ 68262 h 320591"/>
              <a:gd name="connsiteX90" fmla="*/ 5077090 w 12191996"/>
              <a:gd name="connsiteY90" fmla="*/ 87312 h 320591"/>
              <a:gd name="connsiteX91" fmla="*/ 5115189 w 12191996"/>
              <a:gd name="connsiteY91" fmla="*/ 106362 h 320591"/>
              <a:gd name="connsiteX92" fmla="*/ 5151701 w 12191996"/>
              <a:gd name="connsiteY92" fmla="*/ 125412 h 320591"/>
              <a:gd name="connsiteX93" fmla="*/ 5192977 w 12191996"/>
              <a:gd name="connsiteY93" fmla="*/ 141287 h 320591"/>
              <a:gd name="connsiteX94" fmla="*/ 5239014 w 12191996"/>
              <a:gd name="connsiteY94" fmla="*/ 155575 h 320591"/>
              <a:gd name="connsiteX95" fmla="*/ 5291401 w 12191996"/>
              <a:gd name="connsiteY95" fmla="*/ 166687 h 320591"/>
              <a:gd name="connsiteX96" fmla="*/ 5351727 w 12191996"/>
              <a:gd name="connsiteY96" fmla="*/ 174625 h 320591"/>
              <a:gd name="connsiteX97" fmla="*/ 5410199 w 12191996"/>
              <a:gd name="connsiteY97" fmla="*/ 175985 h 320591"/>
              <a:gd name="connsiteX98" fmla="*/ 5468671 w 12191996"/>
              <a:gd name="connsiteY98" fmla="*/ 174625 h 320591"/>
              <a:gd name="connsiteX99" fmla="*/ 5528996 w 12191996"/>
              <a:gd name="connsiteY99" fmla="*/ 166687 h 320591"/>
              <a:gd name="connsiteX100" fmla="*/ 5581383 w 12191996"/>
              <a:gd name="connsiteY100" fmla="*/ 155575 h 320591"/>
              <a:gd name="connsiteX101" fmla="*/ 5627421 w 12191996"/>
              <a:gd name="connsiteY101" fmla="*/ 141287 h 320591"/>
              <a:gd name="connsiteX102" fmla="*/ 5668696 w 12191996"/>
              <a:gd name="connsiteY102" fmla="*/ 125412 h 320591"/>
              <a:gd name="connsiteX103" fmla="*/ 5705209 w 12191996"/>
              <a:gd name="connsiteY103" fmla="*/ 106362 h 320591"/>
              <a:gd name="connsiteX104" fmla="*/ 5743308 w 12191996"/>
              <a:gd name="connsiteY104" fmla="*/ 87312 h 320591"/>
              <a:gd name="connsiteX105" fmla="*/ 5781408 w 12191996"/>
              <a:gd name="connsiteY105" fmla="*/ 68262 h 320591"/>
              <a:gd name="connsiteX106" fmla="*/ 5817921 w 12191996"/>
              <a:gd name="connsiteY106" fmla="*/ 52387 h 320591"/>
              <a:gd name="connsiteX107" fmla="*/ 5859196 w 12191996"/>
              <a:gd name="connsiteY107" fmla="*/ 36512 h 320591"/>
              <a:gd name="connsiteX108" fmla="*/ 5905234 w 12191996"/>
              <a:gd name="connsiteY108" fmla="*/ 20637 h 320591"/>
              <a:gd name="connsiteX109" fmla="*/ 5957621 w 12191996"/>
              <a:gd name="connsiteY109" fmla="*/ 9525 h 320591"/>
              <a:gd name="connsiteX110" fmla="*/ 6017947 w 12191996"/>
              <a:gd name="connsiteY110" fmla="*/ 3175 h 320591"/>
              <a:gd name="connsiteX111" fmla="*/ 6086209 w 12191996"/>
              <a:gd name="connsiteY111" fmla="*/ 0 h 320591"/>
              <a:gd name="connsiteX112" fmla="*/ 6095999 w 12191996"/>
              <a:gd name="connsiteY112" fmla="*/ 455 h 320591"/>
              <a:gd name="connsiteX113" fmla="*/ 6105789 w 12191996"/>
              <a:gd name="connsiteY113" fmla="*/ 0 h 320591"/>
              <a:gd name="connsiteX114" fmla="*/ 6174052 w 12191996"/>
              <a:gd name="connsiteY114" fmla="*/ 3175 h 320591"/>
              <a:gd name="connsiteX115" fmla="*/ 6234377 w 12191996"/>
              <a:gd name="connsiteY115" fmla="*/ 9525 h 320591"/>
              <a:gd name="connsiteX116" fmla="*/ 6286764 w 12191996"/>
              <a:gd name="connsiteY116" fmla="*/ 20637 h 320591"/>
              <a:gd name="connsiteX117" fmla="*/ 6332802 w 12191996"/>
              <a:gd name="connsiteY117" fmla="*/ 36512 h 320591"/>
              <a:gd name="connsiteX118" fmla="*/ 6374077 w 12191996"/>
              <a:gd name="connsiteY118" fmla="*/ 52387 h 320591"/>
              <a:gd name="connsiteX119" fmla="*/ 6410589 w 12191996"/>
              <a:gd name="connsiteY119" fmla="*/ 68262 h 320591"/>
              <a:gd name="connsiteX120" fmla="*/ 6448689 w 12191996"/>
              <a:gd name="connsiteY120" fmla="*/ 87312 h 320591"/>
              <a:gd name="connsiteX121" fmla="*/ 6486789 w 12191996"/>
              <a:gd name="connsiteY121" fmla="*/ 106362 h 320591"/>
              <a:gd name="connsiteX122" fmla="*/ 6523302 w 12191996"/>
              <a:gd name="connsiteY122" fmla="*/ 125412 h 320591"/>
              <a:gd name="connsiteX123" fmla="*/ 6564577 w 12191996"/>
              <a:gd name="connsiteY123" fmla="*/ 141287 h 320591"/>
              <a:gd name="connsiteX124" fmla="*/ 6610614 w 12191996"/>
              <a:gd name="connsiteY124" fmla="*/ 155575 h 320591"/>
              <a:gd name="connsiteX125" fmla="*/ 6663002 w 12191996"/>
              <a:gd name="connsiteY125" fmla="*/ 166687 h 320591"/>
              <a:gd name="connsiteX126" fmla="*/ 6723327 w 12191996"/>
              <a:gd name="connsiteY126" fmla="*/ 174625 h 320591"/>
              <a:gd name="connsiteX127" fmla="*/ 6781799 w 12191996"/>
              <a:gd name="connsiteY127" fmla="*/ 175985 h 320591"/>
              <a:gd name="connsiteX128" fmla="*/ 6840271 w 12191996"/>
              <a:gd name="connsiteY128" fmla="*/ 174625 h 320591"/>
              <a:gd name="connsiteX129" fmla="*/ 6900596 w 12191996"/>
              <a:gd name="connsiteY129" fmla="*/ 166687 h 320591"/>
              <a:gd name="connsiteX130" fmla="*/ 6952983 w 12191996"/>
              <a:gd name="connsiteY130" fmla="*/ 155575 h 320591"/>
              <a:gd name="connsiteX131" fmla="*/ 6999021 w 12191996"/>
              <a:gd name="connsiteY131" fmla="*/ 141287 h 320591"/>
              <a:gd name="connsiteX132" fmla="*/ 7040296 w 12191996"/>
              <a:gd name="connsiteY132" fmla="*/ 125412 h 320591"/>
              <a:gd name="connsiteX133" fmla="*/ 7076808 w 12191996"/>
              <a:gd name="connsiteY133" fmla="*/ 106362 h 320591"/>
              <a:gd name="connsiteX134" fmla="*/ 7114908 w 12191996"/>
              <a:gd name="connsiteY134" fmla="*/ 87312 h 320591"/>
              <a:gd name="connsiteX135" fmla="*/ 7153008 w 12191996"/>
              <a:gd name="connsiteY135" fmla="*/ 68262 h 320591"/>
              <a:gd name="connsiteX136" fmla="*/ 7189521 w 12191996"/>
              <a:gd name="connsiteY136" fmla="*/ 52387 h 320591"/>
              <a:gd name="connsiteX137" fmla="*/ 7230796 w 12191996"/>
              <a:gd name="connsiteY137" fmla="*/ 36512 h 320591"/>
              <a:gd name="connsiteX138" fmla="*/ 7276833 w 12191996"/>
              <a:gd name="connsiteY138" fmla="*/ 20637 h 320591"/>
              <a:gd name="connsiteX139" fmla="*/ 7329221 w 12191996"/>
              <a:gd name="connsiteY139" fmla="*/ 9525 h 320591"/>
              <a:gd name="connsiteX140" fmla="*/ 7389546 w 12191996"/>
              <a:gd name="connsiteY140" fmla="*/ 3175 h 320591"/>
              <a:gd name="connsiteX141" fmla="*/ 7457808 w 12191996"/>
              <a:gd name="connsiteY141" fmla="*/ 0 h 320591"/>
              <a:gd name="connsiteX142" fmla="*/ 7526071 w 12191996"/>
              <a:gd name="connsiteY142" fmla="*/ 3175 h 320591"/>
              <a:gd name="connsiteX143" fmla="*/ 7586396 w 12191996"/>
              <a:gd name="connsiteY143" fmla="*/ 9525 h 320591"/>
              <a:gd name="connsiteX144" fmla="*/ 7638783 w 12191996"/>
              <a:gd name="connsiteY144" fmla="*/ 20637 h 320591"/>
              <a:gd name="connsiteX145" fmla="*/ 7684821 w 12191996"/>
              <a:gd name="connsiteY145" fmla="*/ 36512 h 320591"/>
              <a:gd name="connsiteX146" fmla="*/ 7726096 w 12191996"/>
              <a:gd name="connsiteY146" fmla="*/ 52387 h 320591"/>
              <a:gd name="connsiteX147" fmla="*/ 7762608 w 12191996"/>
              <a:gd name="connsiteY147" fmla="*/ 68262 h 320591"/>
              <a:gd name="connsiteX148" fmla="*/ 7800708 w 12191996"/>
              <a:gd name="connsiteY148" fmla="*/ 87312 h 320591"/>
              <a:gd name="connsiteX149" fmla="*/ 7838808 w 12191996"/>
              <a:gd name="connsiteY149" fmla="*/ 106362 h 320591"/>
              <a:gd name="connsiteX150" fmla="*/ 7875321 w 12191996"/>
              <a:gd name="connsiteY150" fmla="*/ 125412 h 320591"/>
              <a:gd name="connsiteX151" fmla="*/ 7916596 w 12191996"/>
              <a:gd name="connsiteY151" fmla="*/ 141287 h 320591"/>
              <a:gd name="connsiteX152" fmla="*/ 7962633 w 12191996"/>
              <a:gd name="connsiteY152" fmla="*/ 155575 h 320591"/>
              <a:gd name="connsiteX153" fmla="*/ 8015021 w 12191996"/>
              <a:gd name="connsiteY153" fmla="*/ 166687 h 320591"/>
              <a:gd name="connsiteX154" fmla="*/ 8075346 w 12191996"/>
              <a:gd name="connsiteY154" fmla="*/ 174625 h 320591"/>
              <a:gd name="connsiteX155" fmla="*/ 8143608 w 12191996"/>
              <a:gd name="connsiteY155" fmla="*/ 176212 h 320591"/>
              <a:gd name="connsiteX156" fmla="*/ 8211871 w 12191996"/>
              <a:gd name="connsiteY156" fmla="*/ 174625 h 320591"/>
              <a:gd name="connsiteX157" fmla="*/ 8272196 w 12191996"/>
              <a:gd name="connsiteY157" fmla="*/ 166687 h 320591"/>
              <a:gd name="connsiteX158" fmla="*/ 8324583 w 12191996"/>
              <a:gd name="connsiteY158" fmla="*/ 155575 h 320591"/>
              <a:gd name="connsiteX159" fmla="*/ 8370621 w 12191996"/>
              <a:gd name="connsiteY159" fmla="*/ 141287 h 320591"/>
              <a:gd name="connsiteX160" fmla="*/ 8411896 w 12191996"/>
              <a:gd name="connsiteY160" fmla="*/ 125412 h 320591"/>
              <a:gd name="connsiteX161" fmla="*/ 8448408 w 12191996"/>
              <a:gd name="connsiteY161" fmla="*/ 106362 h 320591"/>
              <a:gd name="connsiteX162" fmla="*/ 8486508 w 12191996"/>
              <a:gd name="connsiteY162" fmla="*/ 87312 h 320591"/>
              <a:gd name="connsiteX163" fmla="*/ 8524608 w 12191996"/>
              <a:gd name="connsiteY163" fmla="*/ 68262 h 320591"/>
              <a:gd name="connsiteX164" fmla="*/ 8561120 w 12191996"/>
              <a:gd name="connsiteY164" fmla="*/ 52387 h 320591"/>
              <a:gd name="connsiteX165" fmla="*/ 8602396 w 12191996"/>
              <a:gd name="connsiteY165" fmla="*/ 36512 h 320591"/>
              <a:gd name="connsiteX166" fmla="*/ 8648432 w 12191996"/>
              <a:gd name="connsiteY166" fmla="*/ 20637 h 320591"/>
              <a:gd name="connsiteX167" fmla="*/ 8700820 w 12191996"/>
              <a:gd name="connsiteY167" fmla="*/ 9525 h 320591"/>
              <a:gd name="connsiteX168" fmla="*/ 8761146 w 12191996"/>
              <a:gd name="connsiteY168" fmla="*/ 3175 h 320591"/>
              <a:gd name="connsiteX169" fmla="*/ 8827820 w 12191996"/>
              <a:gd name="connsiteY169" fmla="*/ 0 h 320591"/>
              <a:gd name="connsiteX170" fmla="*/ 8897670 w 12191996"/>
              <a:gd name="connsiteY170" fmla="*/ 3175 h 320591"/>
              <a:gd name="connsiteX171" fmla="*/ 8957996 w 12191996"/>
              <a:gd name="connsiteY171" fmla="*/ 9525 h 320591"/>
              <a:gd name="connsiteX172" fmla="*/ 9010382 w 12191996"/>
              <a:gd name="connsiteY172" fmla="*/ 20637 h 320591"/>
              <a:gd name="connsiteX173" fmla="*/ 9056420 w 12191996"/>
              <a:gd name="connsiteY173" fmla="*/ 36512 h 320591"/>
              <a:gd name="connsiteX174" fmla="*/ 9097696 w 12191996"/>
              <a:gd name="connsiteY174" fmla="*/ 52387 h 320591"/>
              <a:gd name="connsiteX175" fmla="*/ 9134208 w 12191996"/>
              <a:gd name="connsiteY175" fmla="*/ 68262 h 320591"/>
              <a:gd name="connsiteX176" fmla="*/ 9172308 w 12191996"/>
              <a:gd name="connsiteY176" fmla="*/ 87312 h 320591"/>
              <a:gd name="connsiteX177" fmla="*/ 9210408 w 12191996"/>
              <a:gd name="connsiteY177" fmla="*/ 106362 h 320591"/>
              <a:gd name="connsiteX178" fmla="*/ 9246920 w 12191996"/>
              <a:gd name="connsiteY178" fmla="*/ 125412 h 320591"/>
              <a:gd name="connsiteX179" fmla="*/ 9288196 w 12191996"/>
              <a:gd name="connsiteY179" fmla="*/ 141287 h 320591"/>
              <a:gd name="connsiteX180" fmla="*/ 9334232 w 12191996"/>
              <a:gd name="connsiteY180" fmla="*/ 155575 h 320591"/>
              <a:gd name="connsiteX181" fmla="*/ 9386620 w 12191996"/>
              <a:gd name="connsiteY181" fmla="*/ 166687 h 320591"/>
              <a:gd name="connsiteX182" fmla="*/ 9446946 w 12191996"/>
              <a:gd name="connsiteY182" fmla="*/ 174625 h 320591"/>
              <a:gd name="connsiteX183" fmla="*/ 9515208 w 12191996"/>
              <a:gd name="connsiteY183" fmla="*/ 176212 h 320591"/>
              <a:gd name="connsiteX184" fmla="*/ 9583470 w 12191996"/>
              <a:gd name="connsiteY184" fmla="*/ 174625 h 320591"/>
              <a:gd name="connsiteX185" fmla="*/ 9643796 w 12191996"/>
              <a:gd name="connsiteY185" fmla="*/ 166687 h 320591"/>
              <a:gd name="connsiteX186" fmla="*/ 9696182 w 12191996"/>
              <a:gd name="connsiteY186" fmla="*/ 155575 h 320591"/>
              <a:gd name="connsiteX187" fmla="*/ 9742220 w 12191996"/>
              <a:gd name="connsiteY187" fmla="*/ 141287 h 320591"/>
              <a:gd name="connsiteX188" fmla="*/ 9783496 w 12191996"/>
              <a:gd name="connsiteY188" fmla="*/ 125412 h 320591"/>
              <a:gd name="connsiteX189" fmla="*/ 9820008 w 12191996"/>
              <a:gd name="connsiteY189" fmla="*/ 106362 h 320591"/>
              <a:gd name="connsiteX190" fmla="*/ 9896208 w 12191996"/>
              <a:gd name="connsiteY190" fmla="*/ 68262 h 320591"/>
              <a:gd name="connsiteX191" fmla="*/ 9932720 w 12191996"/>
              <a:gd name="connsiteY191" fmla="*/ 52387 h 320591"/>
              <a:gd name="connsiteX192" fmla="*/ 9973996 w 12191996"/>
              <a:gd name="connsiteY192" fmla="*/ 36512 h 320591"/>
              <a:gd name="connsiteX193" fmla="*/ 10020032 w 12191996"/>
              <a:gd name="connsiteY193" fmla="*/ 20637 h 320591"/>
              <a:gd name="connsiteX194" fmla="*/ 10072420 w 12191996"/>
              <a:gd name="connsiteY194" fmla="*/ 9525 h 320591"/>
              <a:gd name="connsiteX195" fmla="*/ 10132746 w 12191996"/>
              <a:gd name="connsiteY195" fmla="*/ 3175 h 320591"/>
              <a:gd name="connsiteX196" fmla="*/ 10201008 w 12191996"/>
              <a:gd name="connsiteY196" fmla="*/ 0 h 320591"/>
              <a:gd name="connsiteX197" fmla="*/ 10269270 w 12191996"/>
              <a:gd name="connsiteY197" fmla="*/ 3175 h 320591"/>
              <a:gd name="connsiteX198" fmla="*/ 10329596 w 12191996"/>
              <a:gd name="connsiteY198" fmla="*/ 9525 h 320591"/>
              <a:gd name="connsiteX199" fmla="*/ 10381982 w 12191996"/>
              <a:gd name="connsiteY199" fmla="*/ 20637 h 320591"/>
              <a:gd name="connsiteX200" fmla="*/ 10428020 w 12191996"/>
              <a:gd name="connsiteY200" fmla="*/ 36512 h 320591"/>
              <a:gd name="connsiteX201" fmla="*/ 10469296 w 12191996"/>
              <a:gd name="connsiteY201" fmla="*/ 52387 h 320591"/>
              <a:gd name="connsiteX202" fmla="*/ 10505808 w 12191996"/>
              <a:gd name="connsiteY202" fmla="*/ 68262 h 320591"/>
              <a:gd name="connsiteX203" fmla="*/ 10543908 w 12191996"/>
              <a:gd name="connsiteY203" fmla="*/ 87312 h 320591"/>
              <a:gd name="connsiteX204" fmla="*/ 10582008 w 12191996"/>
              <a:gd name="connsiteY204" fmla="*/ 106362 h 320591"/>
              <a:gd name="connsiteX205" fmla="*/ 10618520 w 12191996"/>
              <a:gd name="connsiteY205" fmla="*/ 125412 h 320591"/>
              <a:gd name="connsiteX206" fmla="*/ 10659796 w 12191996"/>
              <a:gd name="connsiteY206" fmla="*/ 141287 h 320591"/>
              <a:gd name="connsiteX207" fmla="*/ 10705832 w 12191996"/>
              <a:gd name="connsiteY207" fmla="*/ 155575 h 320591"/>
              <a:gd name="connsiteX208" fmla="*/ 10758220 w 12191996"/>
              <a:gd name="connsiteY208" fmla="*/ 166687 h 320591"/>
              <a:gd name="connsiteX209" fmla="*/ 10818546 w 12191996"/>
              <a:gd name="connsiteY209" fmla="*/ 174625 h 320591"/>
              <a:gd name="connsiteX210" fmla="*/ 10886808 w 12191996"/>
              <a:gd name="connsiteY210" fmla="*/ 176212 h 320591"/>
              <a:gd name="connsiteX211" fmla="*/ 10955070 w 12191996"/>
              <a:gd name="connsiteY211" fmla="*/ 174625 h 320591"/>
              <a:gd name="connsiteX212" fmla="*/ 11015396 w 12191996"/>
              <a:gd name="connsiteY212" fmla="*/ 166687 h 320591"/>
              <a:gd name="connsiteX213" fmla="*/ 11067782 w 12191996"/>
              <a:gd name="connsiteY213" fmla="*/ 155575 h 320591"/>
              <a:gd name="connsiteX214" fmla="*/ 11113820 w 12191996"/>
              <a:gd name="connsiteY214" fmla="*/ 141287 h 320591"/>
              <a:gd name="connsiteX215" fmla="*/ 11155096 w 12191996"/>
              <a:gd name="connsiteY215" fmla="*/ 125412 h 320591"/>
              <a:gd name="connsiteX216" fmla="*/ 11191608 w 12191996"/>
              <a:gd name="connsiteY216" fmla="*/ 106362 h 320591"/>
              <a:gd name="connsiteX217" fmla="*/ 11229708 w 12191996"/>
              <a:gd name="connsiteY217" fmla="*/ 87312 h 320591"/>
              <a:gd name="connsiteX218" fmla="*/ 11267808 w 12191996"/>
              <a:gd name="connsiteY218" fmla="*/ 68262 h 320591"/>
              <a:gd name="connsiteX219" fmla="*/ 11304320 w 12191996"/>
              <a:gd name="connsiteY219" fmla="*/ 52387 h 320591"/>
              <a:gd name="connsiteX220" fmla="*/ 11345596 w 12191996"/>
              <a:gd name="connsiteY220" fmla="*/ 36512 h 320591"/>
              <a:gd name="connsiteX221" fmla="*/ 11391632 w 12191996"/>
              <a:gd name="connsiteY221" fmla="*/ 20637 h 320591"/>
              <a:gd name="connsiteX222" fmla="*/ 11444020 w 12191996"/>
              <a:gd name="connsiteY222" fmla="*/ 9525 h 320591"/>
              <a:gd name="connsiteX223" fmla="*/ 11504346 w 12191996"/>
              <a:gd name="connsiteY223" fmla="*/ 3175 h 320591"/>
              <a:gd name="connsiteX224" fmla="*/ 11572608 w 12191996"/>
              <a:gd name="connsiteY224" fmla="*/ 0 h 320591"/>
              <a:gd name="connsiteX225" fmla="*/ 11640870 w 12191996"/>
              <a:gd name="connsiteY225" fmla="*/ 3175 h 320591"/>
              <a:gd name="connsiteX226" fmla="*/ 11701196 w 12191996"/>
              <a:gd name="connsiteY226" fmla="*/ 9525 h 320591"/>
              <a:gd name="connsiteX227" fmla="*/ 11753582 w 12191996"/>
              <a:gd name="connsiteY227" fmla="*/ 20637 h 320591"/>
              <a:gd name="connsiteX228" fmla="*/ 11799620 w 12191996"/>
              <a:gd name="connsiteY228" fmla="*/ 36512 h 320591"/>
              <a:gd name="connsiteX229" fmla="*/ 11840896 w 12191996"/>
              <a:gd name="connsiteY229" fmla="*/ 52387 h 320591"/>
              <a:gd name="connsiteX230" fmla="*/ 11877408 w 12191996"/>
              <a:gd name="connsiteY230" fmla="*/ 68262 h 320591"/>
              <a:gd name="connsiteX231" fmla="*/ 11915508 w 12191996"/>
              <a:gd name="connsiteY231" fmla="*/ 87312 h 320591"/>
              <a:gd name="connsiteX232" fmla="*/ 11953608 w 12191996"/>
              <a:gd name="connsiteY232" fmla="*/ 106362 h 320591"/>
              <a:gd name="connsiteX233" fmla="*/ 11990120 w 12191996"/>
              <a:gd name="connsiteY233" fmla="*/ 125412 h 320591"/>
              <a:gd name="connsiteX234" fmla="*/ 12031396 w 12191996"/>
              <a:gd name="connsiteY234" fmla="*/ 141287 h 320591"/>
              <a:gd name="connsiteX235" fmla="*/ 12077432 w 12191996"/>
              <a:gd name="connsiteY235" fmla="*/ 155575 h 320591"/>
              <a:gd name="connsiteX236" fmla="*/ 12129820 w 12191996"/>
              <a:gd name="connsiteY236" fmla="*/ 166688 h 320591"/>
              <a:gd name="connsiteX237" fmla="*/ 12190146 w 12191996"/>
              <a:gd name="connsiteY237" fmla="*/ 174625 h 320591"/>
              <a:gd name="connsiteX238" fmla="*/ 12191996 w 12191996"/>
              <a:gd name="connsiteY238" fmla="*/ 174668 h 320591"/>
              <a:gd name="connsiteX239" fmla="*/ 12191996 w 12191996"/>
              <a:gd name="connsiteY239" fmla="*/ 319047 h 320591"/>
              <a:gd name="connsiteX240" fmla="*/ 12190146 w 12191996"/>
              <a:gd name="connsiteY240" fmla="*/ 319004 h 320591"/>
              <a:gd name="connsiteX241" fmla="*/ 12129820 w 12191996"/>
              <a:gd name="connsiteY241" fmla="*/ 311067 h 320591"/>
              <a:gd name="connsiteX242" fmla="*/ 12077432 w 12191996"/>
              <a:gd name="connsiteY242" fmla="*/ 299954 h 320591"/>
              <a:gd name="connsiteX243" fmla="*/ 12031396 w 12191996"/>
              <a:gd name="connsiteY243" fmla="*/ 285666 h 320591"/>
              <a:gd name="connsiteX244" fmla="*/ 11990120 w 12191996"/>
              <a:gd name="connsiteY244" fmla="*/ 269791 h 320591"/>
              <a:gd name="connsiteX245" fmla="*/ 11953608 w 12191996"/>
              <a:gd name="connsiteY245" fmla="*/ 250741 h 320591"/>
              <a:gd name="connsiteX246" fmla="*/ 11915508 w 12191996"/>
              <a:gd name="connsiteY246" fmla="*/ 231691 h 320591"/>
              <a:gd name="connsiteX247" fmla="*/ 11877408 w 12191996"/>
              <a:gd name="connsiteY247" fmla="*/ 212641 h 320591"/>
              <a:gd name="connsiteX248" fmla="*/ 11840896 w 12191996"/>
              <a:gd name="connsiteY248" fmla="*/ 196766 h 320591"/>
              <a:gd name="connsiteX249" fmla="*/ 11799620 w 12191996"/>
              <a:gd name="connsiteY249" fmla="*/ 180891 h 320591"/>
              <a:gd name="connsiteX250" fmla="*/ 11753582 w 12191996"/>
              <a:gd name="connsiteY250" fmla="*/ 165016 h 320591"/>
              <a:gd name="connsiteX251" fmla="*/ 11701196 w 12191996"/>
              <a:gd name="connsiteY251" fmla="*/ 153904 h 320591"/>
              <a:gd name="connsiteX252" fmla="*/ 11640870 w 12191996"/>
              <a:gd name="connsiteY252" fmla="*/ 147554 h 320591"/>
              <a:gd name="connsiteX253" fmla="*/ 11572608 w 12191996"/>
              <a:gd name="connsiteY253" fmla="*/ 144379 h 320591"/>
              <a:gd name="connsiteX254" fmla="*/ 11504346 w 12191996"/>
              <a:gd name="connsiteY254" fmla="*/ 147554 h 320591"/>
              <a:gd name="connsiteX255" fmla="*/ 11444020 w 12191996"/>
              <a:gd name="connsiteY255" fmla="*/ 153904 h 320591"/>
              <a:gd name="connsiteX256" fmla="*/ 11391632 w 12191996"/>
              <a:gd name="connsiteY256" fmla="*/ 165016 h 320591"/>
              <a:gd name="connsiteX257" fmla="*/ 11345596 w 12191996"/>
              <a:gd name="connsiteY257" fmla="*/ 180891 h 320591"/>
              <a:gd name="connsiteX258" fmla="*/ 11304320 w 12191996"/>
              <a:gd name="connsiteY258" fmla="*/ 196766 h 320591"/>
              <a:gd name="connsiteX259" fmla="*/ 11267808 w 12191996"/>
              <a:gd name="connsiteY259" fmla="*/ 212641 h 320591"/>
              <a:gd name="connsiteX260" fmla="*/ 11229708 w 12191996"/>
              <a:gd name="connsiteY260" fmla="*/ 231691 h 320591"/>
              <a:gd name="connsiteX261" fmla="*/ 11191608 w 12191996"/>
              <a:gd name="connsiteY261" fmla="*/ 250741 h 320591"/>
              <a:gd name="connsiteX262" fmla="*/ 11155096 w 12191996"/>
              <a:gd name="connsiteY262" fmla="*/ 269791 h 320591"/>
              <a:gd name="connsiteX263" fmla="*/ 11113820 w 12191996"/>
              <a:gd name="connsiteY263" fmla="*/ 285666 h 320591"/>
              <a:gd name="connsiteX264" fmla="*/ 11067782 w 12191996"/>
              <a:gd name="connsiteY264" fmla="*/ 299954 h 320591"/>
              <a:gd name="connsiteX265" fmla="*/ 11015396 w 12191996"/>
              <a:gd name="connsiteY265" fmla="*/ 311066 h 320591"/>
              <a:gd name="connsiteX266" fmla="*/ 10955070 w 12191996"/>
              <a:gd name="connsiteY266" fmla="*/ 319004 h 320591"/>
              <a:gd name="connsiteX267" fmla="*/ 10886808 w 12191996"/>
              <a:gd name="connsiteY267" fmla="*/ 320591 h 320591"/>
              <a:gd name="connsiteX268" fmla="*/ 10818546 w 12191996"/>
              <a:gd name="connsiteY268" fmla="*/ 319004 h 320591"/>
              <a:gd name="connsiteX269" fmla="*/ 10758220 w 12191996"/>
              <a:gd name="connsiteY269" fmla="*/ 311066 h 320591"/>
              <a:gd name="connsiteX270" fmla="*/ 10705832 w 12191996"/>
              <a:gd name="connsiteY270" fmla="*/ 299954 h 320591"/>
              <a:gd name="connsiteX271" fmla="*/ 10659796 w 12191996"/>
              <a:gd name="connsiteY271" fmla="*/ 285666 h 320591"/>
              <a:gd name="connsiteX272" fmla="*/ 10618520 w 12191996"/>
              <a:gd name="connsiteY272" fmla="*/ 269791 h 320591"/>
              <a:gd name="connsiteX273" fmla="*/ 10582008 w 12191996"/>
              <a:gd name="connsiteY273" fmla="*/ 250741 h 320591"/>
              <a:gd name="connsiteX274" fmla="*/ 10543908 w 12191996"/>
              <a:gd name="connsiteY274" fmla="*/ 231691 h 320591"/>
              <a:gd name="connsiteX275" fmla="*/ 10505808 w 12191996"/>
              <a:gd name="connsiteY275" fmla="*/ 212641 h 320591"/>
              <a:gd name="connsiteX276" fmla="*/ 10469296 w 12191996"/>
              <a:gd name="connsiteY276" fmla="*/ 196766 h 320591"/>
              <a:gd name="connsiteX277" fmla="*/ 10428020 w 12191996"/>
              <a:gd name="connsiteY277" fmla="*/ 180891 h 320591"/>
              <a:gd name="connsiteX278" fmla="*/ 10381982 w 12191996"/>
              <a:gd name="connsiteY278" fmla="*/ 165016 h 320591"/>
              <a:gd name="connsiteX279" fmla="*/ 10329596 w 12191996"/>
              <a:gd name="connsiteY279" fmla="*/ 153904 h 320591"/>
              <a:gd name="connsiteX280" fmla="*/ 10269270 w 12191996"/>
              <a:gd name="connsiteY280" fmla="*/ 147554 h 320591"/>
              <a:gd name="connsiteX281" fmla="*/ 10201008 w 12191996"/>
              <a:gd name="connsiteY281" fmla="*/ 144379 h 320591"/>
              <a:gd name="connsiteX282" fmla="*/ 10132746 w 12191996"/>
              <a:gd name="connsiteY282" fmla="*/ 147554 h 320591"/>
              <a:gd name="connsiteX283" fmla="*/ 10072420 w 12191996"/>
              <a:gd name="connsiteY283" fmla="*/ 153904 h 320591"/>
              <a:gd name="connsiteX284" fmla="*/ 10020032 w 12191996"/>
              <a:gd name="connsiteY284" fmla="*/ 165016 h 320591"/>
              <a:gd name="connsiteX285" fmla="*/ 9973996 w 12191996"/>
              <a:gd name="connsiteY285" fmla="*/ 180891 h 320591"/>
              <a:gd name="connsiteX286" fmla="*/ 9932720 w 12191996"/>
              <a:gd name="connsiteY286" fmla="*/ 196766 h 320591"/>
              <a:gd name="connsiteX287" fmla="*/ 9896208 w 12191996"/>
              <a:gd name="connsiteY287" fmla="*/ 212641 h 320591"/>
              <a:gd name="connsiteX288" fmla="*/ 9820008 w 12191996"/>
              <a:gd name="connsiteY288" fmla="*/ 250741 h 320591"/>
              <a:gd name="connsiteX289" fmla="*/ 9783496 w 12191996"/>
              <a:gd name="connsiteY289" fmla="*/ 269791 h 320591"/>
              <a:gd name="connsiteX290" fmla="*/ 9742220 w 12191996"/>
              <a:gd name="connsiteY290" fmla="*/ 285666 h 320591"/>
              <a:gd name="connsiteX291" fmla="*/ 9696182 w 12191996"/>
              <a:gd name="connsiteY291" fmla="*/ 299954 h 320591"/>
              <a:gd name="connsiteX292" fmla="*/ 9643796 w 12191996"/>
              <a:gd name="connsiteY292" fmla="*/ 311066 h 320591"/>
              <a:gd name="connsiteX293" fmla="*/ 9583470 w 12191996"/>
              <a:gd name="connsiteY293" fmla="*/ 319004 h 320591"/>
              <a:gd name="connsiteX294" fmla="*/ 9515208 w 12191996"/>
              <a:gd name="connsiteY294" fmla="*/ 320591 h 320591"/>
              <a:gd name="connsiteX295" fmla="*/ 9446946 w 12191996"/>
              <a:gd name="connsiteY295" fmla="*/ 319004 h 320591"/>
              <a:gd name="connsiteX296" fmla="*/ 9386620 w 12191996"/>
              <a:gd name="connsiteY296" fmla="*/ 311066 h 320591"/>
              <a:gd name="connsiteX297" fmla="*/ 9334232 w 12191996"/>
              <a:gd name="connsiteY297" fmla="*/ 299954 h 320591"/>
              <a:gd name="connsiteX298" fmla="*/ 9288196 w 12191996"/>
              <a:gd name="connsiteY298" fmla="*/ 285666 h 320591"/>
              <a:gd name="connsiteX299" fmla="*/ 9246920 w 12191996"/>
              <a:gd name="connsiteY299" fmla="*/ 269791 h 320591"/>
              <a:gd name="connsiteX300" fmla="*/ 9210408 w 12191996"/>
              <a:gd name="connsiteY300" fmla="*/ 250741 h 320591"/>
              <a:gd name="connsiteX301" fmla="*/ 9172308 w 12191996"/>
              <a:gd name="connsiteY301" fmla="*/ 231691 h 320591"/>
              <a:gd name="connsiteX302" fmla="*/ 9134208 w 12191996"/>
              <a:gd name="connsiteY302" fmla="*/ 212641 h 320591"/>
              <a:gd name="connsiteX303" fmla="*/ 9097696 w 12191996"/>
              <a:gd name="connsiteY303" fmla="*/ 196766 h 320591"/>
              <a:gd name="connsiteX304" fmla="*/ 9056420 w 12191996"/>
              <a:gd name="connsiteY304" fmla="*/ 180891 h 320591"/>
              <a:gd name="connsiteX305" fmla="*/ 9010382 w 12191996"/>
              <a:gd name="connsiteY305" fmla="*/ 165016 h 320591"/>
              <a:gd name="connsiteX306" fmla="*/ 8957996 w 12191996"/>
              <a:gd name="connsiteY306" fmla="*/ 153904 h 320591"/>
              <a:gd name="connsiteX307" fmla="*/ 8897670 w 12191996"/>
              <a:gd name="connsiteY307" fmla="*/ 147554 h 320591"/>
              <a:gd name="connsiteX308" fmla="*/ 8827820 w 12191996"/>
              <a:gd name="connsiteY308" fmla="*/ 144379 h 320591"/>
              <a:gd name="connsiteX309" fmla="*/ 8761146 w 12191996"/>
              <a:gd name="connsiteY309" fmla="*/ 147554 h 320591"/>
              <a:gd name="connsiteX310" fmla="*/ 8700820 w 12191996"/>
              <a:gd name="connsiteY310" fmla="*/ 153904 h 320591"/>
              <a:gd name="connsiteX311" fmla="*/ 8648432 w 12191996"/>
              <a:gd name="connsiteY311" fmla="*/ 165016 h 320591"/>
              <a:gd name="connsiteX312" fmla="*/ 8602396 w 12191996"/>
              <a:gd name="connsiteY312" fmla="*/ 180891 h 320591"/>
              <a:gd name="connsiteX313" fmla="*/ 8561120 w 12191996"/>
              <a:gd name="connsiteY313" fmla="*/ 196766 h 320591"/>
              <a:gd name="connsiteX314" fmla="*/ 8524608 w 12191996"/>
              <a:gd name="connsiteY314" fmla="*/ 212641 h 320591"/>
              <a:gd name="connsiteX315" fmla="*/ 8486508 w 12191996"/>
              <a:gd name="connsiteY315" fmla="*/ 231691 h 320591"/>
              <a:gd name="connsiteX316" fmla="*/ 8448408 w 12191996"/>
              <a:gd name="connsiteY316" fmla="*/ 250741 h 320591"/>
              <a:gd name="connsiteX317" fmla="*/ 8411896 w 12191996"/>
              <a:gd name="connsiteY317" fmla="*/ 269791 h 320591"/>
              <a:gd name="connsiteX318" fmla="*/ 8370621 w 12191996"/>
              <a:gd name="connsiteY318" fmla="*/ 285666 h 320591"/>
              <a:gd name="connsiteX319" fmla="*/ 8324583 w 12191996"/>
              <a:gd name="connsiteY319" fmla="*/ 299954 h 320591"/>
              <a:gd name="connsiteX320" fmla="*/ 8272196 w 12191996"/>
              <a:gd name="connsiteY320" fmla="*/ 311066 h 320591"/>
              <a:gd name="connsiteX321" fmla="*/ 8211871 w 12191996"/>
              <a:gd name="connsiteY321" fmla="*/ 319004 h 320591"/>
              <a:gd name="connsiteX322" fmla="*/ 8143608 w 12191996"/>
              <a:gd name="connsiteY322" fmla="*/ 320591 h 320591"/>
              <a:gd name="connsiteX323" fmla="*/ 8075346 w 12191996"/>
              <a:gd name="connsiteY323" fmla="*/ 319004 h 320591"/>
              <a:gd name="connsiteX324" fmla="*/ 8015021 w 12191996"/>
              <a:gd name="connsiteY324" fmla="*/ 311066 h 320591"/>
              <a:gd name="connsiteX325" fmla="*/ 7962633 w 12191996"/>
              <a:gd name="connsiteY325" fmla="*/ 299954 h 320591"/>
              <a:gd name="connsiteX326" fmla="*/ 7916596 w 12191996"/>
              <a:gd name="connsiteY326" fmla="*/ 285666 h 320591"/>
              <a:gd name="connsiteX327" fmla="*/ 7875321 w 12191996"/>
              <a:gd name="connsiteY327" fmla="*/ 269791 h 320591"/>
              <a:gd name="connsiteX328" fmla="*/ 7838808 w 12191996"/>
              <a:gd name="connsiteY328" fmla="*/ 250741 h 320591"/>
              <a:gd name="connsiteX329" fmla="*/ 7800708 w 12191996"/>
              <a:gd name="connsiteY329" fmla="*/ 231691 h 320591"/>
              <a:gd name="connsiteX330" fmla="*/ 7762608 w 12191996"/>
              <a:gd name="connsiteY330" fmla="*/ 212641 h 320591"/>
              <a:gd name="connsiteX331" fmla="*/ 7726096 w 12191996"/>
              <a:gd name="connsiteY331" fmla="*/ 196766 h 320591"/>
              <a:gd name="connsiteX332" fmla="*/ 7684821 w 12191996"/>
              <a:gd name="connsiteY332" fmla="*/ 180891 h 320591"/>
              <a:gd name="connsiteX333" fmla="*/ 7638783 w 12191996"/>
              <a:gd name="connsiteY333" fmla="*/ 165016 h 320591"/>
              <a:gd name="connsiteX334" fmla="*/ 7586396 w 12191996"/>
              <a:gd name="connsiteY334" fmla="*/ 153904 h 320591"/>
              <a:gd name="connsiteX335" fmla="*/ 7526071 w 12191996"/>
              <a:gd name="connsiteY335" fmla="*/ 147554 h 320591"/>
              <a:gd name="connsiteX336" fmla="*/ 7457808 w 12191996"/>
              <a:gd name="connsiteY336" fmla="*/ 144379 h 320591"/>
              <a:gd name="connsiteX337" fmla="*/ 7389546 w 12191996"/>
              <a:gd name="connsiteY337" fmla="*/ 147554 h 320591"/>
              <a:gd name="connsiteX338" fmla="*/ 7329221 w 12191996"/>
              <a:gd name="connsiteY338" fmla="*/ 153904 h 320591"/>
              <a:gd name="connsiteX339" fmla="*/ 7276833 w 12191996"/>
              <a:gd name="connsiteY339" fmla="*/ 165016 h 320591"/>
              <a:gd name="connsiteX340" fmla="*/ 7230796 w 12191996"/>
              <a:gd name="connsiteY340" fmla="*/ 180891 h 320591"/>
              <a:gd name="connsiteX341" fmla="*/ 7189521 w 12191996"/>
              <a:gd name="connsiteY341" fmla="*/ 196766 h 320591"/>
              <a:gd name="connsiteX342" fmla="*/ 7153008 w 12191996"/>
              <a:gd name="connsiteY342" fmla="*/ 212641 h 320591"/>
              <a:gd name="connsiteX343" fmla="*/ 7114908 w 12191996"/>
              <a:gd name="connsiteY343" fmla="*/ 231691 h 320591"/>
              <a:gd name="connsiteX344" fmla="*/ 7076808 w 12191996"/>
              <a:gd name="connsiteY344" fmla="*/ 250741 h 320591"/>
              <a:gd name="connsiteX345" fmla="*/ 7040296 w 12191996"/>
              <a:gd name="connsiteY345" fmla="*/ 269791 h 320591"/>
              <a:gd name="connsiteX346" fmla="*/ 6999021 w 12191996"/>
              <a:gd name="connsiteY346" fmla="*/ 285666 h 320591"/>
              <a:gd name="connsiteX347" fmla="*/ 6952983 w 12191996"/>
              <a:gd name="connsiteY347" fmla="*/ 299954 h 320591"/>
              <a:gd name="connsiteX348" fmla="*/ 6900596 w 12191996"/>
              <a:gd name="connsiteY348" fmla="*/ 311066 h 320591"/>
              <a:gd name="connsiteX349" fmla="*/ 6840271 w 12191996"/>
              <a:gd name="connsiteY349" fmla="*/ 319004 h 320591"/>
              <a:gd name="connsiteX350" fmla="*/ 6781799 w 12191996"/>
              <a:gd name="connsiteY350" fmla="*/ 320364 h 320591"/>
              <a:gd name="connsiteX351" fmla="*/ 6723327 w 12191996"/>
              <a:gd name="connsiteY351" fmla="*/ 319004 h 320591"/>
              <a:gd name="connsiteX352" fmla="*/ 6663002 w 12191996"/>
              <a:gd name="connsiteY352" fmla="*/ 311066 h 320591"/>
              <a:gd name="connsiteX353" fmla="*/ 6610614 w 12191996"/>
              <a:gd name="connsiteY353" fmla="*/ 299954 h 320591"/>
              <a:gd name="connsiteX354" fmla="*/ 6564577 w 12191996"/>
              <a:gd name="connsiteY354" fmla="*/ 285666 h 320591"/>
              <a:gd name="connsiteX355" fmla="*/ 6523302 w 12191996"/>
              <a:gd name="connsiteY355" fmla="*/ 269791 h 320591"/>
              <a:gd name="connsiteX356" fmla="*/ 6486789 w 12191996"/>
              <a:gd name="connsiteY356" fmla="*/ 250741 h 320591"/>
              <a:gd name="connsiteX357" fmla="*/ 6448689 w 12191996"/>
              <a:gd name="connsiteY357" fmla="*/ 231691 h 320591"/>
              <a:gd name="connsiteX358" fmla="*/ 6410589 w 12191996"/>
              <a:gd name="connsiteY358" fmla="*/ 212641 h 320591"/>
              <a:gd name="connsiteX359" fmla="*/ 6374077 w 12191996"/>
              <a:gd name="connsiteY359" fmla="*/ 196766 h 320591"/>
              <a:gd name="connsiteX360" fmla="*/ 6332802 w 12191996"/>
              <a:gd name="connsiteY360" fmla="*/ 180891 h 320591"/>
              <a:gd name="connsiteX361" fmla="*/ 6286764 w 12191996"/>
              <a:gd name="connsiteY361" fmla="*/ 165016 h 320591"/>
              <a:gd name="connsiteX362" fmla="*/ 6234377 w 12191996"/>
              <a:gd name="connsiteY362" fmla="*/ 153904 h 320591"/>
              <a:gd name="connsiteX363" fmla="*/ 6174052 w 12191996"/>
              <a:gd name="connsiteY363" fmla="*/ 147554 h 320591"/>
              <a:gd name="connsiteX364" fmla="*/ 6105789 w 12191996"/>
              <a:gd name="connsiteY364" fmla="*/ 144379 h 320591"/>
              <a:gd name="connsiteX365" fmla="*/ 6095999 w 12191996"/>
              <a:gd name="connsiteY365" fmla="*/ 144834 h 320591"/>
              <a:gd name="connsiteX366" fmla="*/ 6086208 w 12191996"/>
              <a:gd name="connsiteY366" fmla="*/ 144379 h 320591"/>
              <a:gd name="connsiteX367" fmla="*/ 6017947 w 12191996"/>
              <a:gd name="connsiteY367" fmla="*/ 147554 h 320591"/>
              <a:gd name="connsiteX368" fmla="*/ 5957621 w 12191996"/>
              <a:gd name="connsiteY368" fmla="*/ 153904 h 320591"/>
              <a:gd name="connsiteX369" fmla="*/ 5905234 w 12191996"/>
              <a:gd name="connsiteY369" fmla="*/ 165016 h 320591"/>
              <a:gd name="connsiteX370" fmla="*/ 5859196 w 12191996"/>
              <a:gd name="connsiteY370" fmla="*/ 180891 h 320591"/>
              <a:gd name="connsiteX371" fmla="*/ 5817921 w 12191996"/>
              <a:gd name="connsiteY371" fmla="*/ 196766 h 320591"/>
              <a:gd name="connsiteX372" fmla="*/ 5781408 w 12191996"/>
              <a:gd name="connsiteY372" fmla="*/ 212641 h 320591"/>
              <a:gd name="connsiteX373" fmla="*/ 5743308 w 12191996"/>
              <a:gd name="connsiteY373" fmla="*/ 231691 h 320591"/>
              <a:gd name="connsiteX374" fmla="*/ 5705209 w 12191996"/>
              <a:gd name="connsiteY374" fmla="*/ 250741 h 320591"/>
              <a:gd name="connsiteX375" fmla="*/ 5668696 w 12191996"/>
              <a:gd name="connsiteY375" fmla="*/ 269791 h 320591"/>
              <a:gd name="connsiteX376" fmla="*/ 5627421 w 12191996"/>
              <a:gd name="connsiteY376" fmla="*/ 285666 h 320591"/>
              <a:gd name="connsiteX377" fmla="*/ 5581383 w 12191996"/>
              <a:gd name="connsiteY377" fmla="*/ 299954 h 320591"/>
              <a:gd name="connsiteX378" fmla="*/ 5528996 w 12191996"/>
              <a:gd name="connsiteY378" fmla="*/ 311066 h 320591"/>
              <a:gd name="connsiteX379" fmla="*/ 5468671 w 12191996"/>
              <a:gd name="connsiteY379" fmla="*/ 319004 h 320591"/>
              <a:gd name="connsiteX380" fmla="*/ 5410199 w 12191996"/>
              <a:gd name="connsiteY380" fmla="*/ 320364 h 320591"/>
              <a:gd name="connsiteX381" fmla="*/ 5351727 w 12191996"/>
              <a:gd name="connsiteY381" fmla="*/ 319004 h 320591"/>
              <a:gd name="connsiteX382" fmla="*/ 5291401 w 12191996"/>
              <a:gd name="connsiteY382" fmla="*/ 311066 h 320591"/>
              <a:gd name="connsiteX383" fmla="*/ 5239014 w 12191996"/>
              <a:gd name="connsiteY383" fmla="*/ 299954 h 320591"/>
              <a:gd name="connsiteX384" fmla="*/ 5192976 w 12191996"/>
              <a:gd name="connsiteY384" fmla="*/ 285666 h 320591"/>
              <a:gd name="connsiteX385" fmla="*/ 5151701 w 12191996"/>
              <a:gd name="connsiteY385" fmla="*/ 269791 h 320591"/>
              <a:gd name="connsiteX386" fmla="*/ 5115189 w 12191996"/>
              <a:gd name="connsiteY386" fmla="*/ 250741 h 320591"/>
              <a:gd name="connsiteX387" fmla="*/ 5077089 w 12191996"/>
              <a:gd name="connsiteY387" fmla="*/ 231691 h 320591"/>
              <a:gd name="connsiteX388" fmla="*/ 5038989 w 12191996"/>
              <a:gd name="connsiteY388" fmla="*/ 212641 h 320591"/>
              <a:gd name="connsiteX389" fmla="*/ 5002476 w 12191996"/>
              <a:gd name="connsiteY389" fmla="*/ 196766 h 320591"/>
              <a:gd name="connsiteX390" fmla="*/ 4961201 w 12191996"/>
              <a:gd name="connsiteY390" fmla="*/ 180891 h 320591"/>
              <a:gd name="connsiteX391" fmla="*/ 4915165 w 12191996"/>
              <a:gd name="connsiteY391" fmla="*/ 165016 h 320591"/>
              <a:gd name="connsiteX392" fmla="*/ 4862777 w 12191996"/>
              <a:gd name="connsiteY392" fmla="*/ 153904 h 320591"/>
              <a:gd name="connsiteX393" fmla="*/ 4802453 w 12191996"/>
              <a:gd name="connsiteY393" fmla="*/ 147554 h 320591"/>
              <a:gd name="connsiteX394" fmla="*/ 4734189 w 12191996"/>
              <a:gd name="connsiteY394" fmla="*/ 144379 h 320591"/>
              <a:gd name="connsiteX395" fmla="*/ 4665928 w 12191996"/>
              <a:gd name="connsiteY395" fmla="*/ 147554 h 320591"/>
              <a:gd name="connsiteX396" fmla="*/ 4605602 w 12191996"/>
              <a:gd name="connsiteY396" fmla="*/ 153904 h 320591"/>
              <a:gd name="connsiteX397" fmla="*/ 4553214 w 12191996"/>
              <a:gd name="connsiteY397" fmla="*/ 165016 h 320591"/>
              <a:gd name="connsiteX398" fmla="*/ 4507177 w 12191996"/>
              <a:gd name="connsiteY398" fmla="*/ 180891 h 320591"/>
              <a:gd name="connsiteX399" fmla="*/ 4465902 w 12191996"/>
              <a:gd name="connsiteY399" fmla="*/ 196766 h 320591"/>
              <a:gd name="connsiteX400" fmla="*/ 4429389 w 12191996"/>
              <a:gd name="connsiteY400" fmla="*/ 212641 h 320591"/>
              <a:gd name="connsiteX401" fmla="*/ 4353189 w 12191996"/>
              <a:gd name="connsiteY401" fmla="*/ 250741 h 320591"/>
              <a:gd name="connsiteX402" fmla="*/ 4316677 w 12191996"/>
              <a:gd name="connsiteY402" fmla="*/ 269791 h 320591"/>
              <a:gd name="connsiteX403" fmla="*/ 4275402 w 12191996"/>
              <a:gd name="connsiteY403" fmla="*/ 285666 h 320591"/>
              <a:gd name="connsiteX404" fmla="*/ 4229364 w 12191996"/>
              <a:gd name="connsiteY404" fmla="*/ 299954 h 320591"/>
              <a:gd name="connsiteX405" fmla="*/ 4176977 w 12191996"/>
              <a:gd name="connsiteY405" fmla="*/ 311066 h 320591"/>
              <a:gd name="connsiteX406" fmla="*/ 4116652 w 12191996"/>
              <a:gd name="connsiteY406" fmla="*/ 319004 h 320591"/>
              <a:gd name="connsiteX407" fmla="*/ 4048389 w 12191996"/>
              <a:gd name="connsiteY407" fmla="*/ 320591 h 320591"/>
              <a:gd name="connsiteX408" fmla="*/ 3980127 w 12191996"/>
              <a:gd name="connsiteY408" fmla="*/ 319004 h 320591"/>
              <a:gd name="connsiteX409" fmla="*/ 3919802 w 12191996"/>
              <a:gd name="connsiteY409" fmla="*/ 311066 h 320591"/>
              <a:gd name="connsiteX410" fmla="*/ 3867414 w 12191996"/>
              <a:gd name="connsiteY410" fmla="*/ 299954 h 320591"/>
              <a:gd name="connsiteX411" fmla="*/ 3821377 w 12191996"/>
              <a:gd name="connsiteY411" fmla="*/ 285666 h 320591"/>
              <a:gd name="connsiteX412" fmla="*/ 3780102 w 12191996"/>
              <a:gd name="connsiteY412" fmla="*/ 269791 h 320591"/>
              <a:gd name="connsiteX413" fmla="*/ 3743589 w 12191996"/>
              <a:gd name="connsiteY413" fmla="*/ 250741 h 320591"/>
              <a:gd name="connsiteX414" fmla="*/ 3705489 w 12191996"/>
              <a:gd name="connsiteY414" fmla="*/ 231691 h 320591"/>
              <a:gd name="connsiteX415" fmla="*/ 3667389 w 12191996"/>
              <a:gd name="connsiteY415" fmla="*/ 212641 h 320591"/>
              <a:gd name="connsiteX416" fmla="*/ 3630877 w 12191996"/>
              <a:gd name="connsiteY416" fmla="*/ 196766 h 320591"/>
              <a:gd name="connsiteX417" fmla="*/ 3589602 w 12191996"/>
              <a:gd name="connsiteY417" fmla="*/ 180891 h 320591"/>
              <a:gd name="connsiteX418" fmla="*/ 3543564 w 12191996"/>
              <a:gd name="connsiteY418" fmla="*/ 165016 h 320591"/>
              <a:gd name="connsiteX419" fmla="*/ 3491177 w 12191996"/>
              <a:gd name="connsiteY419" fmla="*/ 153904 h 320591"/>
              <a:gd name="connsiteX420" fmla="*/ 3430852 w 12191996"/>
              <a:gd name="connsiteY420" fmla="*/ 147554 h 320591"/>
              <a:gd name="connsiteX421" fmla="*/ 3361002 w 12191996"/>
              <a:gd name="connsiteY421" fmla="*/ 144379 h 320591"/>
              <a:gd name="connsiteX422" fmla="*/ 3294327 w 12191996"/>
              <a:gd name="connsiteY422" fmla="*/ 147554 h 320591"/>
              <a:gd name="connsiteX423" fmla="*/ 3234002 w 12191996"/>
              <a:gd name="connsiteY423" fmla="*/ 153904 h 320591"/>
              <a:gd name="connsiteX424" fmla="*/ 3181614 w 12191996"/>
              <a:gd name="connsiteY424" fmla="*/ 165016 h 320591"/>
              <a:gd name="connsiteX425" fmla="*/ 3135577 w 12191996"/>
              <a:gd name="connsiteY425" fmla="*/ 180891 h 320591"/>
              <a:gd name="connsiteX426" fmla="*/ 3094302 w 12191996"/>
              <a:gd name="connsiteY426" fmla="*/ 196766 h 320591"/>
              <a:gd name="connsiteX427" fmla="*/ 3057789 w 12191996"/>
              <a:gd name="connsiteY427" fmla="*/ 212641 h 320591"/>
              <a:gd name="connsiteX428" fmla="*/ 3019689 w 12191996"/>
              <a:gd name="connsiteY428" fmla="*/ 231691 h 320591"/>
              <a:gd name="connsiteX429" fmla="*/ 2981589 w 12191996"/>
              <a:gd name="connsiteY429" fmla="*/ 250741 h 320591"/>
              <a:gd name="connsiteX430" fmla="*/ 2945077 w 12191996"/>
              <a:gd name="connsiteY430" fmla="*/ 269791 h 320591"/>
              <a:gd name="connsiteX431" fmla="*/ 2903802 w 12191996"/>
              <a:gd name="connsiteY431" fmla="*/ 285666 h 320591"/>
              <a:gd name="connsiteX432" fmla="*/ 2857764 w 12191996"/>
              <a:gd name="connsiteY432" fmla="*/ 299954 h 320591"/>
              <a:gd name="connsiteX433" fmla="*/ 2805377 w 12191996"/>
              <a:gd name="connsiteY433" fmla="*/ 311066 h 320591"/>
              <a:gd name="connsiteX434" fmla="*/ 2745052 w 12191996"/>
              <a:gd name="connsiteY434" fmla="*/ 319004 h 320591"/>
              <a:gd name="connsiteX435" fmla="*/ 2676789 w 12191996"/>
              <a:gd name="connsiteY435" fmla="*/ 320591 h 320591"/>
              <a:gd name="connsiteX436" fmla="*/ 2608527 w 12191996"/>
              <a:gd name="connsiteY436" fmla="*/ 319004 h 320591"/>
              <a:gd name="connsiteX437" fmla="*/ 2548202 w 12191996"/>
              <a:gd name="connsiteY437" fmla="*/ 311066 h 320591"/>
              <a:gd name="connsiteX438" fmla="*/ 2495814 w 12191996"/>
              <a:gd name="connsiteY438" fmla="*/ 299954 h 320591"/>
              <a:gd name="connsiteX439" fmla="*/ 2449777 w 12191996"/>
              <a:gd name="connsiteY439" fmla="*/ 285666 h 320591"/>
              <a:gd name="connsiteX440" fmla="*/ 2408502 w 12191996"/>
              <a:gd name="connsiteY440" fmla="*/ 269791 h 320591"/>
              <a:gd name="connsiteX441" fmla="*/ 2371989 w 12191996"/>
              <a:gd name="connsiteY441" fmla="*/ 250741 h 320591"/>
              <a:gd name="connsiteX442" fmla="*/ 2333889 w 12191996"/>
              <a:gd name="connsiteY442" fmla="*/ 231691 h 320591"/>
              <a:gd name="connsiteX443" fmla="*/ 2295789 w 12191996"/>
              <a:gd name="connsiteY443" fmla="*/ 212641 h 320591"/>
              <a:gd name="connsiteX444" fmla="*/ 2259277 w 12191996"/>
              <a:gd name="connsiteY444" fmla="*/ 196766 h 320591"/>
              <a:gd name="connsiteX445" fmla="*/ 2218002 w 12191996"/>
              <a:gd name="connsiteY445" fmla="*/ 180891 h 320591"/>
              <a:gd name="connsiteX446" fmla="*/ 2171964 w 12191996"/>
              <a:gd name="connsiteY446" fmla="*/ 165016 h 320591"/>
              <a:gd name="connsiteX447" fmla="*/ 2119577 w 12191996"/>
              <a:gd name="connsiteY447" fmla="*/ 153904 h 320591"/>
              <a:gd name="connsiteX448" fmla="*/ 2059252 w 12191996"/>
              <a:gd name="connsiteY448" fmla="*/ 147554 h 320591"/>
              <a:gd name="connsiteX449" fmla="*/ 1990989 w 12191996"/>
              <a:gd name="connsiteY449" fmla="*/ 144379 h 320591"/>
              <a:gd name="connsiteX450" fmla="*/ 1922727 w 12191996"/>
              <a:gd name="connsiteY450" fmla="*/ 147554 h 320591"/>
              <a:gd name="connsiteX451" fmla="*/ 1862402 w 12191996"/>
              <a:gd name="connsiteY451" fmla="*/ 153904 h 320591"/>
              <a:gd name="connsiteX452" fmla="*/ 1810014 w 12191996"/>
              <a:gd name="connsiteY452" fmla="*/ 165016 h 320591"/>
              <a:gd name="connsiteX453" fmla="*/ 1763977 w 12191996"/>
              <a:gd name="connsiteY453" fmla="*/ 180891 h 320591"/>
              <a:gd name="connsiteX454" fmla="*/ 1722702 w 12191996"/>
              <a:gd name="connsiteY454" fmla="*/ 196766 h 320591"/>
              <a:gd name="connsiteX455" fmla="*/ 1686189 w 12191996"/>
              <a:gd name="connsiteY455" fmla="*/ 212641 h 320591"/>
              <a:gd name="connsiteX456" fmla="*/ 1648089 w 12191996"/>
              <a:gd name="connsiteY456" fmla="*/ 231691 h 320591"/>
              <a:gd name="connsiteX457" fmla="*/ 1609989 w 12191996"/>
              <a:gd name="connsiteY457" fmla="*/ 250741 h 320591"/>
              <a:gd name="connsiteX458" fmla="*/ 1573477 w 12191996"/>
              <a:gd name="connsiteY458" fmla="*/ 269791 h 320591"/>
              <a:gd name="connsiteX459" fmla="*/ 1532202 w 12191996"/>
              <a:gd name="connsiteY459" fmla="*/ 285666 h 320591"/>
              <a:gd name="connsiteX460" fmla="*/ 1486164 w 12191996"/>
              <a:gd name="connsiteY460" fmla="*/ 299954 h 320591"/>
              <a:gd name="connsiteX461" fmla="*/ 1433777 w 12191996"/>
              <a:gd name="connsiteY461" fmla="*/ 311066 h 320591"/>
              <a:gd name="connsiteX462" fmla="*/ 1373452 w 12191996"/>
              <a:gd name="connsiteY462" fmla="*/ 319004 h 320591"/>
              <a:gd name="connsiteX463" fmla="*/ 1305189 w 12191996"/>
              <a:gd name="connsiteY463" fmla="*/ 320591 h 320591"/>
              <a:gd name="connsiteX464" fmla="*/ 1236927 w 12191996"/>
              <a:gd name="connsiteY464" fmla="*/ 319004 h 320591"/>
              <a:gd name="connsiteX465" fmla="*/ 1176602 w 12191996"/>
              <a:gd name="connsiteY465" fmla="*/ 311066 h 320591"/>
              <a:gd name="connsiteX466" fmla="*/ 1124214 w 12191996"/>
              <a:gd name="connsiteY466" fmla="*/ 299954 h 320591"/>
              <a:gd name="connsiteX467" fmla="*/ 1078177 w 12191996"/>
              <a:gd name="connsiteY467" fmla="*/ 285666 h 320591"/>
              <a:gd name="connsiteX468" fmla="*/ 1036902 w 12191996"/>
              <a:gd name="connsiteY468" fmla="*/ 269791 h 320591"/>
              <a:gd name="connsiteX469" fmla="*/ 1000389 w 12191996"/>
              <a:gd name="connsiteY469" fmla="*/ 250741 h 320591"/>
              <a:gd name="connsiteX470" fmla="*/ 962289 w 12191996"/>
              <a:gd name="connsiteY470" fmla="*/ 231691 h 320591"/>
              <a:gd name="connsiteX471" fmla="*/ 924189 w 12191996"/>
              <a:gd name="connsiteY471" fmla="*/ 212641 h 320591"/>
              <a:gd name="connsiteX472" fmla="*/ 887677 w 12191996"/>
              <a:gd name="connsiteY472" fmla="*/ 196766 h 320591"/>
              <a:gd name="connsiteX473" fmla="*/ 846402 w 12191996"/>
              <a:gd name="connsiteY473" fmla="*/ 180891 h 320591"/>
              <a:gd name="connsiteX474" fmla="*/ 800364 w 12191996"/>
              <a:gd name="connsiteY474" fmla="*/ 165016 h 320591"/>
              <a:gd name="connsiteX475" fmla="*/ 747977 w 12191996"/>
              <a:gd name="connsiteY475" fmla="*/ 153904 h 320591"/>
              <a:gd name="connsiteX476" fmla="*/ 687652 w 12191996"/>
              <a:gd name="connsiteY476" fmla="*/ 147554 h 320591"/>
              <a:gd name="connsiteX477" fmla="*/ 619389 w 12191996"/>
              <a:gd name="connsiteY477" fmla="*/ 144379 h 320591"/>
              <a:gd name="connsiteX478" fmla="*/ 551127 w 12191996"/>
              <a:gd name="connsiteY478" fmla="*/ 147554 h 320591"/>
              <a:gd name="connsiteX479" fmla="*/ 490802 w 12191996"/>
              <a:gd name="connsiteY479" fmla="*/ 153904 h 320591"/>
              <a:gd name="connsiteX480" fmla="*/ 438414 w 12191996"/>
              <a:gd name="connsiteY480" fmla="*/ 165016 h 320591"/>
              <a:gd name="connsiteX481" fmla="*/ 392377 w 12191996"/>
              <a:gd name="connsiteY481" fmla="*/ 180891 h 320591"/>
              <a:gd name="connsiteX482" fmla="*/ 351102 w 12191996"/>
              <a:gd name="connsiteY482" fmla="*/ 196766 h 320591"/>
              <a:gd name="connsiteX483" fmla="*/ 314589 w 12191996"/>
              <a:gd name="connsiteY483" fmla="*/ 212641 h 320591"/>
              <a:gd name="connsiteX484" fmla="*/ 276489 w 12191996"/>
              <a:gd name="connsiteY484" fmla="*/ 231691 h 320591"/>
              <a:gd name="connsiteX485" fmla="*/ 238389 w 12191996"/>
              <a:gd name="connsiteY485" fmla="*/ 250741 h 320591"/>
              <a:gd name="connsiteX486" fmla="*/ 201877 w 12191996"/>
              <a:gd name="connsiteY486" fmla="*/ 269791 h 320591"/>
              <a:gd name="connsiteX487" fmla="*/ 160602 w 12191996"/>
              <a:gd name="connsiteY487" fmla="*/ 285666 h 320591"/>
              <a:gd name="connsiteX488" fmla="*/ 114564 w 12191996"/>
              <a:gd name="connsiteY488" fmla="*/ 299954 h 320591"/>
              <a:gd name="connsiteX489" fmla="*/ 62177 w 12191996"/>
              <a:gd name="connsiteY489" fmla="*/ 311066 h 320591"/>
              <a:gd name="connsiteX490" fmla="*/ 1852 w 12191996"/>
              <a:gd name="connsiteY490" fmla="*/ 319004 h 320591"/>
              <a:gd name="connsiteX491" fmla="*/ 0 w 12191996"/>
              <a:gd name="connsiteY491" fmla="*/ 319047 h 320591"/>
              <a:gd name="connsiteX492" fmla="*/ 0 w 12191996"/>
              <a:gd name="connsiteY492" fmla="*/ 174668 h 320591"/>
              <a:gd name="connsiteX493" fmla="*/ 1852 w 12191996"/>
              <a:gd name="connsiteY493" fmla="*/ 174625 h 320591"/>
              <a:gd name="connsiteX494" fmla="*/ 62177 w 12191996"/>
              <a:gd name="connsiteY494" fmla="*/ 166687 h 320591"/>
              <a:gd name="connsiteX495" fmla="*/ 114564 w 12191996"/>
              <a:gd name="connsiteY495" fmla="*/ 155575 h 320591"/>
              <a:gd name="connsiteX496" fmla="*/ 160602 w 12191996"/>
              <a:gd name="connsiteY496" fmla="*/ 141287 h 320591"/>
              <a:gd name="connsiteX497" fmla="*/ 201877 w 12191996"/>
              <a:gd name="connsiteY497" fmla="*/ 125412 h 320591"/>
              <a:gd name="connsiteX498" fmla="*/ 238389 w 12191996"/>
              <a:gd name="connsiteY498" fmla="*/ 106362 h 320591"/>
              <a:gd name="connsiteX499" fmla="*/ 276489 w 12191996"/>
              <a:gd name="connsiteY499" fmla="*/ 87312 h 320591"/>
              <a:gd name="connsiteX500" fmla="*/ 314589 w 12191996"/>
              <a:gd name="connsiteY500" fmla="*/ 68262 h 320591"/>
              <a:gd name="connsiteX501" fmla="*/ 351102 w 12191996"/>
              <a:gd name="connsiteY501" fmla="*/ 52387 h 320591"/>
              <a:gd name="connsiteX502" fmla="*/ 392377 w 12191996"/>
              <a:gd name="connsiteY502" fmla="*/ 36512 h 320591"/>
              <a:gd name="connsiteX503" fmla="*/ 438414 w 12191996"/>
              <a:gd name="connsiteY503" fmla="*/ 20637 h 320591"/>
              <a:gd name="connsiteX504" fmla="*/ 490802 w 12191996"/>
              <a:gd name="connsiteY504" fmla="*/ 9525 h 320591"/>
              <a:gd name="connsiteX505" fmla="*/ 551127 w 12191996"/>
              <a:gd name="connsiteY505" fmla="*/ 3175 h 320591"/>
              <a:gd name="connsiteX506" fmla="*/ 619389 w 12191996"/>
              <a:gd name="connsiteY506" fmla="*/ 0 h 320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</a:cxnLst>
            <a:rect l="l" t="t" r="r" b="b"/>
            <a:pathLst>
              <a:path w="12191996" h="320591">
                <a:moveTo>
                  <a:pt x="619389" y="0"/>
                </a:moveTo>
                <a:lnTo>
                  <a:pt x="687652" y="3175"/>
                </a:lnTo>
                <a:lnTo>
                  <a:pt x="747977" y="9525"/>
                </a:lnTo>
                <a:lnTo>
                  <a:pt x="800364" y="20637"/>
                </a:lnTo>
                <a:lnTo>
                  <a:pt x="846402" y="36512"/>
                </a:lnTo>
                <a:lnTo>
                  <a:pt x="887677" y="52387"/>
                </a:lnTo>
                <a:lnTo>
                  <a:pt x="924189" y="68262"/>
                </a:lnTo>
                <a:lnTo>
                  <a:pt x="962289" y="87312"/>
                </a:lnTo>
                <a:lnTo>
                  <a:pt x="1000389" y="106362"/>
                </a:lnTo>
                <a:lnTo>
                  <a:pt x="1036902" y="125412"/>
                </a:lnTo>
                <a:lnTo>
                  <a:pt x="1078177" y="141287"/>
                </a:lnTo>
                <a:lnTo>
                  <a:pt x="1124214" y="155575"/>
                </a:lnTo>
                <a:lnTo>
                  <a:pt x="1176602" y="166687"/>
                </a:lnTo>
                <a:lnTo>
                  <a:pt x="1236927" y="174625"/>
                </a:lnTo>
                <a:lnTo>
                  <a:pt x="1305189" y="176212"/>
                </a:lnTo>
                <a:lnTo>
                  <a:pt x="1373452" y="174625"/>
                </a:lnTo>
                <a:lnTo>
                  <a:pt x="1433777" y="166687"/>
                </a:lnTo>
                <a:lnTo>
                  <a:pt x="1486164" y="155575"/>
                </a:lnTo>
                <a:lnTo>
                  <a:pt x="1532202" y="141287"/>
                </a:lnTo>
                <a:lnTo>
                  <a:pt x="1573477" y="125412"/>
                </a:lnTo>
                <a:lnTo>
                  <a:pt x="1609989" y="106362"/>
                </a:lnTo>
                <a:lnTo>
                  <a:pt x="1648089" y="87312"/>
                </a:lnTo>
                <a:lnTo>
                  <a:pt x="1686189" y="68262"/>
                </a:lnTo>
                <a:lnTo>
                  <a:pt x="1722702" y="52387"/>
                </a:lnTo>
                <a:lnTo>
                  <a:pt x="1763977" y="36512"/>
                </a:lnTo>
                <a:lnTo>
                  <a:pt x="1810014" y="20637"/>
                </a:lnTo>
                <a:lnTo>
                  <a:pt x="1862402" y="9525"/>
                </a:lnTo>
                <a:lnTo>
                  <a:pt x="1922727" y="3175"/>
                </a:lnTo>
                <a:lnTo>
                  <a:pt x="1990989" y="0"/>
                </a:lnTo>
                <a:lnTo>
                  <a:pt x="2059252" y="3175"/>
                </a:lnTo>
                <a:lnTo>
                  <a:pt x="2119577" y="9525"/>
                </a:lnTo>
                <a:lnTo>
                  <a:pt x="2171964" y="20637"/>
                </a:lnTo>
                <a:lnTo>
                  <a:pt x="2218002" y="36512"/>
                </a:lnTo>
                <a:lnTo>
                  <a:pt x="2259277" y="52387"/>
                </a:lnTo>
                <a:lnTo>
                  <a:pt x="2295789" y="68262"/>
                </a:lnTo>
                <a:lnTo>
                  <a:pt x="2333889" y="87312"/>
                </a:lnTo>
                <a:lnTo>
                  <a:pt x="2371989" y="106362"/>
                </a:lnTo>
                <a:lnTo>
                  <a:pt x="2408502" y="125412"/>
                </a:lnTo>
                <a:lnTo>
                  <a:pt x="2449777" y="141287"/>
                </a:lnTo>
                <a:lnTo>
                  <a:pt x="2495814" y="155575"/>
                </a:lnTo>
                <a:lnTo>
                  <a:pt x="2548202" y="166687"/>
                </a:lnTo>
                <a:lnTo>
                  <a:pt x="2608527" y="174625"/>
                </a:lnTo>
                <a:lnTo>
                  <a:pt x="2676789" y="176212"/>
                </a:lnTo>
                <a:lnTo>
                  <a:pt x="2745052" y="174625"/>
                </a:lnTo>
                <a:lnTo>
                  <a:pt x="2805377" y="166687"/>
                </a:lnTo>
                <a:lnTo>
                  <a:pt x="2857764" y="155575"/>
                </a:lnTo>
                <a:lnTo>
                  <a:pt x="2903802" y="141287"/>
                </a:lnTo>
                <a:lnTo>
                  <a:pt x="2945077" y="125412"/>
                </a:lnTo>
                <a:lnTo>
                  <a:pt x="2981589" y="106362"/>
                </a:lnTo>
                <a:lnTo>
                  <a:pt x="3019689" y="87312"/>
                </a:lnTo>
                <a:lnTo>
                  <a:pt x="3057789" y="68262"/>
                </a:lnTo>
                <a:lnTo>
                  <a:pt x="3094302" y="52387"/>
                </a:lnTo>
                <a:lnTo>
                  <a:pt x="3135577" y="36512"/>
                </a:lnTo>
                <a:lnTo>
                  <a:pt x="3181614" y="20637"/>
                </a:lnTo>
                <a:lnTo>
                  <a:pt x="3234002" y="9525"/>
                </a:lnTo>
                <a:lnTo>
                  <a:pt x="3294327" y="3175"/>
                </a:lnTo>
                <a:lnTo>
                  <a:pt x="3361002" y="0"/>
                </a:lnTo>
                <a:lnTo>
                  <a:pt x="3430852" y="3175"/>
                </a:lnTo>
                <a:lnTo>
                  <a:pt x="3491177" y="9525"/>
                </a:lnTo>
                <a:lnTo>
                  <a:pt x="3543564" y="20637"/>
                </a:lnTo>
                <a:lnTo>
                  <a:pt x="3589602" y="36512"/>
                </a:lnTo>
                <a:lnTo>
                  <a:pt x="3630877" y="52387"/>
                </a:lnTo>
                <a:lnTo>
                  <a:pt x="3667389" y="68262"/>
                </a:lnTo>
                <a:lnTo>
                  <a:pt x="3705489" y="87312"/>
                </a:lnTo>
                <a:lnTo>
                  <a:pt x="3743589" y="106362"/>
                </a:lnTo>
                <a:lnTo>
                  <a:pt x="3780102" y="125412"/>
                </a:lnTo>
                <a:lnTo>
                  <a:pt x="3821377" y="141287"/>
                </a:lnTo>
                <a:lnTo>
                  <a:pt x="3867414" y="155575"/>
                </a:lnTo>
                <a:lnTo>
                  <a:pt x="3919802" y="166687"/>
                </a:lnTo>
                <a:lnTo>
                  <a:pt x="3980127" y="174625"/>
                </a:lnTo>
                <a:lnTo>
                  <a:pt x="4048389" y="176212"/>
                </a:lnTo>
                <a:lnTo>
                  <a:pt x="4116652" y="174625"/>
                </a:lnTo>
                <a:lnTo>
                  <a:pt x="4176977" y="166687"/>
                </a:lnTo>
                <a:lnTo>
                  <a:pt x="4229364" y="155575"/>
                </a:lnTo>
                <a:lnTo>
                  <a:pt x="4275402" y="141287"/>
                </a:lnTo>
                <a:lnTo>
                  <a:pt x="4316677" y="125412"/>
                </a:lnTo>
                <a:lnTo>
                  <a:pt x="4353189" y="106362"/>
                </a:lnTo>
                <a:lnTo>
                  <a:pt x="4429389" y="68262"/>
                </a:lnTo>
                <a:lnTo>
                  <a:pt x="4465902" y="52387"/>
                </a:lnTo>
                <a:lnTo>
                  <a:pt x="4507177" y="36512"/>
                </a:lnTo>
                <a:lnTo>
                  <a:pt x="4553215" y="20637"/>
                </a:lnTo>
                <a:lnTo>
                  <a:pt x="4605602" y="9525"/>
                </a:lnTo>
                <a:lnTo>
                  <a:pt x="4665928" y="3175"/>
                </a:lnTo>
                <a:lnTo>
                  <a:pt x="4734189" y="0"/>
                </a:lnTo>
                <a:lnTo>
                  <a:pt x="4802453" y="3175"/>
                </a:lnTo>
                <a:lnTo>
                  <a:pt x="4862777" y="9525"/>
                </a:lnTo>
                <a:lnTo>
                  <a:pt x="4915165" y="20637"/>
                </a:lnTo>
                <a:lnTo>
                  <a:pt x="4961201" y="36512"/>
                </a:lnTo>
                <a:lnTo>
                  <a:pt x="5002477" y="52387"/>
                </a:lnTo>
                <a:lnTo>
                  <a:pt x="5038989" y="68262"/>
                </a:lnTo>
                <a:lnTo>
                  <a:pt x="5077090" y="87312"/>
                </a:lnTo>
                <a:lnTo>
                  <a:pt x="5115189" y="106362"/>
                </a:lnTo>
                <a:lnTo>
                  <a:pt x="5151701" y="125412"/>
                </a:lnTo>
                <a:lnTo>
                  <a:pt x="5192977" y="141287"/>
                </a:lnTo>
                <a:lnTo>
                  <a:pt x="5239014" y="155575"/>
                </a:lnTo>
                <a:lnTo>
                  <a:pt x="5291401" y="166687"/>
                </a:lnTo>
                <a:lnTo>
                  <a:pt x="5351727" y="174625"/>
                </a:lnTo>
                <a:lnTo>
                  <a:pt x="5410199" y="175985"/>
                </a:lnTo>
                <a:lnTo>
                  <a:pt x="5468671" y="174625"/>
                </a:lnTo>
                <a:lnTo>
                  <a:pt x="5528996" y="166687"/>
                </a:lnTo>
                <a:lnTo>
                  <a:pt x="5581383" y="155575"/>
                </a:lnTo>
                <a:lnTo>
                  <a:pt x="5627421" y="141287"/>
                </a:lnTo>
                <a:lnTo>
                  <a:pt x="5668696" y="125412"/>
                </a:lnTo>
                <a:lnTo>
                  <a:pt x="5705209" y="106362"/>
                </a:lnTo>
                <a:lnTo>
                  <a:pt x="5743308" y="87312"/>
                </a:lnTo>
                <a:lnTo>
                  <a:pt x="5781408" y="68262"/>
                </a:lnTo>
                <a:lnTo>
                  <a:pt x="5817921" y="52387"/>
                </a:lnTo>
                <a:lnTo>
                  <a:pt x="5859196" y="36512"/>
                </a:lnTo>
                <a:lnTo>
                  <a:pt x="5905234" y="20637"/>
                </a:lnTo>
                <a:lnTo>
                  <a:pt x="5957621" y="9525"/>
                </a:lnTo>
                <a:lnTo>
                  <a:pt x="6017947" y="3175"/>
                </a:lnTo>
                <a:lnTo>
                  <a:pt x="6086209" y="0"/>
                </a:lnTo>
                <a:lnTo>
                  <a:pt x="6095999" y="455"/>
                </a:lnTo>
                <a:lnTo>
                  <a:pt x="6105789" y="0"/>
                </a:lnTo>
                <a:lnTo>
                  <a:pt x="6174052" y="3175"/>
                </a:lnTo>
                <a:lnTo>
                  <a:pt x="6234377" y="9525"/>
                </a:lnTo>
                <a:lnTo>
                  <a:pt x="6286764" y="20637"/>
                </a:lnTo>
                <a:lnTo>
                  <a:pt x="6332802" y="36512"/>
                </a:lnTo>
                <a:lnTo>
                  <a:pt x="6374077" y="52387"/>
                </a:lnTo>
                <a:lnTo>
                  <a:pt x="6410589" y="68262"/>
                </a:lnTo>
                <a:lnTo>
                  <a:pt x="6448689" y="87312"/>
                </a:lnTo>
                <a:lnTo>
                  <a:pt x="6486789" y="106362"/>
                </a:lnTo>
                <a:lnTo>
                  <a:pt x="6523302" y="125412"/>
                </a:lnTo>
                <a:lnTo>
                  <a:pt x="6564577" y="141287"/>
                </a:lnTo>
                <a:lnTo>
                  <a:pt x="6610614" y="155575"/>
                </a:lnTo>
                <a:lnTo>
                  <a:pt x="6663002" y="166687"/>
                </a:lnTo>
                <a:lnTo>
                  <a:pt x="6723327" y="174625"/>
                </a:lnTo>
                <a:lnTo>
                  <a:pt x="6781799" y="175985"/>
                </a:lnTo>
                <a:lnTo>
                  <a:pt x="6840271" y="174625"/>
                </a:lnTo>
                <a:lnTo>
                  <a:pt x="6900596" y="166687"/>
                </a:lnTo>
                <a:lnTo>
                  <a:pt x="6952983" y="155575"/>
                </a:lnTo>
                <a:lnTo>
                  <a:pt x="6999021" y="141287"/>
                </a:lnTo>
                <a:lnTo>
                  <a:pt x="7040296" y="125412"/>
                </a:lnTo>
                <a:lnTo>
                  <a:pt x="7076808" y="106362"/>
                </a:lnTo>
                <a:lnTo>
                  <a:pt x="7114908" y="87312"/>
                </a:lnTo>
                <a:lnTo>
                  <a:pt x="7153008" y="68262"/>
                </a:lnTo>
                <a:lnTo>
                  <a:pt x="7189521" y="52387"/>
                </a:lnTo>
                <a:lnTo>
                  <a:pt x="7230796" y="36512"/>
                </a:lnTo>
                <a:lnTo>
                  <a:pt x="7276833" y="20637"/>
                </a:lnTo>
                <a:lnTo>
                  <a:pt x="7329221" y="9525"/>
                </a:lnTo>
                <a:lnTo>
                  <a:pt x="7389546" y="3175"/>
                </a:lnTo>
                <a:lnTo>
                  <a:pt x="7457808" y="0"/>
                </a:lnTo>
                <a:lnTo>
                  <a:pt x="7526071" y="3175"/>
                </a:lnTo>
                <a:lnTo>
                  <a:pt x="7586396" y="9525"/>
                </a:lnTo>
                <a:lnTo>
                  <a:pt x="7638783" y="20637"/>
                </a:lnTo>
                <a:lnTo>
                  <a:pt x="7684821" y="36512"/>
                </a:lnTo>
                <a:lnTo>
                  <a:pt x="7726096" y="52387"/>
                </a:lnTo>
                <a:lnTo>
                  <a:pt x="7762608" y="68262"/>
                </a:lnTo>
                <a:lnTo>
                  <a:pt x="7800708" y="87312"/>
                </a:lnTo>
                <a:lnTo>
                  <a:pt x="7838808" y="106362"/>
                </a:lnTo>
                <a:lnTo>
                  <a:pt x="7875321" y="125412"/>
                </a:lnTo>
                <a:lnTo>
                  <a:pt x="7916596" y="141287"/>
                </a:lnTo>
                <a:lnTo>
                  <a:pt x="7962633" y="155575"/>
                </a:lnTo>
                <a:lnTo>
                  <a:pt x="8015021" y="166687"/>
                </a:lnTo>
                <a:lnTo>
                  <a:pt x="8075346" y="174625"/>
                </a:lnTo>
                <a:lnTo>
                  <a:pt x="8143608" y="176212"/>
                </a:lnTo>
                <a:lnTo>
                  <a:pt x="8211871" y="174625"/>
                </a:lnTo>
                <a:lnTo>
                  <a:pt x="8272196" y="166687"/>
                </a:lnTo>
                <a:lnTo>
                  <a:pt x="8324583" y="155575"/>
                </a:lnTo>
                <a:lnTo>
                  <a:pt x="8370621" y="141287"/>
                </a:lnTo>
                <a:lnTo>
                  <a:pt x="8411896" y="125412"/>
                </a:lnTo>
                <a:lnTo>
                  <a:pt x="8448408" y="106362"/>
                </a:lnTo>
                <a:lnTo>
                  <a:pt x="8486508" y="87312"/>
                </a:lnTo>
                <a:lnTo>
                  <a:pt x="8524608" y="68262"/>
                </a:lnTo>
                <a:lnTo>
                  <a:pt x="8561120" y="52387"/>
                </a:lnTo>
                <a:lnTo>
                  <a:pt x="8602396" y="36512"/>
                </a:lnTo>
                <a:lnTo>
                  <a:pt x="8648432" y="20637"/>
                </a:lnTo>
                <a:lnTo>
                  <a:pt x="8700820" y="9525"/>
                </a:lnTo>
                <a:lnTo>
                  <a:pt x="8761146" y="3175"/>
                </a:lnTo>
                <a:lnTo>
                  <a:pt x="8827820" y="0"/>
                </a:lnTo>
                <a:lnTo>
                  <a:pt x="8897670" y="3175"/>
                </a:lnTo>
                <a:lnTo>
                  <a:pt x="8957996" y="9525"/>
                </a:lnTo>
                <a:lnTo>
                  <a:pt x="9010382" y="20637"/>
                </a:lnTo>
                <a:lnTo>
                  <a:pt x="9056420" y="36512"/>
                </a:lnTo>
                <a:lnTo>
                  <a:pt x="9097696" y="52387"/>
                </a:lnTo>
                <a:lnTo>
                  <a:pt x="9134208" y="68262"/>
                </a:lnTo>
                <a:lnTo>
                  <a:pt x="9172308" y="87312"/>
                </a:lnTo>
                <a:lnTo>
                  <a:pt x="9210408" y="106362"/>
                </a:lnTo>
                <a:lnTo>
                  <a:pt x="9246920" y="125412"/>
                </a:lnTo>
                <a:lnTo>
                  <a:pt x="9288196" y="141287"/>
                </a:lnTo>
                <a:lnTo>
                  <a:pt x="9334232" y="155575"/>
                </a:lnTo>
                <a:lnTo>
                  <a:pt x="9386620" y="166687"/>
                </a:lnTo>
                <a:lnTo>
                  <a:pt x="9446946" y="174625"/>
                </a:lnTo>
                <a:lnTo>
                  <a:pt x="9515208" y="176212"/>
                </a:lnTo>
                <a:lnTo>
                  <a:pt x="9583470" y="174625"/>
                </a:lnTo>
                <a:lnTo>
                  <a:pt x="9643796" y="166687"/>
                </a:lnTo>
                <a:lnTo>
                  <a:pt x="9696182" y="155575"/>
                </a:lnTo>
                <a:lnTo>
                  <a:pt x="9742220" y="141287"/>
                </a:lnTo>
                <a:lnTo>
                  <a:pt x="9783496" y="125412"/>
                </a:lnTo>
                <a:lnTo>
                  <a:pt x="9820008" y="106362"/>
                </a:lnTo>
                <a:lnTo>
                  <a:pt x="9896208" y="68262"/>
                </a:lnTo>
                <a:lnTo>
                  <a:pt x="9932720" y="52387"/>
                </a:lnTo>
                <a:lnTo>
                  <a:pt x="9973996" y="36512"/>
                </a:lnTo>
                <a:lnTo>
                  <a:pt x="10020032" y="20637"/>
                </a:lnTo>
                <a:lnTo>
                  <a:pt x="10072420" y="9525"/>
                </a:lnTo>
                <a:lnTo>
                  <a:pt x="10132746" y="3175"/>
                </a:lnTo>
                <a:lnTo>
                  <a:pt x="10201008" y="0"/>
                </a:lnTo>
                <a:lnTo>
                  <a:pt x="10269270" y="3175"/>
                </a:lnTo>
                <a:lnTo>
                  <a:pt x="10329596" y="9525"/>
                </a:lnTo>
                <a:lnTo>
                  <a:pt x="10381982" y="20637"/>
                </a:lnTo>
                <a:lnTo>
                  <a:pt x="10428020" y="36512"/>
                </a:lnTo>
                <a:lnTo>
                  <a:pt x="10469296" y="52387"/>
                </a:lnTo>
                <a:lnTo>
                  <a:pt x="10505808" y="68262"/>
                </a:lnTo>
                <a:lnTo>
                  <a:pt x="10543908" y="87312"/>
                </a:lnTo>
                <a:lnTo>
                  <a:pt x="10582008" y="106362"/>
                </a:lnTo>
                <a:lnTo>
                  <a:pt x="10618520" y="125412"/>
                </a:lnTo>
                <a:lnTo>
                  <a:pt x="10659796" y="141287"/>
                </a:lnTo>
                <a:lnTo>
                  <a:pt x="10705832" y="155575"/>
                </a:lnTo>
                <a:lnTo>
                  <a:pt x="10758220" y="166687"/>
                </a:lnTo>
                <a:lnTo>
                  <a:pt x="10818546" y="174625"/>
                </a:lnTo>
                <a:lnTo>
                  <a:pt x="10886808" y="176212"/>
                </a:lnTo>
                <a:lnTo>
                  <a:pt x="10955070" y="174625"/>
                </a:lnTo>
                <a:lnTo>
                  <a:pt x="11015396" y="166687"/>
                </a:lnTo>
                <a:lnTo>
                  <a:pt x="11067782" y="155575"/>
                </a:lnTo>
                <a:lnTo>
                  <a:pt x="11113820" y="141287"/>
                </a:lnTo>
                <a:lnTo>
                  <a:pt x="11155096" y="125412"/>
                </a:lnTo>
                <a:lnTo>
                  <a:pt x="11191608" y="106362"/>
                </a:lnTo>
                <a:lnTo>
                  <a:pt x="11229708" y="87312"/>
                </a:lnTo>
                <a:lnTo>
                  <a:pt x="11267808" y="68262"/>
                </a:lnTo>
                <a:lnTo>
                  <a:pt x="11304320" y="52387"/>
                </a:lnTo>
                <a:lnTo>
                  <a:pt x="11345596" y="36512"/>
                </a:lnTo>
                <a:lnTo>
                  <a:pt x="11391632" y="20637"/>
                </a:lnTo>
                <a:lnTo>
                  <a:pt x="11444020" y="9525"/>
                </a:lnTo>
                <a:lnTo>
                  <a:pt x="11504346" y="3175"/>
                </a:lnTo>
                <a:lnTo>
                  <a:pt x="11572608" y="0"/>
                </a:lnTo>
                <a:lnTo>
                  <a:pt x="11640870" y="3175"/>
                </a:lnTo>
                <a:lnTo>
                  <a:pt x="11701196" y="9525"/>
                </a:lnTo>
                <a:lnTo>
                  <a:pt x="11753582" y="20637"/>
                </a:lnTo>
                <a:lnTo>
                  <a:pt x="11799620" y="36512"/>
                </a:lnTo>
                <a:lnTo>
                  <a:pt x="11840896" y="52387"/>
                </a:lnTo>
                <a:lnTo>
                  <a:pt x="11877408" y="68262"/>
                </a:lnTo>
                <a:lnTo>
                  <a:pt x="11915508" y="87312"/>
                </a:lnTo>
                <a:lnTo>
                  <a:pt x="11953608" y="106362"/>
                </a:lnTo>
                <a:lnTo>
                  <a:pt x="11990120" y="125412"/>
                </a:lnTo>
                <a:lnTo>
                  <a:pt x="12031396" y="141287"/>
                </a:lnTo>
                <a:lnTo>
                  <a:pt x="12077432" y="155575"/>
                </a:lnTo>
                <a:lnTo>
                  <a:pt x="12129820" y="166688"/>
                </a:lnTo>
                <a:lnTo>
                  <a:pt x="12190146" y="174625"/>
                </a:lnTo>
                <a:lnTo>
                  <a:pt x="12191996" y="174668"/>
                </a:lnTo>
                <a:lnTo>
                  <a:pt x="12191996" y="319047"/>
                </a:lnTo>
                <a:lnTo>
                  <a:pt x="12190146" y="319004"/>
                </a:lnTo>
                <a:lnTo>
                  <a:pt x="12129820" y="311067"/>
                </a:lnTo>
                <a:lnTo>
                  <a:pt x="12077432" y="299954"/>
                </a:lnTo>
                <a:lnTo>
                  <a:pt x="12031396" y="285666"/>
                </a:lnTo>
                <a:lnTo>
                  <a:pt x="11990120" y="269791"/>
                </a:lnTo>
                <a:lnTo>
                  <a:pt x="11953608" y="250741"/>
                </a:lnTo>
                <a:lnTo>
                  <a:pt x="11915508" y="231691"/>
                </a:lnTo>
                <a:lnTo>
                  <a:pt x="11877408" y="212641"/>
                </a:lnTo>
                <a:lnTo>
                  <a:pt x="11840896" y="196766"/>
                </a:lnTo>
                <a:lnTo>
                  <a:pt x="11799620" y="180891"/>
                </a:lnTo>
                <a:lnTo>
                  <a:pt x="11753582" y="165016"/>
                </a:lnTo>
                <a:lnTo>
                  <a:pt x="11701196" y="153904"/>
                </a:lnTo>
                <a:lnTo>
                  <a:pt x="11640870" y="147554"/>
                </a:lnTo>
                <a:lnTo>
                  <a:pt x="11572608" y="144379"/>
                </a:lnTo>
                <a:lnTo>
                  <a:pt x="11504346" y="147554"/>
                </a:lnTo>
                <a:lnTo>
                  <a:pt x="11444020" y="153904"/>
                </a:lnTo>
                <a:lnTo>
                  <a:pt x="11391632" y="165016"/>
                </a:lnTo>
                <a:lnTo>
                  <a:pt x="11345596" y="180891"/>
                </a:lnTo>
                <a:lnTo>
                  <a:pt x="11304320" y="196766"/>
                </a:lnTo>
                <a:lnTo>
                  <a:pt x="11267808" y="212641"/>
                </a:lnTo>
                <a:lnTo>
                  <a:pt x="11229708" y="231691"/>
                </a:lnTo>
                <a:lnTo>
                  <a:pt x="11191608" y="250741"/>
                </a:lnTo>
                <a:lnTo>
                  <a:pt x="11155096" y="269791"/>
                </a:lnTo>
                <a:lnTo>
                  <a:pt x="11113820" y="285666"/>
                </a:lnTo>
                <a:lnTo>
                  <a:pt x="11067782" y="299954"/>
                </a:lnTo>
                <a:lnTo>
                  <a:pt x="11015396" y="311066"/>
                </a:lnTo>
                <a:lnTo>
                  <a:pt x="10955070" y="319004"/>
                </a:lnTo>
                <a:lnTo>
                  <a:pt x="10886808" y="320591"/>
                </a:lnTo>
                <a:lnTo>
                  <a:pt x="10818546" y="319004"/>
                </a:lnTo>
                <a:lnTo>
                  <a:pt x="10758220" y="311066"/>
                </a:lnTo>
                <a:lnTo>
                  <a:pt x="10705832" y="299954"/>
                </a:lnTo>
                <a:lnTo>
                  <a:pt x="10659796" y="285666"/>
                </a:lnTo>
                <a:lnTo>
                  <a:pt x="10618520" y="269791"/>
                </a:lnTo>
                <a:lnTo>
                  <a:pt x="10582008" y="250741"/>
                </a:lnTo>
                <a:lnTo>
                  <a:pt x="10543908" y="231691"/>
                </a:lnTo>
                <a:lnTo>
                  <a:pt x="10505808" y="212641"/>
                </a:lnTo>
                <a:lnTo>
                  <a:pt x="10469296" y="196766"/>
                </a:lnTo>
                <a:lnTo>
                  <a:pt x="10428020" y="180891"/>
                </a:lnTo>
                <a:lnTo>
                  <a:pt x="10381982" y="165016"/>
                </a:lnTo>
                <a:lnTo>
                  <a:pt x="10329596" y="153904"/>
                </a:lnTo>
                <a:lnTo>
                  <a:pt x="10269270" y="147554"/>
                </a:lnTo>
                <a:lnTo>
                  <a:pt x="10201008" y="144379"/>
                </a:lnTo>
                <a:lnTo>
                  <a:pt x="10132746" y="147554"/>
                </a:lnTo>
                <a:lnTo>
                  <a:pt x="10072420" y="153904"/>
                </a:lnTo>
                <a:lnTo>
                  <a:pt x="10020032" y="165016"/>
                </a:lnTo>
                <a:lnTo>
                  <a:pt x="9973996" y="180891"/>
                </a:lnTo>
                <a:lnTo>
                  <a:pt x="9932720" y="196766"/>
                </a:lnTo>
                <a:lnTo>
                  <a:pt x="9896208" y="212641"/>
                </a:lnTo>
                <a:lnTo>
                  <a:pt x="9820008" y="250741"/>
                </a:lnTo>
                <a:lnTo>
                  <a:pt x="9783496" y="269791"/>
                </a:lnTo>
                <a:lnTo>
                  <a:pt x="9742220" y="285666"/>
                </a:lnTo>
                <a:lnTo>
                  <a:pt x="9696182" y="299954"/>
                </a:lnTo>
                <a:lnTo>
                  <a:pt x="9643796" y="311066"/>
                </a:lnTo>
                <a:lnTo>
                  <a:pt x="9583470" y="319004"/>
                </a:lnTo>
                <a:lnTo>
                  <a:pt x="9515208" y="320591"/>
                </a:lnTo>
                <a:lnTo>
                  <a:pt x="9446946" y="319004"/>
                </a:lnTo>
                <a:lnTo>
                  <a:pt x="9386620" y="311066"/>
                </a:lnTo>
                <a:lnTo>
                  <a:pt x="9334232" y="299954"/>
                </a:lnTo>
                <a:lnTo>
                  <a:pt x="9288196" y="285666"/>
                </a:lnTo>
                <a:lnTo>
                  <a:pt x="9246920" y="269791"/>
                </a:lnTo>
                <a:lnTo>
                  <a:pt x="9210408" y="250741"/>
                </a:lnTo>
                <a:lnTo>
                  <a:pt x="9172308" y="231691"/>
                </a:lnTo>
                <a:lnTo>
                  <a:pt x="9134208" y="212641"/>
                </a:lnTo>
                <a:lnTo>
                  <a:pt x="9097696" y="196766"/>
                </a:lnTo>
                <a:lnTo>
                  <a:pt x="9056420" y="180891"/>
                </a:lnTo>
                <a:lnTo>
                  <a:pt x="9010382" y="165016"/>
                </a:lnTo>
                <a:lnTo>
                  <a:pt x="8957996" y="153904"/>
                </a:lnTo>
                <a:lnTo>
                  <a:pt x="8897670" y="147554"/>
                </a:lnTo>
                <a:lnTo>
                  <a:pt x="8827820" y="144379"/>
                </a:lnTo>
                <a:lnTo>
                  <a:pt x="8761146" y="147554"/>
                </a:lnTo>
                <a:lnTo>
                  <a:pt x="8700820" y="153904"/>
                </a:lnTo>
                <a:lnTo>
                  <a:pt x="8648432" y="165016"/>
                </a:lnTo>
                <a:lnTo>
                  <a:pt x="8602396" y="180891"/>
                </a:lnTo>
                <a:lnTo>
                  <a:pt x="8561120" y="196766"/>
                </a:lnTo>
                <a:lnTo>
                  <a:pt x="8524608" y="212641"/>
                </a:lnTo>
                <a:lnTo>
                  <a:pt x="8486508" y="231691"/>
                </a:lnTo>
                <a:lnTo>
                  <a:pt x="8448408" y="250741"/>
                </a:lnTo>
                <a:lnTo>
                  <a:pt x="8411896" y="269791"/>
                </a:lnTo>
                <a:lnTo>
                  <a:pt x="8370621" y="285666"/>
                </a:lnTo>
                <a:lnTo>
                  <a:pt x="8324583" y="299954"/>
                </a:lnTo>
                <a:lnTo>
                  <a:pt x="8272196" y="311066"/>
                </a:lnTo>
                <a:lnTo>
                  <a:pt x="8211871" y="319004"/>
                </a:lnTo>
                <a:lnTo>
                  <a:pt x="8143608" y="320591"/>
                </a:lnTo>
                <a:lnTo>
                  <a:pt x="8075346" y="319004"/>
                </a:lnTo>
                <a:lnTo>
                  <a:pt x="8015021" y="311066"/>
                </a:lnTo>
                <a:lnTo>
                  <a:pt x="7962633" y="299954"/>
                </a:lnTo>
                <a:lnTo>
                  <a:pt x="7916596" y="285666"/>
                </a:lnTo>
                <a:lnTo>
                  <a:pt x="7875321" y="269791"/>
                </a:lnTo>
                <a:lnTo>
                  <a:pt x="7838808" y="250741"/>
                </a:lnTo>
                <a:lnTo>
                  <a:pt x="7800708" y="231691"/>
                </a:lnTo>
                <a:lnTo>
                  <a:pt x="7762608" y="212641"/>
                </a:lnTo>
                <a:lnTo>
                  <a:pt x="7726096" y="196766"/>
                </a:lnTo>
                <a:lnTo>
                  <a:pt x="7684821" y="180891"/>
                </a:lnTo>
                <a:lnTo>
                  <a:pt x="7638783" y="165016"/>
                </a:lnTo>
                <a:lnTo>
                  <a:pt x="7586396" y="153904"/>
                </a:lnTo>
                <a:lnTo>
                  <a:pt x="7526071" y="147554"/>
                </a:lnTo>
                <a:lnTo>
                  <a:pt x="7457808" y="144379"/>
                </a:lnTo>
                <a:lnTo>
                  <a:pt x="7389546" y="147554"/>
                </a:lnTo>
                <a:lnTo>
                  <a:pt x="7329221" y="153904"/>
                </a:lnTo>
                <a:lnTo>
                  <a:pt x="7276833" y="165016"/>
                </a:lnTo>
                <a:lnTo>
                  <a:pt x="7230796" y="180891"/>
                </a:lnTo>
                <a:lnTo>
                  <a:pt x="7189521" y="196766"/>
                </a:lnTo>
                <a:lnTo>
                  <a:pt x="7153008" y="212641"/>
                </a:lnTo>
                <a:lnTo>
                  <a:pt x="7114908" y="231691"/>
                </a:lnTo>
                <a:lnTo>
                  <a:pt x="7076808" y="250741"/>
                </a:lnTo>
                <a:lnTo>
                  <a:pt x="7040296" y="269791"/>
                </a:lnTo>
                <a:lnTo>
                  <a:pt x="6999021" y="285666"/>
                </a:lnTo>
                <a:lnTo>
                  <a:pt x="6952983" y="299954"/>
                </a:lnTo>
                <a:lnTo>
                  <a:pt x="6900596" y="311066"/>
                </a:lnTo>
                <a:lnTo>
                  <a:pt x="6840271" y="319004"/>
                </a:lnTo>
                <a:lnTo>
                  <a:pt x="6781799" y="320364"/>
                </a:lnTo>
                <a:lnTo>
                  <a:pt x="6723327" y="319004"/>
                </a:lnTo>
                <a:lnTo>
                  <a:pt x="6663002" y="311066"/>
                </a:lnTo>
                <a:lnTo>
                  <a:pt x="6610614" y="299954"/>
                </a:lnTo>
                <a:lnTo>
                  <a:pt x="6564577" y="285666"/>
                </a:lnTo>
                <a:lnTo>
                  <a:pt x="6523302" y="269791"/>
                </a:lnTo>
                <a:lnTo>
                  <a:pt x="6486789" y="250741"/>
                </a:lnTo>
                <a:lnTo>
                  <a:pt x="6448689" y="231691"/>
                </a:lnTo>
                <a:lnTo>
                  <a:pt x="6410589" y="212641"/>
                </a:lnTo>
                <a:lnTo>
                  <a:pt x="6374077" y="196766"/>
                </a:lnTo>
                <a:lnTo>
                  <a:pt x="6332802" y="180891"/>
                </a:lnTo>
                <a:lnTo>
                  <a:pt x="6286764" y="165016"/>
                </a:lnTo>
                <a:lnTo>
                  <a:pt x="6234377" y="153904"/>
                </a:lnTo>
                <a:lnTo>
                  <a:pt x="6174052" y="147554"/>
                </a:lnTo>
                <a:lnTo>
                  <a:pt x="6105789" y="144379"/>
                </a:lnTo>
                <a:lnTo>
                  <a:pt x="6095999" y="144834"/>
                </a:lnTo>
                <a:lnTo>
                  <a:pt x="6086208" y="144379"/>
                </a:lnTo>
                <a:lnTo>
                  <a:pt x="6017947" y="147554"/>
                </a:lnTo>
                <a:lnTo>
                  <a:pt x="5957621" y="153904"/>
                </a:lnTo>
                <a:lnTo>
                  <a:pt x="5905234" y="165016"/>
                </a:lnTo>
                <a:lnTo>
                  <a:pt x="5859196" y="180891"/>
                </a:lnTo>
                <a:lnTo>
                  <a:pt x="5817921" y="196766"/>
                </a:lnTo>
                <a:lnTo>
                  <a:pt x="5781408" y="212641"/>
                </a:lnTo>
                <a:lnTo>
                  <a:pt x="5743308" y="231691"/>
                </a:lnTo>
                <a:lnTo>
                  <a:pt x="5705209" y="250741"/>
                </a:lnTo>
                <a:lnTo>
                  <a:pt x="5668696" y="269791"/>
                </a:lnTo>
                <a:lnTo>
                  <a:pt x="5627421" y="285666"/>
                </a:lnTo>
                <a:lnTo>
                  <a:pt x="5581383" y="299954"/>
                </a:lnTo>
                <a:lnTo>
                  <a:pt x="5528996" y="311066"/>
                </a:lnTo>
                <a:lnTo>
                  <a:pt x="5468671" y="319004"/>
                </a:lnTo>
                <a:lnTo>
                  <a:pt x="5410199" y="320364"/>
                </a:lnTo>
                <a:lnTo>
                  <a:pt x="5351727" y="319004"/>
                </a:lnTo>
                <a:lnTo>
                  <a:pt x="5291401" y="311066"/>
                </a:lnTo>
                <a:lnTo>
                  <a:pt x="5239014" y="299954"/>
                </a:lnTo>
                <a:lnTo>
                  <a:pt x="5192976" y="285666"/>
                </a:lnTo>
                <a:lnTo>
                  <a:pt x="5151701" y="269791"/>
                </a:lnTo>
                <a:lnTo>
                  <a:pt x="5115189" y="250741"/>
                </a:lnTo>
                <a:lnTo>
                  <a:pt x="5077089" y="231691"/>
                </a:lnTo>
                <a:lnTo>
                  <a:pt x="5038989" y="212641"/>
                </a:lnTo>
                <a:lnTo>
                  <a:pt x="5002476" y="196766"/>
                </a:lnTo>
                <a:lnTo>
                  <a:pt x="4961201" y="180891"/>
                </a:lnTo>
                <a:lnTo>
                  <a:pt x="4915165" y="165016"/>
                </a:lnTo>
                <a:lnTo>
                  <a:pt x="4862777" y="153904"/>
                </a:lnTo>
                <a:lnTo>
                  <a:pt x="4802453" y="147554"/>
                </a:lnTo>
                <a:lnTo>
                  <a:pt x="4734189" y="144379"/>
                </a:lnTo>
                <a:lnTo>
                  <a:pt x="4665928" y="147554"/>
                </a:lnTo>
                <a:lnTo>
                  <a:pt x="4605602" y="153904"/>
                </a:lnTo>
                <a:lnTo>
                  <a:pt x="4553214" y="165016"/>
                </a:lnTo>
                <a:lnTo>
                  <a:pt x="4507177" y="180891"/>
                </a:lnTo>
                <a:lnTo>
                  <a:pt x="4465902" y="196766"/>
                </a:lnTo>
                <a:lnTo>
                  <a:pt x="4429389" y="212641"/>
                </a:lnTo>
                <a:lnTo>
                  <a:pt x="4353189" y="250741"/>
                </a:lnTo>
                <a:lnTo>
                  <a:pt x="4316677" y="269791"/>
                </a:lnTo>
                <a:lnTo>
                  <a:pt x="4275402" y="285666"/>
                </a:lnTo>
                <a:lnTo>
                  <a:pt x="4229364" y="299954"/>
                </a:lnTo>
                <a:lnTo>
                  <a:pt x="4176977" y="311066"/>
                </a:lnTo>
                <a:lnTo>
                  <a:pt x="4116652" y="319004"/>
                </a:lnTo>
                <a:lnTo>
                  <a:pt x="4048389" y="320591"/>
                </a:lnTo>
                <a:lnTo>
                  <a:pt x="3980127" y="319004"/>
                </a:lnTo>
                <a:lnTo>
                  <a:pt x="3919802" y="311066"/>
                </a:lnTo>
                <a:lnTo>
                  <a:pt x="3867414" y="299954"/>
                </a:lnTo>
                <a:lnTo>
                  <a:pt x="3821377" y="285666"/>
                </a:lnTo>
                <a:lnTo>
                  <a:pt x="3780102" y="269791"/>
                </a:lnTo>
                <a:lnTo>
                  <a:pt x="3743589" y="250741"/>
                </a:lnTo>
                <a:lnTo>
                  <a:pt x="3705489" y="231691"/>
                </a:lnTo>
                <a:lnTo>
                  <a:pt x="3667389" y="212641"/>
                </a:lnTo>
                <a:lnTo>
                  <a:pt x="3630877" y="196766"/>
                </a:lnTo>
                <a:lnTo>
                  <a:pt x="3589602" y="180891"/>
                </a:lnTo>
                <a:lnTo>
                  <a:pt x="3543564" y="165016"/>
                </a:lnTo>
                <a:lnTo>
                  <a:pt x="3491177" y="153904"/>
                </a:lnTo>
                <a:lnTo>
                  <a:pt x="3430852" y="147554"/>
                </a:lnTo>
                <a:lnTo>
                  <a:pt x="3361002" y="144379"/>
                </a:lnTo>
                <a:lnTo>
                  <a:pt x="3294327" y="147554"/>
                </a:lnTo>
                <a:lnTo>
                  <a:pt x="3234002" y="153904"/>
                </a:lnTo>
                <a:lnTo>
                  <a:pt x="3181614" y="165016"/>
                </a:lnTo>
                <a:lnTo>
                  <a:pt x="3135577" y="180891"/>
                </a:lnTo>
                <a:lnTo>
                  <a:pt x="3094302" y="196766"/>
                </a:lnTo>
                <a:lnTo>
                  <a:pt x="3057789" y="212641"/>
                </a:lnTo>
                <a:lnTo>
                  <a:pt x="3019689" y="231691"/>
                </a:lnTo>
                <a:lnTo>
                  <a:pt x="2981589" y="250741"/>
                </a:lnTo>
                <a:lnTo>
                  <a:pt x="2945077" y="269791"/>
                </a:lnTo>
                <a:lnTo>
                  <a:pt x="2903802" y="285666"/>
                </a:lnTo>
                <a:lnTo>
                  <a:pt x="2857764" y="299954"/>
                </a:lnTo>
                <a:lnTo>
                  <a:pt x="2805377" y="311066"/>
                </a:lnTo>
                <a:lnTo>
                  <a:pt x="2745052" y="319004"/>
                </a:lnTo>
                <a:lnTo>
                  <a:pt x="2676789" y="320591"/>
                </a:lnTo>
                <a:lnTo>
                  <a:pt x="2608527" y="319004"/>
                </a:lnTo>
                <a:lnTo>
                  <a:pt x="2548202" y="311066"/>
                </a:lnTo>
                <a:lnTo>
                  <a:pt x="2495814" y="299954"/>
                </a:lnTo>
                <a:lnTo>
                  <a:pt x="2449777" y="285666"/>
                </a:lnTo>
                <a:lnTo>
                  <a:pt x="2408502" y="269791"/>
                </a:lnTo>
                <a:lnTo>
                  <a:pt x="2371989" y="250741"/>
                </a:lnTo>
                <a:lnTo>
                  <a:pt x="2333889" y="231691"/>
                </a:lnTo>
                <a:lnTo>
                  <a:pt x="2295789" y="212641"/>
                </a:lnTo>
                <a:lnTo>
                  <a:pt x="2259277" y="196766"/>
                </a:lnTo>
                <a:lnTo>
                  <a:pt x="2218002" y="180891"/>
                </a:lnTo>
                <a:lnTo>
                  <a:pt x="2171964" y="165016"/>
                </a:lnTo>
                <a:lnTo>
                  <a:pt x="2119577" y="153904"/>
                </a:lnTo>
                <a:lnTo>
                  <a:pt x="2059252" y="147554"/>
                </a:lnTo>
                <a:lnTo>
                  <a:pt x="1990989" y="144379"/>
                </a:lnTo>
                <a:lnTo>
                  <a:pt x="1922727" y="147554"/>
                </a:lnTo>
                <a:lnTo>
                  <a:pt x="1862402" y="153904"/>
                </a:lnTo>
                <a:lnTo>
                  <a:pt x="1810014" y="165016"/>
                </a:lnTo>
                <a:lnTo>
                  <a:pt x="1763977" y="180891"/>
                </a:lnTo>
                <a:lnTo>
                  <a:pt x="1722702" y="196766"/>
                </a:lnTo>
                <a:lnTo>
                  <a:pt x="1686189" y="212641"/>
                </a:lnTo>
                <a:lnTo>
                  <a:pt x="1648089" y="231691"/>
                </a:lnTo>
                <a:lnTo>
                  <a:pt x="1609989" y="250741"/>
                </a:lnTo>
                <a:lnTo>
                  <a:pt x="1573477" y="269791"/>
                </a:lnTo>
                <a:lnTo>
                  <a:pt x="1532202" y="285666"/>
                </a:lnTo>
                <a:lnTo>
                  <a:pt x="1486164" y="299954"/>
                </a:lnTo>
                <a:lnTo>
                  <a:pt x="1433777" y="311066"/>
                </a:lnTo>
                <a:lnTo>
                  <a:pt x="1373452" y="319004"/>
                </a:lnTo>
                <a:lnTo>
                  <a:pt x="1305189" y="320591"/>
                </a:lnTo>
                <a:lnTo>
                  <a:pt x="1236927" y="319004"/>
                </a:lnTo>
                <a:lnTo>
                  <a:pt x="1176602" y="311066"/>
                </a:lnTo>
                <a:lnTo>
                  <a:pt x="1124214" y="299954"/>
                </a:lnTo>
                <a:lnTo>
                  <a:pt x="1078177" y="285666"/>
                </a:lnTo>
                <a:lnTo>
                  <a:pt x="1036902" y="269791"/>
                </a:lnTo>
                <a:lnTo>
                  <a:pt x="1000389" y="250741"/>
                </a:lnTo>
                <a:lnTo>
                  <a:pt x="962289" y="231691"/>
                </a:lnTo>
                <a:lnTo>
                  <a:pt x="924189" y="212641"/>
                </a:lnTo>
                <a:lnTo>
                  <a:pt x="887677" y="196766"/>
                </a:lnTo>
                <a:lnTo>
                  <a:pt x="846402" y="180891"/>
                </a:lnTo>
                <a:lnTo>
                  <a:pt x="800364" y="165016"/>
                </a:lnTo>
                <a:lnTo>
                  <a:pt x="747977" y="153904"/>
                </a:lnTo>
                <a:lnTo>
                  <a:pt x="687652" y="147554"/>
                </a:lnTo>
                <a:lnTo>
                  <a:pt x="619389" y="144379"/>
                </a:lnTo>
                <a:lnTo>
                  <a:pt x="551127" y="147554"/>
                </a:lnTo>
                <a:lnTo>
                  <a:pt x="490802" y="153904"/>
                </a:lnTo>
                <a:lnTo>
                  <a:pt x="438414" y="165016"/>
                </a:lnTo>
                <a:lnTo>
                  <a:pt x="392377" y="180891"/>
                </a:lnTo>
                <a:lnTo>
                  <a:pt x="351102" y="196766"/>
                </a:lnTo>
                <a:lnTo>
                  <a:pt x="314589" y="212641"/>
                </a:lnTo>
                <a:lnTo>
                  <a:pt x="276489" y="231691"/>
                </a:lnTo>
                <a:lnTo>
                  <a:pt x="238389" y="250741"/>
                </a:lnTo>
                <a:lnTo>
                  <a:pt x="201877" y="269791"/>
                </a:lnTo>
                <a:lnTo>
                  <a:pt x="160602" y="285666"/>
                </a:lnTo>
                <a:lnTo>
                  <a:pt x="114564" y="299954"/>
                </a:lnTo>
                <a:lnTo>
                  <a:pt x="62177" y="311066"/>
                </a:lnTo>
                <a:lnTo>
                  <a:pt x="1852" y="319004"/>
                </a:lnTo>
                <a:lnTo>
                  <a:pt x="0" y="319047"/>
                </a:lnTo>
                <a:lnTo>
                  <a:pt x="0" y="174668"/>
                </a:lnTo>
                <a:lnTo>
                  <a:pt x="1852" y="174625"/>
                </a:lnTo>
                <a:lnTo>
                  <a:pt x="62177" y="166687"/>
                </a:lnTo>
                <a:lnTo>
                  <a:pt x="114564" y="155575"/>
                </a:lnTo>
                <a:lnTo>
                  <a:pt x="160602" y="141287"/>
                </a:lnTo>
                <a:lnTo>
                  <a:pt x="201877" y="125412"/>
                </a:lnTo>
                <a:lnTo>
                  <a:pt x="238389" y="106362"/>
                </a:lnTo>
                <a:lnTo>
                  <a:pt x="276489" y="87312"/>
                </a:lnTo>
                <a:lnTo>
                  <a:pt x="314589" y="68262"/>
                </a:lnTo>
                <a:lnTo>
                  <a:pt x="351102" y="52387"/>
                </a:lnTo>
                <a:lnTo>
                  <a:pt x="392377" y="36512"/>
                </a:lnTo>
                <a:lnTo>
                  <a:pt x="438414" y="20637"/>
                </a:lnTo>
                <a:lnTo>
                  <a:pt x="490802" y="9525"/>
                </a:lnTo>
                <a:lnTo>
                  <a:pt x="551127" y="3175"/>
                </a:lnTo>
                <a:lnTo>
                  <a:pt x="619389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  <a:prstDash val="solid"/>
            <a:round/>
            <a:headEnd/>
            <a:tailEnd/>
          </a:ln>
        </p:spPr>
        <p:txBody>
          <a:bodyPr wrap="square" rtlCol="0" anchor="ctr">
            <a:noAutofit/>
          </a:bodyPr>
          <a:lstStyle/>
          <a:p>
            <a:pPr algn="ctr" defTabSz="457200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78A43BF4-C711-4601-987F-B09C69C7EB74}"/>
              </a:ext>
            </a:extLst>
          </p:cNvPr>
          <p:cNvSpPr txBox="1"/>
          <p:nvPr/>
        </p:nvSpPr>
        <p:spPr>
          <a:xfrm>
            <a:off x="406451" y="620688"/>
            <a:ext cx="18503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u="sng" dirty="0"/>
              <a:t>Question</a:t>
            </a:r>
            <a:r>
              <a:rPr lang="fr-FR" sz="3200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105579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3">
            <a:extLst>
              <a:ext uri="{FF2B5EF4-FFF2-40B4-BE49-F238E27FC236}">
                <a16:creationId xmlns:a16="http://schemas.microsoft.com/office/drawing/2014/main" id="{03BBF051-7631-492D-81A1-2D430F5402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3568" y="1052736"/>
            <a:ext cx="4494261" cy="1080120"/>
          </a:xfrm>
        </p:spPr>
        <p:txBody>
          <a:bodyPr anchor="ctr">
            <a:normAutofit/>
          </a:bodyPr>
          <a:lstStyle/>
          <a:p>
            <a:pPr algn="l">
              <a:lnSpc>
                <a:spcPct val="90000"/>
              </a:lnSpc>
            </a:pPr>
            <a:r>
              <a:rPr lang="fr-FR" sz="3200" u="sng" dirty="0">
                <a:solidFill>
                  <a:schemeClr val="bg1"/>
                </a:solidFill>
              </a:rPr>
              <a:t>Réponse</a:t>
            </a:r>
            <a:r>
              <a:rPr lang="fr-FR" sz="3200" dirty="0">
                <a:solidFill>
                  <a:schemeClr val="bg1"/>
                </a:solidFill>
              </a:rPr>
              <a:t>:</a:t>
            </a:r>
            <a:br>
              <a:rPr lang="fr-FR" sz="1800" b="1" dirty="0">
                <a:solidFill>
                  <a:schemeClr val="bg1"/>
                </a:solidFill>
              </a:rPr>
            </a:br>
            <a:br>
              <a:rPr lang="fr-FR" sz="1800" b="1" dirty="0">
                <a:solidFill>
                  <a:schemeClr val="bg1"/>
                </a:solidFill>
              </a:rPr>
            </a:br>
            <a:endParaRPr lang="fr-FR" sz="1800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C1ADCFC-30F9-4F34-9349-B4005FB63E3B}"/>
              </a:ext>
            </a:extLst>
          </p:cNvPr>
          <p:cNvSpPr txBox="1"/>
          <p:nvPr/>
        </p:nvSpPr>
        <p:spPr>
          <a:xfrm>
            <a:off x="986482" y="2276872"/>
            <a:ext cx="3888432" cy="14296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FR" sz="2000" dirty="0">
                <a:solidFill>
                  <a:schemeClr val="bg1"/>
                </a:solidFill>
              </a:rPr>
              <a:t>Mauvaise calibration de la sonde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FR" sz="2000" dirty="0">
                <a:solidFill>
                  <a:schemeClr val="bg1"/>
                </a:solidFill>
              </a:rPr>
              <a:t>Agrafage trop serré</a:t>
            </a:r>
            <a:br>
              <a:rPr lang="fr-FR" sz="2000" dirty="0">
                <a:solidFill>
                  <a:schemeClr val="bg1"/>
                </a:solidFill>
              </a:rPr>
            </a:br>
            <a:r>
              <a:rPr lang="fr-FR" sz="2000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9780191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49F388DC-C47F-4048-9B69-F1644A2A16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422C035D-D3AD-4301-A1B5-D4C91E3C58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4926329"/>
            <a:ext cx="9143997" cy="1931671"/>
          </a:xfrm>
          <a:custGeom>
            <a:avLst/>
            <a:gdLst>
              <a:gd name="connsiteX0" fmla="*/ 619388 w 12191996"/>
              <a:gd name="connsiteY0" fmla="*/ 0 h 1931671"/>
              <a:gd name="connsiteX1" fmla="*/ 687651 w 12191996"/>
              <a:gd name="connsiteY1" fmla="*/ 3175 h 1931671"/>
              <a:gd name="connsiteX2" fmla="*/ 747976 w 12191996"/>
              <a:gd name="connsiteY2" fmla="*/ 9525 h 1931671"/>
              <a:gd name="connsiteX3" fmla="*/ 800363 w 12191996"/>
              <a:gd name="connsiteY3" fmla="*/ 20637 h 1931671"/>
              <a:gd name="connsiteX4" fmla="*/ 846401 w 12191996"/>
              <a:gd name="connsiteY4" fmla="*/ 36512 h 1931671"/>
              <a:gd name="connsiteX5" fmla="*/ 887676 w 12191996"/>
              <a:gd name="connsiteY5" fmla="*/ 52387 h 1931671"/>
              <a:gd name="connsiteX6" fmla="*/ 924188 w 12191996"/>
              <a:gd name="connsiteY6" fmla="*/ 68262 h 1931671"/>
              <a:gd name="connsiteX7" fmla="*/ 962288 w 12191996"/>
              <a:gd name="connsiteY7" fmla="*/ 87312 h 1931671"/>
              <a:gd name="connsiteX8" fmla="*/ 1000388 w 12191996"/>
              <a:gd name="connsiteY8" fmla="*/ 106362 h 1931671"/>
              <a:gd name="connsiteX9" fmla="*/ 1036901 w 12191996"/>
              <a:gd name="connsiteY9" fmla="*/ 125412 h 1931671"/>
              <a:gd name="connsiteX10" fmla="*/ 1078176 w 12191996"/>
              <a:gd name="connsiteY10" fmla="*/ 141287 h 1931671"/>
              <a:gd name="connsiteX11" fmla="*/ 1124213 w 12191996"/>
              <a:gd name="connsiteY11" fmla="*/ 155575 h 1931671"/>
              <a:gd name="connsiteX12" fmla="*/ 1176601 w 12191996"/>
              <a:gd name="connsiteY12" fmla="*/ 166687 h 1931671"/>
              <a:gd name="connsiteX13" fmla="*/ 1236926 w 12191996"/>
              <a:gd name="connsiteY13" fmla="*/ 174625 h 1931671"/>
              <a:gd name="connsiteX14" fmla="*/ 1305188 w 12191996"/>
              <a:gd name="connsiteY14" fmla="*/ 176212 h 1931671"/>
              <a:gd name="connsiteX15" fmla="*/ 1373451 w 12191996"/>
              <a:gd name="connsiteY15" fmla="*/ 174625 h 1931671"/>
              <a:gd name="connsiteX16" fmla="*/ 1433776 w 12191996"/>
              <a:gd name="connsiteY16" fmla="*/ 166687 h 1931671"/>
              <a:gd name="connsiteX17" fmla="*/ 1486163 w 12191996"/>
              <a:gd name="connsiteY17" fmla="*/ 155575 h 1931671"/>
              <a:gd name="connsiteX18" fmla="*/ 1532201 w 12191996"/>
              <a:gd name="connsiteY18" fmla="*/ 141287 h 1931671"/>
              <a:gd name="connsiteX19" fmla="*/ 1573476 w 12191996"/>
              <a:gd name="connsiteY19" fmla="*/ 125412 h 1931671"/>
              <a:gd name="connsiteX20" fmla="*/ 1609988 w 12191996"/>
              <a:gd name="connsiteY20" fmla="*/ 106362 h 1931671"/>
              <a:gd name="connsiteX21" fmla="*/ 1648088 w 12191996"/>
              <a:gd name="connsiteY21" fmla="*/ 87312 h 1931671"/>
              <a:gd name="connsiteX22" fmla="*/ 1686188 w 12191996"/>
              <a:gd name="connsiteY22" fmla="*/ 68262 h 1931671"/>
              <a:gd name="connsiteX23" fmla="*/ 1722701 w 12191996"/>
              <a:gd name="connsiteY23" fmla="*/ 52387 h 1931671"/>
              <a:gd name="connsiteX24" fmla="*/ 1763976 w 12191996"/>
              <a:gd name="connsiteY24" fmla="*/ 36512 h 1931671"/>
              <a:gd name="connsiteX25" fmla="*/ 1810013 w 12191996"/>
              <a:gd name="connsiteY25" fmla="*/ 20637 h 1931671"/>
              <a:gd name="connsiteX26" fmla="*/ 1862401 w 12191996"/>
              <a:gd name="connsiteY26" fmla="*/ 9525 h 1931671"/>
              <a:gd name="connsiteX27" fmla="*/ 1922726 w 12191996"/>
              <a:gd name="connsiteY27" fmla="*/ 3175 h 1931671"/>
              <a:gd name="connsiteX28" fmla="*/ 1990988 w 12191996"/>
              <a:gd name="connsiteY28" fmla="*/ 0 h 1931671"/>
              <a:gd name="connsiteX29" fmla="*/ 2059251 w 12191996"/>
              <a:gd name="connsiteY29" fmla="*/ 3175 h 1931671"/>
              <a:gd name="connsiteX30" fmla="*/ 2119576 w 12191996"/>
              <a:gd name="connsiteY30" fmla="*/ 9525 h 1931671"/>
              <a:gd name="connsiteX31" fmla="*/ 2171963 w 12191996"/>
              <a:gd name="connsiteY31" fmla="*/ 20637 h 1931671"/>
              <a:gd name="connsiteX32" fmla="*/ 2218001 w 12191996"/>
              <a:gd name="connsiteY32" fmla="*/ 36512 h 1931671"/>
              <a:gd name="connsiteX33" fmla="*/ 2259276 w 12191996"/>
              <a:gd name="connsiteY33" fmla="*/ 52387 h 1931671"/>
              <a:gd name="connsiteX34" fmla="*/ 2295788 w 12191996"/>
              <a:gd name="connsiteY34" fmla="*/ 68262 h 1931671"/>
              <a:gd name="connsiteX35" fmla="*/ 2333888 w 12191996"/>
              <a:gd name="connsiteY35" fmla="*/ 87312 h 1931671"/>
              <a:gd name="connsiteX36" fmla="*/ 2371988 w 12191996"/>
              <a:gd name="connsiteY36" fmla="*/ 106362 h 1931671"/>
              <a:gd name="connsiteX37" fmla="*/ 2408501 w 12191996"/>
              <a:gd name="connsiteY37" fmla="*/ 125412 h 1931671"/>
              <a:gd name="connsiteX38" fmla="*/ 2449776 w 12191996"/>
              <a:gd name="connsiteY38" fmla="*/ 141287 h 1931671"/>
              <a:gd name="connsiteX39" fmla="*/ 2495813 w 12191996"/>
              <a:gd name="connsiteY39" fmla="*/ 155575 h 1931671"/>
              <a:gd name="connsiteX40" fmla="*/ 2548201 w 12191996"/>
              <a:gd name="connsiteY40" fmla="*/ 166687 h 1931671"/>
              <a:gd name="connsiteX41" fmla="*/ 2608526 w 12191996"/>
              <a:gd name="connsiteY41" fmla="*/ 174625 h 1931671"/>
              <a:gd name="connsiteX42" fmla="*/ 2676788 w 12191996"/>
              <a:gd name="connsiteY42" fmla="*/ 176212 h 1931671"/>
              <a:gd name="connsiteX43" fmla="*/ 2745051 w 12191996"/>
              <a:gd name="connsiteY43" fmla="*/ 174625 h 1931671"/>
              <a:gd name="connsiteX44" fmla="*/ 2805376 w 12191996"/>
              <a:gd name="connsiteY44" fmla="*/ 166687 h 1931671"/>
              <a:gd name="connsiteX45" fmla="*/ 2857763 w 12191996"/>
              <a:gd name="connsiteY45" fmla="*/ 155575 h 1931671"/>
              <a:gd name="connsiteX46" fmla="*/ 2903801 w 12191996"/>
              <a:gd name="connsiteY46" fmla="*/ 141287 h 1931671"/>
              <a:gd name="connsiteX47" fmla="*/ 2945076 w 12191996"/>
              <a:gd name="connsiteY47" fmla="*/ 125412 h 1931671"/>
              <a:gd name="connsiteX48" fmla="*/ 2981588 w 12191996"/>
              <a:gd name="connsiteY48" fmla="*/ 106362 h 1931671"/>
              <a:gd name="connsiteX49" fmla="*/ 3019688 w 12191996"/>
              <a:gd name="connsiteY49" fmla="*/ 87312 h 1931671"/>
              <a:gd name="connsiteX50" fmla="*/ 3057788 w 12191996"/>
              <a:gd name="connsiteY50" fmla="*/ 68262 h 1931671"/>
              <a:gd name="connsiteX51" fmla="*/ 3094301 w 12191996"/>
              <a:gd name="connsiteY51" fmla="*/ 52387 h 1931671"/>
              <a:gd name="connsiteX52" fmla="*/ 3135576 w 12191996"/>
              <a:gd name="connsiteY52" fmla="*/ 36512 h 1931671"/>
              <a:gd name="connsiteX53" fmla="*/ 3181613 w 12191996"/>
              <a:gd name="connsiteY53" fmla="*/ 20637 h 1931671"/>
              <a:gd name="connsiteX54" fmla="*/ 3234001 w 12191996"/>
              <a:gd name="connsiteY54" fmla="*/ 9525 h 1931671"/>
              <a:gd name="connsiteX55" fmla="*/ 3294326 w 12191996"/>
              <a:gd name="connsiteY55" fmla="*/ 3175 h 1931671"/>
              <a:gd name="connsiteX56" fmla="*/ 3361001 w 12191996"/>
              <a:gd name="connsiteY56" fmla="*/ 0 h 1931671"/>
              <a:gd name="connsiteX57" fmla="*/ 3430851 w 12191996"/>
              <a:gd name="connsiteY57" fmla="*/ 3175 h 1931671"/>
              <a:gd name="connsiteX58" fmla="*/ 3491176 w 12191996"/>
              <a:gd name="connsiteY58" fmla="*/ 9525 h 1931671"/>
              <a:gd name="connsiteX59" fmla="*/ 3543563 w 12191996"/>
              <a:gd name="connsiteY59" fmla="*/ 20637 h 1931671"/>
              <a:gd name="connsiteX60" fmla="*/ 3589601 w 12191996"/>
              <a:gd name="connsiteY60" fmla="*/ 36512 h 1931671"/>
              <a:gd name="connsiteX61" fmla="*/ 3630876 w 12191996"/>
              <a:gd name="connsiteY61" fmla="*/ 52387 h 1931671"/>
              <a:gd name="connsiteX62" fmla="*/ 3667388 w 12191996"/>
              <a:gd name="connsiteY62" fmla="*/ 68262 h 1931671"/>
              <a:gd name="connsiteX63" fmla="*/ 3705488 w 12191996"/>
              <a:gd name="connsiteY63" fmla="*/ 87312 h 1931671"/>
              <a:gd name="connsiteX64" fmla="*/ 3743588 w 12191996"/>
              <a:gd name="connsiteY64" fmla="*/ 106362 h 1931671"/>
              <a:gd name="connsiteX65" fmla="*/ 3780101 w 12191996"/>
              <a:gd name="connsiteY65" fmla="*/ 125412 h 1931671"/>
              <a:gd name="connsiteX66" fmla="*/ 3821376 w 12191996"/>
              <a:gd name="connsiteY66" fmla="*/ 141287 h 1931671"/>
              <a:gd name="connsiteX67" fmla="*/ 3867413 w 12191996"/>
              <a:gd name="connsiteY67" fmla="*/ 155575 h 1931671"/>
              <a:gd name="connsiteX68" fmla="*/ 3919801 w 12191996"/>
              <a:gd name="connsiteY68" fmla="*/ 166687 h 1931671"/>
              <a:gd name="connsiteX69" fmla="*/ 3980126 w 12191996"/>
              <a:gd name="connsiteY69" fmla="*/ 174625 h 1931671"/>
              <a:gd name="connsiteX70" fmla="*/ 4048388 w 12191996"/>
              <a:gd name="connsiteY70" fmla="*/ 176212 h 1931671"/>
              <a:gd name="connsiteX71" fmla="*/ 4116651 w 12191996"/>
              <a:gd name="connsiteY71" fmla="*/ 174625 h 1931671"/>
              <a:gd name="connsiteX72" fmla="*/ 4176976 w 12191996"/>
              <a:gd name="connsiteY72" fmla="*/ 166687 h 1931671"/>
              <a:gd name="connsiteX73" fmla="*/ 4229363 w 12191996"/>
              <a:gd name="connsiteY73" fmla="*/ 155575 h 1931671"/>
              <a:gd name="connsiteX74" fmla="*/ 4275401 w 12191996"/>
              <a:gd name="connsiteY74" fmla="*/ 141287 h 1931671"/>
              <a:gd name="connsiteX75" fmla="*/ 4316676 w 12191996"/>
              <a:gd name="connsiteY75" fmla="*/ 125412 h 1931671"/>
              <a:gd name="connsiteX76" fmla="*/ 4353188 w 12191996"/>
              <a:gd name="connsiteY76" fmla="*/ 106362 h 1931671"/>
              <a:gd name="connsiteX77" fmla="*/ 4429388 w 12191996"/>
              <a:gd name="connsiteY77" fmla="*/ 68262 h 1931671"/>
              <a:gd name="connsiteX78" fmla="*/ 4465901 w 12191996"/>
              <a:gd name="connsiteY78" fmla="*/ 52387 h 1931671"/>
              <a:gd name="connsiteX79" fmla="*/ 4507176 w 12191996"/>
              <a:gd name="connsiteY79" fmla="*/ 36512 h 1931671"/>
              <a:gd name="connsiteX80" fmla="*/ 4553214 w 12191996"/>
              <a:gd name="connsiteY80" fmla="*/ 20637 h 1931671"/>
              <a:gd name="connsiteX81" fmla="*/ 4605601 w 12191996"/>
              <a:gd name="connsiteY81" fmla="*/ 9525 h 1931671"/>
              <a:gd name="connsiteX82" fmla="*/ 4665927 w 12191996"/>
              <a:gd name="connsiteY82" fmla="*/ 3175 h 1931671"/>
              <a:gd name="connsiteX83" fmla="*/ 4734188 w 12191996"/>
              <a:gd name="connsiteY83" fmla="*/ 0 h 1931671"/>
              <a:gd name="connsiteX84" fmla="*/ 4802452 w 12191996"/>
              <a:gd name="connsiteY84" fmla="*/ 3175 h 1931671"/>
              <a:gd name="connsiteX85" fmla="*/ 4862776 w 12191996"/>
              <a:gd name="connsiteY85" fmla="*/ 9525 h 1931671"/>
              <a:gd name="connsiteX86" fmla="*/ 4915164 w 12191996"/>
              <a:gd name="connsiteY86" fmla="*/ 20637 h 1931671"/>
              <a:gd name="connsiteX87" fmla="*/ 4961200 w 12191996"/>
              <a:gd name="connsiteY87" fmla="*/ 36512 h 1931671"/>
              <a:gd name="connsiteX88" fmla="*/ 5002476 w 12191996"/>
              <a:gd name="connsiteY88" fmla="*/ 52387 h 1931671"/>
              <a:gd name="connsiteX89" fmla="*/ 5038988 w 12191996"/>
              <a:gd name="connsiteY89" fmla="*/ 68262 h 1931671"/>
              <a:gd name="connsiteX90" fmla="*/ 5077089 w 12191996"/>
              <a:gd name="connsiteY90" fmla="*/ 87312 h 1931671"/>
              <a:gd name="connsiteX91" fmla="*/ 5115188 w 12191996"/>
              <a:gd name="connsiteY91" fmla="*/ 106362 h 1931671"/>
              <a:gd name="connsiteX92" fmla="*/ 5151700 w 12191996"/>
              <a:gd name="connsiteY92" fmla="*/ 125412 h 1931671"/>
              <a:gd name="connsiteX93" fmla="*/ 5192976 w 12191996"/>
              <a:gd name="connsiteY93" fmla="*/ 141287 h 1931671"/>
              <a:gd name="connsiteX94" fmla="*/ 5239013 w 12191996"/>
              <a:gd name="connsiteY94" fmla="*/ 155575 h 1931671"/>
              <a:gd name="connsiteX95" fmla="*/ 5291400 w 12191996"/>
              <a:gd name="connsiteY95" fmla="*/ 166687 h 1931671"/>
              <a:gd name="connsiteX96" fmla="*/ 5351726 w 12191996"/>
              <a:gd name="connsiteY96" fmla="*/ 174625 h 1931671"/>
              <a:gd name="connsiteX97" fmla="*/ 5410198 w 12191996"/>
              <a:gd name="connsiteY97" fmla="*/ 175985 h 1931671"/>
              <a:gd name="connsiteX98" fmla="*/ 5468670 w 12191996"/>
              <a:gd name="connsiteY98" fmla="*/ 174625 h 1931671"/>
              <a:gd name="connsiteX99" fmla="*/ 5528995 w 12191996"/>
              <a:gd name="connsiteY99" fmla="*/ 166687 h 1931671"/>
              <a:gd name="connsiteX100" fmla="*/ 5581382 w 12191996"/>
              <a:gd name="connsiteY100" fmla="*/ 155575 h 1931671"/>
              <a:gd name="connsiteX101" fmla="*/ 5627420 w 12191996"/>
              <a:gd name="connsiteY101" fmla="*/ 141287 h 1931671"/>
              <a:gd name="connsiteX102" fmla="*/ 5668695 w 12191996"/>
              <a:gd name="connsiteY102" fmla="*/ 125412 h 1931671"/>
              <a:gd name="connsiteX103" fmla="*/ 5705208 w 12191996"/>
              <a:gd name="connsiteY103" fmla="*/ 106362 h 1931671"/>
              <a:gd name="connsiteX104" fmla="*/ 5743307 w 12191996"/>
              <a:gd name="connsiteY104" fmla="*/ 87312 h 1931671"/>
              <a:gd name="connsiteX105" fmla="*/ 5781407 w 12191996"/>
              <a:gd name="connsiteY105" fmla="*/ 68262 h 1931671"/>
              <a:gd name="connsiteX106" fmla="*/ 5817920 w 12191996"/>
              <a:gd name="connsiteY106" fmla="*/ 52387 h 1931671"/>
              <a:gd name="connsiteX107" fmla="*/ 5859195 w 12191996"/>
              <a:gd name="connsiteY107" fmla="*/ 36512 h 1931671"/>
              <a:gd name="connsiteX108" fmla="*/ 5905233 w 12191996"/>
              <a:gd name="connsiteY108" fmla="*/ 20637 h 1931671"/>
              <a:gd name="connsiteX109" fmla="*/ 5957620 w 12191996"/>
              <a:gd name="connsiteY109" fmla="*/ 9525 h 1931671"/>
              <a:gd name="connsiteX110" fmla="*/ 6017946 w 12191996"/>
              <a:gd name="connsiteY110" fmla="*/ 3175 h 1931671"/>
              <a:gd name="connsiteX111" fmla="*/ 6086208 w 12191996"/>
              <a:gd name="connsiteY111" fmla="*/ 0 h 1931671"/>
              <a:gd name="connsiteX112" fmla="*/ 6095998 w 12191996"/>
              <a:gd name="connsiteY112" fmla="*/ 455 h 1931671"/>
              <a:gd name="connsiteX113" fmla="*/ 6105788 w 12191996"/>
              <a:gd name="connsiteY113" fmla="*/ 0 h 1931671"/>
              <a:gd name="connsiteX114" fmla="*/ 6174051 w 12191996"/>
              <a:gd name="connsiteY114" fmla="*/ 3175 h 1931671"/>
              <a:gd name="connsiteX115" fmla="*/ 6234376 w 12191996"/>
              <a:gd name="connsiteY115" fmla="*/ 9525 h 1931671"/>
              <a:gd name="connsiteX116" fmla="*/ 6286763 w 12191996"/>
              <a:gd name="connsiteY116" fmla="*/ 20637 h 1931671"/>
              <a:gd name="connsiteX117" fmla="*/ 6332801 w 12191996"/>
              <a:gd name="connsiteY117" fmla="*/ 36512 h 1931671"/>
              <a:gd name="connsiteX118" fmla="*/ 6374076 w 12191996"/>
              <a:gd name="connsiteY118" fmla="*/ 52387 h 1931671"/>
              <a:gd name="connsiteX119" fmla="*/ 6410588 w 12191996"/>
              <a:gd name="connsiteY119" fmla="*/ 68262 h 1931671"/>
              <a:gd name="connsiteX120" fmla="*/ 6448688 w 12191996"/>
              <a:gd name="connsiteY120" fmla="*/ 87312 h 1931671"/>
              <a:gd name="connsiteX121" fmla="*/ 6486788 w 12191996"/>
              <a:gd name="connsiteY121" fmla="*/ 106362 h 1931671"/>
              <a:gd name="connsiteX122" fmla="*/ 6523301 w 12191996"/>
              <a:gd name="connsiteY122" fmla="*/ 125412 h 1931671"/>
              <a:gd name="connsiteX123" fmla="*/ 6564576 w 12191996"/>
              <a:gd name="connsiteY123" fmla="*/ 141287 h 1931671"/>
              <a:gd name="connsiteX124" fmla="*/ 6610613 w 12191996"/>
              <a:gd name="connsiteY124" fmla="*/ 155575 h 1931671"/>
              <a:gd name="connsiteX125" fmla="*/ 6663001 w 12191996"/>
              <a:gd name="connsiteY125" fmla="*/ 166687 h 1931671"/>
              <a:gd name="connsiteX126" fmla="*/ 6723326 w 12191996"/>
              <a:gd name="connsiteY126" fmla="*/ 174625 h 1931671"/>
              <a:gd name="connsiteX127" fmla="*/ 6781798 w 12191996"/>
              <a:gd name="connsiteY127" fmla="*/ 175985 h 1931671"/>
              <a:gd name="connsiteX128" fmla="*/ 6840270 w 12191996"/>
              <a:gd name="connsiteY128" fmla="*/ 174625 h 1931671"/>
              <a:gd name="connsiteX129" fmla="*/ 6900595 w 12191996"/>
              <a:gd name="connsiteY129" fmla="*/ 166687 h 1931671"/>
              <a:gd name="connsiteX130" fmla="*/ 6952982 w 12191996"/>
              <a:gd name="connsiteY130" fmla="*/ 155575 h 1931671"/>
              <a:gd name="connsiteX131" fmla="*/ 6999020 w 12191996"/>
              <a:gd name="connsiteY131" fmla="*/ 141287 h 1931671"/>
              <a:gd name="connsiteX132" fmla="*/ 7040295 w 12191996"/>
              <a:gd name="connsiteY132" fmla="*/ 125412 h 1931671"/>
              <a:gd name="connsiteX133" fmla="*/ 7076807 w 12191996"/>
              <a:gd name="connsiteY133" fmla="*/ 106362 h 1931671"/>
              <a:gd name="connsiteX134" fmla="*/ 7114907 w 12191996"/>
              <a:gd name="connsiteY134" fmla="*/ 87312 h 1931671"/>
              <a:gd name="connsiteX135" fmla="*/ 7153007 w 12191996"/>
              <a:gd name="connsiteY135" fmla="*/ 68262 h 1931671"/>
              <a:gd name="connsiteX136" fmla="*/ 7189520 w 12191996"/>
              <a:gd name="connsiteY136" fmla="*/ 52387 h 1931671"/>
              <a:gd name="connsiteX137" fmla="*/ 7230795 w 12191996"/>
              <a:gd name="connsiteY137" fmla="*/ 36512 h 1931671"/>
              <a:gd name="connsiteX138" fmla="*/ 7276832 w 12191996"/>
              <a:gd name="connsiteY138" fmla="*/ 20637 h 1931671"/>
              <a:gd name="connsiteX139" fmla="*/ 7329220 w 12191996"/>
              <a:gd name="connsiteY139" fmla="*/ 9525 h 1931671"/>
              <a:gd name="connsiteX140" fmla="*/ 7389545 w 12191996"/>
              <a:gd name="connsiteY140" fmla="*/ 3175 h 1931671"/>
              <a:gd name="connsiteX141" fmla="*/ 7457807 w 12191996"/>
              <a:gd name="connsiteY141" fmla="*/ 0 h 1931671"/>
              <a:gd name="connsiteX142" fmla="*/ 7526070 w 12191996"/>
              <a:gd name="connsiteY142" fmla="*/ 3175 h 1931671"/>
              <a:gd name="connsiteX143" fmla="*/ 7586395 w 12191996"/>
              <a:gd name="connsiteY143" fmla="*/ 9525 h 1931671"/>
              <a:gd name="connsiteX144" fmla="*/ 7638782 w 12191996"/>
              <a:gd name="connsiteY144" fmla="*/ 20637 h 1931671"/>
              <a:gd name="connsiteX145" fmla="*/ 7684820 w 12191996"/>
              <a:gd name="connsiteY145" fmla="*/ 36512 h 1931671"/>
              <a:gd name="connsiteX146" fmla="*/ 7726095 w 12191996"/>
              <a:gd name="connsiteY146" fmla="*/ 52387 h 1931671"/>
              <a:gd name="connsiteX147" fmla="*/ 7762607 w 12191996"/>
              <a:gd name="connsiteY147" fmla="*/ 68262 h 1931671"/>
              <a:gd name="connsiteX148" fmla="*/ 7800707 w 12191996"/>
              <a:gd name="connsiteY148" fmla="*/ 87312 h 1931671"/>
              <a:gd name="connsiteX149" fmla="*/ 7838807 w 12191996"/>
              <a:gd name="connsiteY149" fmla="*/ 106362 h 1931671"/>
              <a:gd name="connsiteX150" fmla="*/ 7875320 w 12191996"/>
              <a:gd name="connsiteY150" fmla="*/ 125412 h 1931671"/>
              <a:gd name="connsiteX151" fmla="*/ 7916595 w 12191996"/>
              <a:gd name="connsiteY151" fmla="*/ 141287 h 1931671"/>
              <a:gd name="connsiteX152" fmla="*/ 7962632 w 12191996"/>
              <a:gd name="connsiteY152" fmla="*/ 155575 h 1931671"/>
              <a:gd name="connsiteX153" fmla="*/ 8015020 w 12191996"/>
              <a:gd name="connsiteY153" fmla="*/ 166687 h 1931671"/>
              <a:gd name="connsiteX154" fmla="*/ 8075345 w 12191996"/>
              <a:gd name="connsiteY154" fmla="*/ 174625 h 1931671"/>
              <a:gd name="connsiteX155" fmla="*/ 8143607 w 12191996"/>
              <a:gd name="connsiteY155" fmla="*/ 176212 h 1931671"/>
              <a:gd name="connsiteX156" fmla="*/ 8211870 w 12191996"/>
              <a:gd name="connsiteY156" fmla="*/ 174625 h 1931671"/>
              <a:gd name="connsiteX157" fmla="*/ 8272195 w 12191996"/>
              <a:gd name="connsiteY157" fmla="*/ 166687 h 1931671"/>
              <a:gd name="connsiteX158" fmla="*/ 8324582 w 12191996"/>
              <a:gd name="connsiteY158" fmla="*/ 155575 h 1931671"/>
              <a:gd name="connsiteX159" fmla="*/ 8370620 w 12191996"/>
              <a:gd name="connsiteY159" fmla="*/ 141287 h 1931671"/>
              <a:gd name="connsiteX160" fmla="*/ 8411895 w 12191996"/>
              <a:gd name="connsiteY160" fmla="*/ 125412 h 1931671"/>
              <a:gd name="connsiteX161" fmla="*/ 8448407 w 12191996"/>
              <a:gd name="connsiteY161" fmla="*/ 106362 h 1931671"/>
              <a:gd name="connsiteX162" fmla="*/ 8486507 w 12191996"/>
              <a:gd name="connsiteY162" fmla="*/ 87312 h 1931671"/>
              <a:gd name="connsiteX163" fmla="*/ 8524607 w 12191996"/>
              <a:gd name="connsiteY163" fmla="*/ 68262 h 1931671"/>
              <a:gd name="connsiteX164" fmla="*/ 8561119 w 12191996"/>
              <a:gd name="connsiteY164" fmla="*/ 52387 h 1931671"/>
              <a:gd name="connsiteX165" fmla="*/ 8602395 w 12191996"/>
              <a:gd name="connsiteY165" fmla="*/ 36512 h 1931671"/>
              <a:gd name="connsiteX166" fmla="*/ 8648431 w 12191996"/>
              <a:gd name="connsiteY166" fmla="*/ 20637 h 1931671"/>
              <a:gd name="connsiteX167" fmla="*/ 8700819 w 12191996"/>
              <a:gd name="connsiteY167" fmla="*/ 9525 h 1931671"/>
              <a:gd name="connsiteX168" fmla="*/ 8761145 w 12191996"/>
              <a:gd name="connsiteY168" fmla="*/ 3175 h 1931671"/>
              <a:gd name="connsiteX169" fmla="*/ 8827819 w 12191996"/>
              <a:gd name="connsiteY169" fmla="*/ 0 h 1931671"/>
              <a:gd name="connsiteX170" fmla="*/ 8897669 w 12191996"/>
              <a:gd name="connsiteY170" fmla="*/ 3175 h 1931671"/>
              <a:gd name="connsiteX171" fmla="*/ 8957995 w 12191996"/>
              <a:gd name="connsiteY171" fmla="*/ 9525 h 1931671"/>
              <a:gd name="connsiteX172" fmla="*/ 9010381 w 12191996"/>
              <a:gd name="connsiteY172" fmla="*/ 20637 h 1931671"/>
              <a:gd name="connsiteX173" fmla="*/ 9056419 w 12191996"/>
              <a:gd name="connsiteY173" fmla="*/ 36512 h 1931671"/>
              <a:gd name="connsiteX174" fmla="*/ 9097695 w 12191996"/>
              <a:gd name="connsiteY174" fmla="*/ 52387 h 1931671"/>
              <a:gd name="connsiteX175" fmla="*/ 9134207 w 12191996"/>
              <a:gd name="connsiteY175" fmla="*/ 68262 h 1931671"/>
              <a:gd name="connsiteX176" fmla="*/ 9172307 w 12191996"/>
              <a:gd name="connsiteY176" fmla="*/ 87312 h 1931671"/>
              <a:gd name="connsiteX177" fmla="*/ 9210407 w 12191996"/>
              <a:gd name="connsiteY177" fmla="*/ 106362 h 1931671"/>
              <a:gd name="connsiteX178" fmla="*/ 9246919 w 12191996"/>
              <a:gd name="connsiteY178" fmla="*/ 125412 h 1931671"/>
              <a:gd name="connsiteX179" fmla="*/ 9288195 w 12191996"/>
              <a:gd name="connsiteY179" fmla="*/ 141287 h 1931671"/>
              <a:gd name="connsiteX180" fmla="*/ 9334231 w 12191996"/>
              <a:gd name="connsiteY180" fmla="*/ 155575 h 1931671"/>
              <a:gd name="connsiteX181" fmla="*/ 9386619 w 12191996"/>
              <a:gd name="connsiteY181" fmla="*/ 166687 h 1931671"/>
              <a:gd name="connsiteX182" fmla="*/ 9446945 w 12191996"/>
              <a:gd name="connsiteY182" fmla="*/ 174625 h 1931671"/>
              <a:gd name="connsiteX183" fmla="*/ 9515207 w 12191996"/>
              <a:gd name="connsiteY183" fmla="*/ 176212 h 1931671"/>
              <a:gd name="connsiteX184" fmla="*/ 9583469 w 12191996"/>
              <a:gd name="connsiteY184" fmla="*/ 174625 h 1931671"/>
              <a:gd name="connsiteX185" fmla="*/ 9643795 w 12191996"/>
              <a:gd name="connsiteY185" fmla="*/ 166687 h 1931671"/>
              <a:gd name="connsiteX186" fmla="*/ 9696181 w 12191996"/>
              <a:gd name="connsiteY186" fmla="*/ 155575 h 1931671"/>
              <a:gd name="connsiteX187" fmla="*/ 9742219 w 12191996"/>
              <a:gd name="connsiteY187" fmla="*/ 141287 h 1931671"/>
              <a:gd name="connsiteX188" fmla="*/ 9783495 w 12191996"/>
              <a:gd name="connsiteY188" fmla="*/ 125412 h 1931671"/>
              <a:gd name="connsiteX189" fmla="*/ 9820007 w 12191996"/>
              <a:gd name="connsiteY189" fmla="*/ 106362 h 1931671"/>
              <a:gd name="connsiteX190" fmla="*/ 9896207 w 12191996"/>
              <a:gd name="connsiteY190" fmla="*/ 68262 h 1931671"/>
              <a:gd name="connsiteX191" fmla="*/ 9932719 w 12191996"/>
              <a:gd name="connsiteY191" fmla="*/ 52387 h 1931671"/>
              <a:gd name="connsiteX192" fmla="*/ 9973995 w 12191996"/>
              <a:gd name="connsiteY192" fmla="*/ 36512 h 1931671"/>
              <a:gd name="connsiteX193" fmla="*/ 10020031 w 12191996"/>
              <a:gd name="connsiteY193" fmla="*/ 20637 h 1931671"/>
              <a:gd name="connsiteX194" fmla="*/ 10072419 w 12191996"/>
              <a:gd name="connsiteY194" fmla="*/ 9525 h 1931671"/>
              <a:gd name="connsiteX195" fmla="*/ 10132745 w 12191996"/>
              <a:gd name="connsiteY195" fmla="*/ 3175 h 1931671"/>
              <a:gd name="connsiteX196" fmla="*/ 10201007 w 12191996"/>
              <a:gd name="connsiteY196" fmla="*/ 0 h 1931671"/>
              <a:gd name="connsiteX197" fmla="*/ 10269269 w 12191996"/>
              <a:gd name="connsiteY197" fmla="*/ 3175 h 1931671"/>
              <a:gd name="connsiteX198" fmla="*/ 10329595 w 12191996"/>
              <a:gd name="connsiteY198" fmla="*/ 9525 h 1931671"/>
              <a:gd name="connsiteX199" fmla="*/ 10381981 w 12191996"/>
              <a:gd name="connsiteY199" fmla="*/ 20637 h 1931671"/>
              <a:gd name="connsiteX200" fmla="*/ 10428019 w 12191996"/>
              <a:gd name="connsiteY200" fmla="*/ 36512 h 1931671"/>
              <a:gd name="connsiteX201" fmla="*/ 10469295 w 12191996"/>
              <a:gd name="connsiteY201" fmla="*/ 52387 h 1931671"/>
              <a:gd name="connsiteX202" fmla="*/ 10505807 w 12191996"/>
              <a:gd name="connsiteY202" fmla="*/ 68262 h 1931671"/>
              <a:gd name="connsiteX203" fmla="*/ 10543907 w 12191996"/>
              <a:gd name="connsiteY203" fmla="*/ 87312 h 1931671"/>
              <a:gd name="connsiteX204" fmla="*/ 10582007 w 12191996"/>
              <a:gd name="connsiteY204" fmla="*/ 106362 h 1931671"/>
              <a:gd name="connsiteX205" fmla="*/ 10618519 w 12191996"/>
              <a:gd name="connsiteY205" fmla="*/ 125412 h 1931671"/>
              <a:gd name="connsiteX206" fmla="*/ 10659795 w 12191996"/>
              <a:gd name="connsiteY206" fmla="*/ 141287 h 1931671"/>
              <a:gd name="connsiteX207" fmla="*/ 10705831 w 12191996"/>
              <a:gd name="connsiteY207" fmla="*/ 155575 h 1931671"/>
              <a:gd name="connsiteX208" fmla="*/ 10758219 w 12191996"/>
              <a:gd name="connsiteY208" fmla="*/ 166687 h 1931671"/>
              <a:gd name="connsiteX209" fmla="*/ 10818545 w 12191996"/>
              <a:gd name="connsiteY209" fmla="*/ 174625 h 1931671"/>
              <a:gd name="connsiteX210" fmla="*/ 10886807 w 12191996"/>
              <a:gd name="connsiteY210" fmla="*/ 176212 h 1931671"/>
              <a:gd name="connsiteX211" fmla="*/ 10955069 w 12191996"/>
              <a:gd name="connsiteY211" fmla="*/ 174625 h 1931671"/>
              <a:gd name="connsiteX212" fmla="*/ 11015395 w 12191996"/>
              <a:gd name="connsiteY212" fmla="*/ 166687 h 1931671"/>
              <a:gd name="connsiteX213" fmla="*/ 11067781 w 12191996"/>
              <a:gd name="connsiteY213" fmla="*/ 155575 h 1931671"/>
              <a:gd name="connsiteX214" fmla="*/ 11113819 w 12191996"/>
              <a:gd name="connsiteY214" fmla="*/ 141287 h 1931671"/>
              <a:gd name="connsiteX215" fmla="*/ 11155095 w 12191996"/>
              <a:gd name="connsiteY215" fmla="*/ 125412 h 1931671"/>
              <a:gd name="connsiteX216" fmla="*/ 11191607 w 12191996"/>
              <a:gd name="connsiteY216" fmla="*/ 106362 h 1931671"/>
              <a:gd name="connsiteX217" fmla="*/ 11229707 w 12191996"/>
              <a:gd name="connsiteY217" fmla="*/ 87312 h 1931671"/>
              <a:gd name="connsiteX218" fmla="*/ 11267807 w 12191996"/>
              <a:gd name="connsiteY218" fmla="*/ 68262 h 1931671"/>
              <a:gd name="connsiteX219" fmla="*/ 11304319 w 12191996"/>
              <a:gd name="connsiteY219" fmla="*/ 52387 h 1931671"/>
              <a:gd name="connsiteX220" fmla="*/ 11345595 w 12191996"/>
              <a:gd name="connsiteY220" fmla="*/ 36512 h 1931671"/>
              <a:gd name="connsiteX221" fmla="*/ 11391631 w 12191996"/>
              <a:gd name="connsiteY221" fmla="*/ 20637 h 1931671"/>
              <a:gd name="connsiteX222" fmla="*/ 11444019 w 12191996"/>
              <a:gd name="connsiteY222" fmla="*/ 9525 h 1931671"/>
              <a:gd name="connsiteX223" fmla="*/ 11504345 w 12191996"/>
              <a:gd name="connsiteY223" fmla="*/ 3175 h 1931671"/>
              <a:gd name="connsiteX224" fmla="*/ 11572607 w 12191996"/>
              <a:gd name="connsiteY224" fmla="*/ 0 h 1931671"/>
              <a:gd name="connsiteX225" fmla="*/ 11640869 w 12191996"/>
              <a:gd name="connsiteY225" fmla="*/ 3175 h 1931671"/>
              <a:gd name="connsiteX226" fmla="*/ 11701195 w 12191996"/>
              <a:gd name="connsiteY226" fmla="*/ 9525 h 1931671"/>
              <a:gd name="connsiteX227" fmla="*/ 11753581 w 12191996"/>
              <a:gd name="connsiteY227" fmla="*/ 20637 h 1931671"/>
              <a:gd name="connsiteX228" fmla="*/ 11799619 w 12191996"/>
              <a:gd name="connsiteY228" fmla="*/ 36512 h 1931671"/>
              <a:gd name="connsiteX229" fmla="*/ 11840895 w 12191996"/>
              <a:gd name="connsiteY229" fmla="*/ 52387 h 1931671"/>
              <a:gd name="connsiteX230" fmla="*/ 11877407 w 12191996"/>
              <a:gd name="connsiteY230" fmla="*/ 68262 h 1931671"/>
              <a:gd name="connsiteX231" fmla="*/ 11915507 w 12191996"/>
              <a:gd name="connsiteY231" fmla="*/ 87312 h 1931671"/>
              <a:gd name="connsiteX232" fmla="*/ 11953607 w 12191996"/>
              <a:gd name="connsiteY232" fmla="*/ 106362 h 1931671"/>
              <a:gd name="connsiteX233" fmla="*/ 11990119 w 12191996"/>
              <a:gd name="connsiteY233" fmla="*/ 125412 h 1931671"/>
              <a:gd name="connsiteX234" fmla="*/ 12031395 w 12191996"/>
              <a:gd name="connsiteY234" fmla="*/ 141287 h 1931671"/>
              <a:gd name="connsiteX235" fmla="*/ 12077431 w 12191996"/>
              <a:gd name="connsiteY235" fmla="*/ 155575 h 1931671"/>
              <a:gd name="connsiteX236" fmla="*/ 12129819 w 12191996"/>
              <a:gd name="connsiteY236" fmla="*/ 166688 h 1931671"/>
              <a:gd name="connsiteX237" fmla="*/ 12190145 w 12191996"/>
              <a:gd name="connsiteY237" fmla="*/ 174625 h 1931671"/>
              <a:gd name="connsiteX238" fmla="*/ 12191996 w 12191996"/>
              <a:gd name="connsiteY238" fmla="*/ 174668 h 1931671"/>
              <a:gd name="connsiteX239" fmla="*/ 12191996 w 12191996"/>
              <a:gd name="connsiteY239" fmla="*/ 1931671 h 1931671"/>
              <a:gd name="connsiteX240" fmla="*/ 0 w 12191996"/>
              <a:gd name="connsiteY240" fmla="*/ 1931671 h 1931671"/>
              <a:gd name="connsiteX241" fmla="*/ 0 w 12191996"/>
              <a:gd name="connsiteY241" fmla="*/ 174668 h 1931671"/>
              <a:gd name="connsiteX242" fmla="*/ 1851 w 12191996"/>
              <a:gd name="connsiteY242" fmla="*/ 174625 h 1931671"/>
              <a:gd name="connsiteX243" fmla="*/ 62176 w 12191996"/>
              <a:gd name="connsiteY243" fmla="*/ 166687 h 1931671"/>
              <a:gd name="connsiteX244" fmla="*/ 114563 w 12191996"/>
              <a:gd name="connsiteY244" fmla="*/ 155575 h 1931671"/>
              <a:gd name="connsiteX245" fmla="*/ 160601 w 12191996"/>
              <a:gd name="connsiteY245" fmla="*/ 141287 h 1931671"/>
              <a:gd name="connsiteX246" fmla="*/ 201876 w 12191996"/>
              <a:gd name="connsiteY246" fmla="*/ 125412 h 1931671"/>
              <a:gd name="connsiteX247" fmla="*/ 238388 w 12191996"/>
              <a:gd name="connsiteY247" fmla="*/ 106362 h 1931671"/>
              <a:gd name="connsiteX248" fmla="*/ 276488 w 12191996"/>
              <a:gd name="connsiteY248" fmla="*/ 87312 h 1931671"/>
              <a:gd name="connsiteX249" fmla="*/ 314588 w 12191996"/>
              <a:gd name="connsiteY249" fmla="*/ 68262 h 1931671"/>
              <a:gd name="connsiteX250" fmla="*/ 351101 w 12191996"/>
              <a:gd name="connsiteY250" fmla="*/ 52387 h 1931671"/>
              <a:gd name="connsiteX251" fmla="*/ 392376 w 12191996"/>
              <a:gd name="connsiteY251" fmla="*/ 36512 h 1931671"/>
              <a:gd name="connsiteX252" fmla="*/ 438413 w 12191996"/>
              <a:gd name="connsiteY252" fmla="*/ 20637 h 1931671"/>
              <a:gd name="connsiteX253" fmla="*/ 490801 w 12191996"/>
              <a:gd name="connsiteY253" fmla="*/ 9525 h 1931671"/>
              <a:gd name="connsiteX254" fmla="*/ 551126 w 12191996"/>
              <a:gd name="connsiteY254" fmla="*/ 3175 h 1931671"/>
              <a:gd name="connsiteX255" fmla="*/ 619388 w 12191996"/>
              <a:gd name="connsiteY255" fmla="*/ 0 h 1931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</a:cxnLst>
            <a:rect l="l" t="t" r="r" b="b"/>
            <a:pathLst>
              <a:path w="12191996" h="1931671">
                <a:moveTo>
                  <a:pt x="619388" y="0"/>
                </a:moveTo>
                <a:lnTo>
                  <a:pt x="687651" y="3175"/>
                </a:lnTo>
                <a:lnTo>
                  <a:pt x="747976" y="9525"/>
                </a:lnTo>
                <a:lnTo>
                  <a:pt x="800363" y="20637"/>
                </a:lnTo>
                <a:lnTo>
                  <a:pt x="846401" y="36512"/>
                </a:lnTo>
                <a:lnTo>
                  <a:pt x="887676" y="52387"/>
                </a:lnTo>
                <a:lnTo>
                  <a:pt x="924188" y="68262"/>
                </a:lnTo>
                <a:lnTo>
                  <a:pt x="962288" y="87312"/>
                </a:lnTo>
                <a:lnTo>
                  <a:pt x="1000388" y="106362"/>
                </a:lnTo>
                <a:lnTo>
                  <a:pt x="1036901" y="125412"/>
                </a:lnTo>
                <a:lnTo>
                  <a:pt x="1078176" y="141287"/>
                </a:lnTo>
                <a:lnTo>
                  <a:pt x="1124213" y="155575"/>
                </a:lnTo>
                <a:lnTo>
                  <a:pt x="1176601" y="166687"/>
                </a:lnTo>
                <a:lnTo>
                  <a:pt x="1236926" y="174625"/>
                </a:lnTo>
                <a:lnTo>
                  <a:pt x="1305188" y="176212"/>
                </a:lnTo>
                <a:lnTo>
                  <a:pt x="1373451" y="174625"/>
                </a:lnTo>
                <a:lnTo>
                  <a:pt x="1433776" y="166687"/>
                </a:lnTo>
                <a:lnTo>
                  <a:pt x="1486163" y="155575"/>
                </a:lnTo>
                <a:lnTo>
                  <a:pt x="1532201" y="141287"/>
                </a:lnTo>
                <a:lnTo>
                  <a:pt x="1573476" y="125412"/>
                </a:lnTo>
                <a:lnTo>
                  <a:pt x="1609988" y="106362"/>
                </a:lnTo>
                <a:lnTo>
                  <a:pt x="1648088" y="87312"/>
                </a:lnTo>
                <a:lnTo>
                  <a:pt x="1686188" y="68262"/>
                </a:lnTo>
                <a:lnTo>
                  <a:pt x="1722701" y="52387"/>
                </a:lnTo>
                <a:lnTo>
                  <a:pt x="1763976" y="36512"/>
                </a:lnTo>
                <a:lnTo>
                  <a:pt x="1810013" y="20637"/>
                </a:lnTo>
                <a:lnTo>
                  <a:pt x="1862401" y="9525"/>
                </a:lnTo>
                <a:lnTo>
                  <a:pt x="1922726" y="3175"/>
                </a:lnTo>
                <a:lnTo>
                  <a:pt x="1990988" y="0"/>
                </a:lnTo>
                <a:lnTo>
                  <a:pt x="2059251" y="3175"/>
                </a:lnTo>
                <a:lnTo>
                  <a:pt x="2119576" y="9525"/>
                </a:lnTo>
                <a:lnTo>
                  <a:pt x="2171963" y="20637"/>
                </a:lnTo>
                <a:lnTo>
                  <a:pt x="2218001" y="36512"/>
                </a:lnTo>
                <a:lnTo>
                  <a:pt x="2259276" y="52387"/>
                </a:lnTo>
                <a:lnTo>
                  <a:pt x="2295788" y="68262"/>
                </a:lnTo>
                <a:lnTo>
                  <a:pt x="2333888" y="87312"/>
                </a:lnTo>
                <a:lnTo>
                  <a:pt x="2371988" y="106362"/>
                </a:lnTo>
                <a:lnTo>
                  <a:pt x="2408501" y="125412"/>
                </a:lnTo>
                <a:lnTo>
                  <a:pt x="2449776" y="141287"/>
                </a:lnTo>
                <a:lnTo>
                  <a:pt x="2495813" y="155575"/>
                </a:lnTo>
                <a:lnTo>
                  <a:pt x="2548201" y="166687"/>
                </a:lnTo>
                <a:lnTo>
                  <a:pt x="2608526" y="174625"/>
                </a:lnTo>
                <a:lnTo>
                  <a:pt x="2676788" y="176212"/>
                </a:lnTo>
                <a:lnTo>
                  <a:pt x="2745051" y="174625"/>
                </a:lnTo>
                <a:lnTo>
                  <a:pt x="2805376" y="166687"/>
                </a:lnTo>
                <a:lnTo>
                  <a:pt x="2857763" y="155575"/>
                </a:lnTo>
                <a:lnTo>
                  <a:pt x="2903801" y="141287"/>
                </a:lnTo>
                <a:lnTo>
                  <a:pt x="2945076" y="125412"/>
                </a:lnTo>
                <a:lnTo>
                  <a:pt x="2981588" y="106362"/>
                </a:lnTo>
                <a:lnTo>
                  <a:pt x="3019688" y="87312"/>
                </a:lnTo>
                <a:lnTo>
                  <a:pt x="3057788" y="68262"/>
                </a:lnTo>
                <a:lnTo>
                  <a:pt x="3094301" y="52387"/>
                </a:lnTo>
                <a:lnTo>
                  <a:pt x="3135576" y="36512"/>
                </a:lnTo>
                <a:lnTo>
                  <a:pt x="3181613" y="20637"/>
                </a:lnTo>
                <a:lnTo>
                  <a:pt x="3234001" y="9525"/>
                </a:lnTo>
                <a:lnTo>
                  <a:pt x="3294326" y="3175"/>
                </a:lnTo>
                <a:lnTo>
                  <a:pt x="3361001" y="0"/>
                </a:lnTo>
                <a:lnTo>
                  <a:pt x="3430851" y="3175"/>
                </a:lnTo>
                <a:lnTo>
                  <a:pt x="3491176" y="9525"/>
                </a:lnTo>
                <a:lnTo>
                  <a:pt x="3543563" y="20637"/>
                </a:lnTo>
                <a:lnTo>
                  <a:pt x="3589601" y="36512"/>
                </a:lnTo>
                <a:lnTo>
                  <a:pt x="3630876" y="52387"/>
                </a:lnTo>
                <a:lnTo>
                  <a:pt x="3667388" y="68262"/>
                </a:lnTo>
                <a:lnTo>
                  <a:pt x="3705488" y="87312"/>
                </a:lnTo>
                <a:lnTo>
                  <a:pt x="3743588" y="106362"/>
                </a:lnTo>
                <a:lnTo>
                  <a:pt x="3780101" y="125412"/>
                </a:lnTo>
                <a:lnTo>
                  <a:pt x="3821376" y="141287"/>
                </a:lnTo>
                <a:lnTo>
                  <a:pt x="3867413" y="155575"/>
                </a:lnTo>
                <a:lnTo>
                  <a:pt x="3919801" y="166687"/>
                </a:lnTo>
                <a:lnTo>
                  <a:pt x="3980126" y="174625"/>
                </a:lnTo>
                <a:lnTo>
                  <a:pt x="4048388" y="176212"/>
                </a:lnTo>
                <a:lnTo>
                  <a:pt x="4116651" y="174625"/>
                </a:lnTo>
                <a:lnTo>
                  <a:pt x="4176976" y="166687"/>
                </a:lnTo>
                <a:lnTo>
                  <a:pt x="4229363" y="155575"/>
                </a:lnTo>
                <a:lnTo>
                  <a:pt x="4275401" y="141287"/>
                </a:lnTo>
                <a:lnTo>
                  <a:pt x="4316676" y="125412"/>
                </a:lnTo>
                <a:lnTo>
                  <a:pt x="4353188" y="106362"/>
                </a:lnTo>
                <a:lnTo>
                  <a:pt x="4429388" y="68262"/>
                </a:lnTo>
                <a:lnTo>
                  <a:pt x="4465901" y="52387"/>
                </a:lnTo>
                <a:lnTo>
                  <a:pt x="4507176" y="36512"/>
                </a:lnTo>
                <a:lnTo>
                  <a:pt x="4553214" y="20637"/>
                </a:lnTo>
                <a:lnTo>
                  <a:pt x="4605601" y="9525"/>
                </a:lnTo>
                <a:lnTo>
                  <a:pt x="4665927" y="3175"/>
                </a:lnTo>
                <a:lnTo>
                  <a:pt x="4734188" y="0"/>
                </a:lnTo>
                <a:lnTo>
                  <a:pt x="4802452" y="3175"/>
                </a:lnTo>
                <a:lnTo>
                  <a:pt x="4862776" y="9525"/>
                </a:lnTo>
                <a:lnTo>
                  <a:pt x="4915164" y="20637"/>
                </a:lnTo>
                <a:lnTo>
                  <a:pt x="4961200" y="36512"/>
                </a:lnTo>
                <a:lnTo>
                  <a:pt x="5002476" y="52387"/>
                </a:lnTo>
                <a:lnTo>
                  <a:pt x="5038988" y="68262"/>
                </a:lnTo>
                <a:lnTo>
                  <a:pt x="5077089" y="87312"/>
                </a:lnTo>
                <a:lnTo>
                  <a:pt x="5115188" y="106362"/>
                </a:lnTo>
                <a:lnTo>
                  <a:pt x="5151700" y="125412"/>
                </a:lnTo>
                <a:lnTo>
                  <a:pt x="5192976" y="141287"/>
                </a:lnTo>
                <a:lnTo>
                  <a:pt x="5239013" y="155575"/>
                </a:lnTo>
                <a:lnTo>
                  <a:pt x="5291400" y="166687"/>
                </a:lnTo>
                <a:lnTo>
                  <a:pt x="5351726" y="174625"/>
                </a:lnTo>
                <a:lnTo>
                  <a:pt x="5410198" y="175985"/>
                </a:lnTo>
                <a:lnTo>
                  <a:pt x="5468670" y="174625"/>
                </a:lnTo>
                <a:lnTo>
                  <a:pt x="5528995" y="166687"/>
                </a:lnTo>
                <a:lnTo>
                  <a:pt x="5581382" y="155575"/>
                </a:lnTo>
                <a:lnTo>
                  <a:pt x="5627420" y="141287"/>
                </a:lnTo>
                <a:lnTo>
                  <a:pt x="5668695" y="125412"/>
                </a:lnTo>
                <a:lnTo>
                  <a:pt x="5705208" y="106362"/>
                </a:lnTo>
                <a:lnTo>
                  <a:pt x="5743307" y="87312"/>
                </a:lnTo>
                <a:lnTo>
                  <a:pt x="5781407" y="68262"/>
                </a:lnTo>
                <a:lnTo>
                  <a:pt x="5817920" y="52387"/>
                </a:lnTo>
                <a:lnTo>
                  <a:pt x="5859195" y="36512"/>
                </a:lnTo>
                <a:lnTo>
                  <a:pt x="5905233" y="20637"/>
                </a:lnTo>
                <a:lnTo>
                  <a:pt x="5957620" y="9525"/>
                </a:lnTo>
                <a:lnTo>
                  <a:pt x="6017946" y="3175"/>
                </a:lnTo>
                <a:lnTo>
                  <a:pt x="6086208" y="0"/>
                </a:lnTo>
                <a:lnTo>
                  <a:pt x="6095998" y="455"/>
                </a:lnTo>
                <a:lnTo>
                  <a:pt x="6105788" y="0"/>
                </a:lnTo>
                <a:lnTo>
                  <a:pt x="6174051" y="3175"/>
                </a:lnTo>
                <a:lnTo>
                  <a:pt x="6234376" y="9525"/>
                </a:lnTo>
                <a:lnTo>
                  <a:pt x="6286763" y="20637"/>
                </a:lnTo>
                <a:lnTo>
                  <a:pt x="6332801" y="36512"/>
                </a:lnTo>
                <a:lnTo>
                  <a:pt x="6374076" y="52387"/>
                </a:lnTo>
                <a:lnTo>
                  <a:pt x="6410588" y="68262"/>
                </a:lnTo>
                <a:lnTo>
                  <a:pt x="6448688" y="87312"/>
                </a:lnTo>
                <a:lnTo>
                  <a:pt x="6486788" y="106362"/>
                </a:lnTo>
                <a:lnTo>
                  <a:pt x="6523301" y="125412"/>
                </a:lnTo>
                <a:lnTo>
                  <a:pt x="6564576" y="141287"/>
                </a:lnTo>
                <a:lnTo>
                  <a:pt x="6610613" y="155575"/>
                </a:lnTo>
                <a:lnTo>
                  <a:pt x="6663001" y="166687"/>
                </a:lnTo>
                <a:lnTo>
                  <a:pt x="6723326" y="174625"/>
                </a:lnTo>
                <a:lnTo>
                  <a:pt x="6781798" y="175985"/>
                </a:lnTo>
                <a:lnTo>
                  <a:pt x="6840270" y="174625"/>
                </a:lnTo>
                <a:lnTo>
                  <a:pt x="6900595" y="166687"/>
                </a:lnTo>
                <a:lnTo>
                  <a:pt x="6952982" y="155575"/>
                </a:lnTo>
                <a:lnTo>
                  <a:pt x="6999020" y="141287"/>
                </a:lnTo>
                <a:lnTo>
                  <a:pt x="7040295" y="125412"/>
                </a:lnTo>
                <a:lnTo>
                  <a:pt x="7076807" y="106362"/>
                </a:lnTo>
                <a:lnTo>
                  <a:pt x="7114907" y="87312"/>
                </a:lnTo>
                <a:lnTo>
                  <a:pt x="7153007" y="68262"/>
                </a:lnTo>
                <a:lnTo>
                  <a:pt x="7189520" y="52387"/>
                </a:lnTo>
                <a:lnTo>
                  <a:pt x="7230795" y="36512"/>
                </a:lnTo>
                <a:lnTo>
                  <a:pt x="7276832" y="20637"/>
                </a:lnTo>
                <a:lnTo>
                  <a:pt x="7329220" y="9525"/>
                </a:lnTo>
                <a:lnTo>
                  <a:pt x="7389545" y="3175"/>
                </a:lnTo>
                <a:lnTo>
                  <a:pt x="7457807" y="0"/>
                </a:lnTo>
                <a:lnTo>
                  <a:pt x="7526070" y="3175"/>
                </a:lnTo>
                <a:lnTo>
                  <a:pt x="7586395" y="9525"/>
                </a:lnTo>
                <a:lnTo>
                  <a:pt x="7638782" y="20637"/>
                </a:lnTo>
                <a:lnTo>
                  <a:pt x="7684820" y="36512"/>
                </a:lnTo>
                <a:lnTo>
                  <a:pt x="7726095" y="52387"/>
                </a:lnTo>
                <a:lnTo>
                  <a:pt x="7762607" y="68262"/>
                </a:lnTo>
                <a:lnTo>
                  <a:pt x="7800707" y="87312"/>
                </a:lnTo>
                <a:lnTo>
                  <a:pt x="7838807" y="106362"/>
                </a:lnTo>
                <a:lnTo>
                  <a:pt x="7875320" y="125412"/>
                </a:lnTo>
                <a:lnTo>
                  <a:pt x="7916595" y="141287"/>
                </a:lnTo>
                <a:lnTo>
                  <a:pt x="7962632" y="155575"/>
                </a:lnTo>
                <a:lnTo>
                  <a:pt x="8015020" y="166687"/>
                </a:lnTo>
                <a:lnTo>
                  <a:pt x="8075345" y="174625"/>
                </a:lnTo>
                <a:lnTo>
                  <a:pt x="8143607" y="176212"/>
                </a:lnTo>
                <a:lnTo>
                  <a:pt x="8211870" y="174625"/>
                </a:lnTo>
                <a:lnTo>
                  <a:pt x="8272195" y="166687"/>
                </a:lnTo>
                <a:lnTo>
                  <a:pt x="8324582" y="155575"/>
                </a:lnTo>
                <a:lnTo>
                  <a:pt x="8370620" y="141287"/>
                </a:lnTo>
                <a:lnTo>
                  <a:pt x="8411895" y="125412"/>
                </a:lnTo>
                <a:lnTo>
                  <a:pt x="8448407" y="106362"/>
                </a:lnTo>
                <a:lnTo>
                  <a:pt x="8486507" y="87312"/>
                </a:lnTo>
                <a:lnTo>
                  <a:pt x="8524607" y="68262"/>
                </a:lnTo>
                <a:lnTo>
                  <a:pt x="8561119" y="52387"/>
                </a:lnTo>
                <a:lnTo>
                  <a:pt x="8602395" y="36512"/>
                </a:lnTo>
                <a:lnTo>
                  <a:pt x="8648431" y="20637"/>
                </a:lnTo>
                <a:lnTo>
                  <a:pt x="8700819" y="9525"/>
                </a:lnTo>
                <a:lnTo>
                  <a:pt x="8761145" y="3175"/>
                </a:lnTo>
                <a:lnTo>
                  <a:pt x="8827819" y="0"/>
                </a:lnTo>
                <a:lnTo>
                  <a:pt x="8897669" y="3175"/>
                </a:lnTo>
                <a:lnTo>
                  <a:pt x="8957995" y="9525"/>
                </a:lnTo>
                <a:lnTo>
                  <a:pt x="9010381" y="20637"/>
                </a:lnTo>
                <a:lnTo>
                  <a:pt x="9056419" y="36512"/>
                </a:lnTo>
                <a:lnTo>
                  <a:pt x="9097695" y="52387"/>
                </a:lnTo>
                <a:lnTo>
                  <a:pt x="9134207" y="68262"/>
                </a:lnTo>
                <a:lnTo>
                  <a:pt x="9172307" y="87312"/>
                </a:lnTo>
                <a:lnTo>
                  <a:pt x="9210407" y="106362"/>
                </a:lnTo>
                <a:lnTo>
                  <a:pt x="9246919" y="125412"/>
                </a:lnTo>
                <a:lnTo>
                  <a:pt x="9288195" y="141287"/>
                </a:lnTo>
                <a:lnTo>
                  <a:pt x="9334231" y="155575"/>
                </a:lnTo>
                <a:lnTo>
                  <a:pt x="9386619" y="166687"/>
                </a:lnTo>
                <a:lnTo>
                  <a:pt x="9446945" y="174625"/>
                </a:lnTo>
                <a:lnTo>
                  <a:pt x="9515207" y="176212"/>
                </a:lnTo>
                <a:lnTo>
                  <a:pt x="9583469" y="174625"/>
                </a:lnTo>
                <a:lnTo>
                  <a:pt x="9643795" y="166687"/>
                </a:lnTo>
                <a:lnTo>
                  <a:pt x="9696181" y="155575"/>
                </a:lnTo>
                <a:lnTo>
                  <a:pt x="9742219" y="141287"/>
                </a:lnTo>
                <a:lnTo>
                  <a:pt x="9783495" y="125412"/>
                </a:lnTo>
                <a:lnTo>
                  <a:pt x="9820007" y="106362"/>
                </a:lnTo>
                <a:lnTo>
                  <a:pt x="9896207" y="68262"/>
                </a:lnTo>
                <a:lnTo>
                  <a:pt x="9932719" y="52387"/>
                </a:lnTo>
                <a:lnTo>
                  <a:pt x="9973995" y="36512"/>
                </a:lnTo>
                <a:lnTo>
                  <a:pt x="10020031" y="20637"/>
                </a:lnTo>
                <a:lnTo>
                  <a:pt x="10072419" y="9525"/>
                </a:lnTo>
                <a:lnTo>
                  <a:pt x="10132745" y="3175"/>
                </a:lnTo>
                <a:lnTo>
                  <a:pt x="10201007" y="0"/>
                </a:lnTo>
                <a:lnTo>
                  <a:pt x="10269269" y="3175"/>
                </a:lnTo>
                <a:lnTo>
                  <a:pt x="10329595" y="9525"/>
                </a:lnTo>
                <a:lnTo>
                  <a:pt x="10381981" y="20637"/>
                </a:lnTo>
                <a:lnTo>
                  <a:pt x="10428019" y="36512"/>
                </a:lnTo>
                <a:lnTo>
                  <a:pt x="10469295" y="52387"/>
                </a:lnTo>
                <a:lnTo>
                  <a:pt x="10505807" y="68262"/>
                </a:lnTo>
                <a:lnTo>
                  <a:pt x="10543907" y="87312"/>
                </a:lnTo>
                <a:lnTo>
                  <a:pt x="10582007" y="106362"/>
                </a:lnTo>
                <a:lnTo>
                  <a:pt x="10618519" y="125412"/>
                </a:lnTo>
                <a:lnTo>
                  <a:pt x="10659795" y="141287"/>
                </a:lnTo>
                <a:lnTo>
                  <a:pt x="10705831" y="155575"/>
                </a:lnTo>
                <a:lnTo>
                  <a:pt x="10758219" y="166687"/>
                </a:lnTo>
                <a:lnTo>
                  <a:pt x="10818545" y="174625"/>
                </a:lnTo>
                <a:lnTo>
                  <a:pt x="10886807" y="176212"/>
                </a:lnTo>
                <a:lnTo>
                  <a:pt x="10955069" y="174625"/>
                </a:lnTo>
                <a:lnTo>
                  <a:pt x="11015395" y="166687"/>
                </a:lnTo>
                <a:lnTo>
                  <a:pt x="11067781" y="155575"/>
                </a:lnTo>
                <a:lnTo>
                  <a:pt x="11113819" y="141287"/>
                </a:lnTo>
                <a:lnTo>
                  <a:pt x="11155095" y="125412"/>
                </a:lnTo>
                <a:lnTo>
                  <a:pt x="11191607" y="106362"/>
                </a:lnTo>
                <a:lnTo>
                  <a:pt x="11229707" y="87312"/>
                </a:lnTo>
                <a:lnTo>
                  <a:pt x="11267807" y="68262"/>
                </a:lnTo>
                <a:lnTo>
                  <a:pt x="11304319" y="52387"/>
                </a:lnTo>
                <a:lnTo>
                  <a:pt x="11345595" y="36512"/>
                </a:lnTo>
                <a:lnTo>
                  <a:pt x="11391631" y="20637"/>
                </a:lnTo>
                <a:lnTo>
                  <a:pt x="11444019" y="9525"/>
                </a:lnTo>
                <a:lnTo>
                  <a:pt x="11504345" y="3175"/>
                </a:lnTo>
                <a:lnTo>
                  <a:pt x="11572607" y="0"/>
                </a:lnTo>
                <a:lnTo>
                  <a:pt x="11640869" y="3175"/>
                </a:lnTo>
                <a:lnTo>
                  <a:pt x="11701195" y="9525"/>
                </a:lnTo>
                <a:lnTo>
                  <a:pt x="11753581" y="20637"/>
                </a:lnTo>
                <a:lnTo>
                  <a:pt x="11799619" y="36512"/>
                </a:lnTo>
                <a:lnTo>
                  <a:pt x="11840895" y="52387"/>
                </a:lnTo>
                <a:lnTo>
                  <a:pt x="11877407" y="68262"/>
                </a:lnTo>
                <a:lnTo>
                  <a:pt x="11915507" y="87312"/>
                </a:lnTo>
                <a:lnTo>
                  <a:pt x="11953607" y="106362"/>
                </a:lnTo>
                <a:lnTo>
                  <a:pt x="11990119" y="125412"/>
                </a:lnTo>
                <a:lnTo>
                  <a:pt x="12031395" y="141287"/>
                </a:lnTo>
                <a:lnTo>
                  <a:pt x="12077431" y="155575"/>
                </a:lnTo>
                <a:lnTo>
                  <a:pt x="12129819" y="166688"/>
                </a:lnTo>
                <a:lnTo>
                  <a:pt x="12190145" y="174625"/>
                </a:lnTo>
                <a:lnTo>
                  <a:pt x="12191996" y="174668"/>
                </a:lnTo>
                <a:lnTo>
                  <a:pt x="12191996" y="1931671"/>
                </a:lnTo>
                <a:lnTo>
                  <a:pt x="0" y="1931671"/>
                </a:lnTo>
                <a:lnTo>
                  <a:pt x="0" y="174668"/>
                </a:lnTo>
                <a:lnTo>
                  <a:pt x="1851" y="174625"/>
                </a:lnTo>
                <a:lnTo>
                  <a:pt x="62176" y="166687"/>
                </a:lnTo>
                <a:lnTo>
                  <a:pt x="114563" y="155575"/>
                </a:lnTo>
                <a:lnTo>
                  <a:pt x="160601" y="141287"/>
                </a:lnTo>
                <a:lnTo>
                  <a:pt x="201876" y="125412"/>
                </a:lnTo>
                <a:lnTo>
                  <a:pt x="238388" y="106362"/>
                </a:lnTo>
                <a:lnTo>
                  <a:pt x="276488" y="87312"/>
                </a:lnTo>
                <a:lnTo>
                  <a:pt x="314588" y="68262"/>
                </a:lnTo>
                <a:lnTo>
                  <a:pt x="351101" y="52387"/>
                </a:lnTo>
                <a:lnTo>
                  <a:pt x="392376" y="36512"/>
                </a:lnTo>
                <a:lnTo>
                  <a:pt x="438413" y="20637"/>
                </a:lnTo>
                <a:lnTo>
                  <a:pt x="490801" y="9525"/>
                </a:lnTo>
                <a:lnTo>
                  <a:pt x="551126" y="3175"/>
                </a:lnTo>
                <a:lnTo>
                  <a:pt x="619388" y="0"/>
                </a:lnTo>
                <a:close/>
              </a:path>
            </a:pathLst>
          </a:custGeom>
          <a:solidFill>
            <a:schemeClr val="accent1">
              <a:lumMod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 useBgFill="1">
        <p:nvSpPr>
          <p:cNvPr id="20" name="Freeform: Shape 19">
            <a:extLst>
              <a:ext uri="{FF2B5EF4-FFF2-40B4-BE49-F238E27FC236}">
                <a16:creationId xmlns:a16="http://schemas.microsoft.com/office/drawing/2014/main" id="{C9957036-C837-4C4C-BBF0-4A0EC52AE1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9143997" cy="5102540"/>
          </a:xfrm>
          <a:custGeom>
            <a:avLst/>
            <a:gdLst>
              <a:gd name="connsiteX0" fmla="*/ 0 w 12191996"/>
              <a:gd name="connsiteY0" fmla="*/ 0 h 5102540"/>
              <a:gd name="connsiteX1" fmla="*/ 12191996 w 12191996"/>
              <a:gd name="connsiteY1" fmla="*/ 0 h 5102540"/>
              <a:gd name="connsiteX2" fmla="*/ 12191996 w 12191996"/>
              <a:gd name="connsiteY2" fmla="*/ 5100996 h 5102540"/>
              <a:gd name="connsiteX3" fmla="*/ 12190145 w 12191996"/>
              <a:gd name="connsiteY3" fmla="*/ 5100953 h 5102540"/>
              <a:gd name="connsiteX4" fmla="*/ 12129819 w 12191996"/>
              <a:gd name="connsiteY4" fmla="*/ 5093016 h 5102540"/>
              <a:gd name="connsiteX5" fmla="*/ 12077431 w 12191996"/>
              <a:gd name="connsiteY5" fmla="*/ 5081903 h 5102540"/>
              <a:gd name="connsiteX6" fmla="*/ 12031395 w 12191996"/>
              <a:gd name="connsiteY6" fmla="*/ 5067615 h 5102540"/>
              <a:gd name="connsiteX7" fmla="*/ 11990119 w 12191996"/>
              <a:gd name="connsiteY7" fmla="*/ 5051740 h 5102540"/>
              <a:gd name="connsiteX8" fmla="*/ 11953607 w 12191996"/>
              <a:gd name="connsiteY8" fmla="*/ 5032690 h 5102540"/>
              <a:gd name="connsiteX9" fmla="*/ 11915507 w 12191996"/>
              <a:gd name="connsiteY9" fmla="*/ 5013640 h 5102540"/>
              <a:gd name="connsiteX10" fmla="*/ 11877407 w 12191996"/>
              <a:gd name="connsiteY10" fmla="*/ 4994590 h 5102540"/>
              <a:gd name="connsiteX11" fmla="*/ 11840895 w 12191996"/>
              <a:gd name="connsiteY11" fmla="*/ 4978715 h 5102540"/>
              <a:gd name="connsiteX12" fmla="*/ 11799619 w 12191996"/>
              <a:gd name="connsiteY12" fmla="*/ 4962840 h 5102540"/>
              <a:gd name="connsiteX13" fmla="*/ 11753581 w 12191996"/>
              <a:gd name="connsiteY13" fmla="*/ 4946965 h 5102540"/>
              <a:gd name="connsiteX14" fmla="*/ 11701195 w 12191996"/>
              <a:gd name="connsiteY14" fmla="*/ 4935853 h 5102540"/>
              <a:gd name="connsiteX15" fmla="*/ 11640869 w 12191996"/>
              <a:gd name="connsiteY15" fmla="*/ 4929503 h 5102540"/>
              <a:gd name="connsiteX16" fmla="*/ 11572607 w 12191996"/>
              <a:gd name="connsiteY16" fmla="*/ 4926328 h 5102540"/>
              <a:gd name="connsiteX17" fmla="*/ 11504345 w 12191996"/>
              <a:gd name="connsiteY17" fmla="*/ 4929503 h 5102540"/>
              <a:gd name="connsiteX18" fmla="*/ 11444019 w 12191996"/>
              <a:gd name="connsiteY18" fmla="*/ 4935853 h 5102540"/>
              <a:gd name="connsiteX19" fmla="*/ 11391631 w 12191996"/>
              <a:gd name="connsiteY19" fmla="*/ 4946965 h 5102540"/>
              <a:gd name="connsiteX20" fmla="*/ 11345595 w 12191996"/>
              <a:gd name="connsiteY20" fmla="*/ 4962840 h 5102540"/>
              <a:gd name="connsiteX21" fmla="*/ 11304319 w 12191996"/>
              <a:gd name="connsiteY21" fmla="*/ 4978715 h 5102540"/>
              <a:gd name="connsiteX22" fmla="*/ 11267807 w 12191996"/>
              <a:gd name="connsiteY22" fmla="*/ 4994590 h 5102540"/>
              <a:gd name="connsiteX23" fmla="*/ 11229707 w 12191996"/>
              <a:gd name="connsiteY23" fmla="*/ 5013640 h 5102540"/>
              <a:gd name="connsiteX24" fmla="*/ 11191607 w 12191996"/>
              <a:gd name="connsiteY24" fmla="*/ 5032690 h 5102540"/>
              <a:gd name="connsiteX25" fmla="*/ 11155095 w 12191996"/>
              <a:gd name="connsiteY25" fmla="*/ 5051740 h 5102540"/>
              <a:gd name="connsiteX26" fmla="*/ 11113819 w 12191996"/>
              <a:gd name="connsiteY26" fmla="*/ 5067615 h 5102540"/>
              <a:gd name="connsiteX27" fmla="*/ 11067781 w 12191996"/>
              <a:gd name="connsiteY27" fmla="*/ 5081903 h 5102540"/>
              <a:gd name="connsiteX28" fmla="*/ 11015395 w 12191996"/>
              <a:gd name="connsiteY28" fmla="*/ 5093015 h 5102540"/>
              <a:gd name="connsiteX29" fmla="*/ 10955069 w 12191996"/>
              <a:gd name="connsiteY29" fmla="*/ 5100953 h 5102540"/>
              <a:gd name="connsiteX30" fmla="*/ 10886807 w 12191996"/>
              <a:gd name="connsiteY30" fmla="*/ 5102540 h 5102540"/>
              <a:gd name="connsiteX31" fmla="*/ 10818545 w 12191996"/>
              <a:gd name="connsiteY31" fmla="*/ 5100953 h 5102540"/>
              <a:gd name="connsiteX32" fmla="*/ 10758219 w 12191996"/>
              <a:gd name="connsiteY32" fmla="*/ 5093015 h 5102540"/>
              <a:gd name="connsiteX33" fmla="*/ 10705831 w 12191996"/>
              <a:gd name="connsiteY33" fmla="*/ 5081903 h 5102540"/>
              <a:gd name="connsiteX34" fmla="*/ 10659795 w 12191996"/>
              <a:gd name="connsiteY34" fmla="*/ 5067615 h 5102540"/>
              <a:gd name="connsiteX35" fmla="*/ 10618519 w 12191996"/>
              <a:gd name="connsiteY35" fmla="*/ 5051740 h 5102540"/>
              <a:gd name="connsiteX36" fmla="*/ 10582007 w 12191996"/>
              <a:gd name="connsiteY36" fmla="*/ 5032690 h 5102540"/>
              <a:gd name="connsiteX37" fmla="*/ 10543907 w 12191996"/>
              <a:gd name="connsiteY37" fmla="*/ 5013640 h 5102540"/>
              <a:gd name="connsiteX38" fmla="*/ 10505807 w 12191996"/>
              <a:gd name="connsiteY38" fmla="*/ 4994590 h 5102540"/>
              <a:gd name="connsiteX39" fmla="*/ 10469295 w 12191996"/>
              <a:gd name="connsiteY39" fmla="*/ 4978715 h 5102540"/>
              <a:gd name="connsiteX40" fmla="*/ 10428019 w 12191996"/>
              <a:gd name="connsiteY40" fmla="*/ 4962840 h 5102540"/>
              <a:gd name="connsiteX41" fmla="*/ 10381981 w 12191996"/>
              <a:gd name="connsiteY41" fmla="*/ 4946965 h 5102540"/>
              <a:gd name="connsiteX42" fmla="*/ 10329595 w 12191996"/>
              <a:gd name="connsiteY42" fmla="*/ 4935853 h 5102540"/>
              <a:gd name="connsiteX43" fmla="*/ 10269269 w 12191996"/>
              <a:gd name="connsiteY43" fmla="*/ 4929503 h 5102540"/>
              <a:gd name="connsiteX44" fmla="*/ 10201007 w 12191996"/>
              <a:gd name="connsiteY44" fmla="*/ 4926328 h 5102540"/>
              <a:gd name="connsiteX45" fmla="*/ 10132745 w 12191996"/>
              <a:gd name="connsiteY45" fmla="*/ 4929503 h 5102540"/>
              <a:gd name="connsiteX46" fmla="*/ 10072419 w 12191996"/>
              <a:gd name="connsiteY46" fmla="*/ 4935853 h 5102540"/>
              <a:gd name="connsiteX47" fmla="*/ 10020031 w 12191996"/>
              <a:gd name="connsiteY47" fmla="*/ 4946965 h 5102540"/>
              <a:gd name="connsiteX48" fmla="*/ 9973995 w 12191996"/>
              <a:gd name="connsiteY48" fmla="*/ 4962840 h 5102540"/>
              <a:gd name="connsiteX49" fmla="*/ 9932719 w 12191996"/>
              <a:gd name="connsiteY49" fmla="*/ 4978715 h 5102540"/>
              <a:gd name="connsiteX50" fmla="*/ 9896207 w 12191996"/>
              <a:gd name="connsiteY50" fmla="*/ 4994590 h 5102540"/>
              <a:gd name="connsiteX51" fmla="*/ 9820007 w 12191996"/>
              <a:gd name="connsiteY51" fmla="*/ 5032690 h 5102540"/>
              <a:gd name="connsiteX52" fmla="*/ 9783495 w 12191996"/>
              <a:gd name="connsiteY52" fmla="*/ 5051740 h 5102540"/>
              <a:gd name="connsiteX53" fmla="*/ 9742219 w 12191996"/>
              <a:gd name="connsiteY53" fmla="*/ 5067615 h 5102540"/>
              <a:gd name="connsiteX54" fmla="*/ 9696181 w 12191996"/>
              <a:gd name="connsiteY54" fmla="*/ 5081903 h 5102540"/>
              <a:gd name="connsiteX55" fmla="*/ 9643795 w 12191996"/>
              <a:gd name="connsiteY55" fmla="*/ 5093015 h 5102540"/>
              <a:gd name="connsiteX56" fmla="*/ 9583469 w 12191996"/>
              <a:gd name="connsiteY56" fmla="*/ 5100953 h 5102540"/>
              <a:gd name="connsiteX57" fmla="*/ 9515207 w 12191996"/>
              <a:gd name="connsiteY57" fmla="*/ 5102540 h 5102540"/>
              <a:gd name="connsiteX58" fmla="*/ 9446945 w 12191996"/>
              <a:gd name="connsiteY58" fmla="*/ 5100953 h 5102540"/>
              <a:gd name="connsiteX59" fmla="*/ 9386619 w 12191996"/>
              <a:gd name="connsiteY59" fmla="*/ 5093015 h 5102540"/>
              <a:gd name="connsiteX60" fmla="*/ 9334231 w 12191996"/>
              <a:gd name="connsiteY60" fmla="*/ 5081903 h 5102540"/>
              <a:gd name="connsiteX61" fmla="*/ 9288195 w 12191996"/>
              <a:gd name="connsiteY61" fmla="*/ 5067615 h 5102540"/>
              <a:gd name="connsiteX62" fmla="*/ 9246919 w 12191996"/>
              <a:gd name="connsiteY62" fmla="*/ 5051740 h 5102540"/>
              <a:gd name="connsiteX63" fmla="*/ 9210407 w 12191996"/>
              <a:gd name="connsiteY63" fmla="*/ 5032690 h 5102540"/>
              <a:gd name="connsiteX64" fmla="*/ 9172307 w 12191996"/>
              <a:gd name="connsiteY64" fmla="*/ 5013640 h 5102540"/>
              <a:gd name="connsiteX65" fmla="*/ 9134207 w 12191996"/>
              <a:gd name="connsiteY65" fmla="*/ 4994590 h 5102540"/>
              <a:gd name="connsiteX66" fmla="*/ 9097695 w 12191996"/>
              <a:gd name="connsiteY66" fmla="*/ 4978715 h 5102540"/>
              <a:gd name="connsiteX67" fmla="*/ 9056419 w 12191996"/>
              <a:gd name="connsiteY67" fmla="*/ 4962840 h 5102540"/>
              <a:gd name="connsiteX68" fmla="*/ 9010381 w 12191996"/>
              <a:gd name="connsiteY68" fmla="*/ 4946965 h 5102540"/>
              <a:gd name="connsiteX69" fmla="*/ 8957995 w 12191996"/>
              <a:gd name="connsiteY69" fmla="*/ 4935853 h 5102540"/>
              <a:gd name="connsiteX70" fmla="*/ 8897669 w 12191996"/>
              <a:gd name="connsiteY70" fmla="*/ 4929503 h 5102540"/>
              <a:gd name="connsiteX71" fmla="*/ 8827819 w 12191996"/>
              <a:gd name="connsiteY71" fmla="*/ 4926328 h 5102540"/>
              <a:gd name="connsiteX72" fmla="*/ 8761145 w 12191996"/>
              <a:gd name="connsiteY72" fmla="*/ 4929503 h 5102540"/>
              <a:gd name="connsiteX73" fmla="*/ 8700819 w 12191996"/>
              <a:gd name="connsiteY73" fmla="*/ 4935853 h 5102540"/>
              <a:gd name="connsiteX74" fmla="*/ 8648431 w 12191996"/>
              <a:gd name="connsiteY74" fmla="*/ 4946965 h 5102540"/>
              <a:gd name="connsiteX75" fmla="*/ 8602395 w 12191996"/>
              <a:gd name="connsiteY75" fmla="*/ 4962840 h 5102540"/>
              <a:gd name="connsiteX76" fmla="*/ 8561119 w 12191996"/>
              <a:gd name="connsiteY76" fmla="*/ 4978715 h 5102540"/>
              <a:gd name="connsiteX77" fmla="*/ 8524607 w 12191996"/>
              <a:gd name="connsiteY77" fmla="*/ 4994590 h 5102540"/>
              <a:gd name="connsiteX78" fmla="*/ 8486507 w 12191996"/>
              <a:gd name="connsiteY78" fmla="*/ 5013640 h 5102540"/>
              <a:gd name="connsiteX79" fmla="*/ 8448407 w 12191996"/>
              <a:gd name="connsiteY79" fmla="*/ 5032690 h 5102540"/>
              <a:gd name="connsiteX80" fmla="*/ 8411895 w 12191996"/>
              <a:gd name="connsiteY80" fmla="*/ 5051740 h 5102540"/>
              <a:gd name="connsiteX81" fmla="*/ 8370620 w 12191996"/>
              <a:gd name="connsiteY81" fmla="*/ 5067615 h 5102540"/>
              <a:gd name="connsiteX82" fmla="*/ 8324582 w 12191996"/>
              <a:gd name="connsiteY82" fmla="*/ 5081903 h 5102540"/>
              <a:gd name="connsiteX83" fmla="*/ 8272195 w 12191996"/>
              <a:gd name="connsiteY83" fmla="*/ 5093015 h 5102540"/>
              <a:gd name="connsiteX84" fmla="*/ 8211870 w 12191996"/>
              <a:gd name="connsiteY84" fmla="*/ 5100953 h 5102540"/>
              <a:gd name="connsiteX85" fmla="*/ 8143607 w 12191996"/>
              <a:gd name="connsiteY85" fmla="*/ 5102540 h 5102540"/>
              <a:gd name="connsiteX86" fmla="*/ 8075345 w 12191996"/>
              <a:gd name="connsiteY86" fmla="*/ 5100953 h 5102540"/>
              <a:gd name="connsiteX87" fmla="*/ 8015020 w 12191996"/>
              <a:gd name="connsiteY87" fmla="*/ 5093015 h 5102540"/>
              <a:gd name="connsiteX88" fmla="*/ 7962632 w 12191996"/>
              <a:gd name="connsiteY88" fmla="*/ 5081903 h 5102540"/>
              <a:gd name="connsiteX89" fmla="*/ 7916595 w 12191996"/>
              <a:gd name="connsiteY89" fmla="*/ 5067615 h 5102540"/>
              <a:gd name="connsiteX90" fmla="*/ 7875320 w 12191996"/>
              <a:gd name="connsiteY90" fmla="*/ 5051740 h 5102540"/>
              <a:gd name="connsiteX91" fmla="*/ 7838807 w 12191996"/>
              <a:gd name="connsiteY91" fmla="*/ 5032690 h 5102540"/>
              <a:gd name="connsiteX92" fmla="*/ 7800707 w 12191996"/>
              <a:gd name="connsiteY92" fmla="*/ 5013640 h 5102540"/>
              <a:gd name="connsiteX93" fmla="*/ 7762607 w 12191996"/>
              <a:gd name="connsiteY93" fmla="*/ 4994590 h 5102540"/>
              <a:gd name="connsiteX94" fmla="*/ 7726095 w 12191996"/>
              <a:gd name="connsiteY94" fmla="*/ 4978715 h 5102540"/>
              <a:gd name="connsiteX95" fmla="*/ 7684820 w 12191996"/>
              <a:gd name="connsiteY95" fmla="*/ 4962840 h 5102540"/>
              <a:gd name="connsiteX96" fmla="*/ 7638782 w 12191996"/>
              <a:gd name="connsiteY96" fmla="*/ 4946965 h 5102540"/>
              <a:gd name="connsiteX97" fmla="*/ 7586395 w 12191996"/>
              <a:gd name="connsiteY97" fmla="*/ 4935853 h 5102540"/>
              <a:gd name="connsiteX98" fmla="*/ 7526070 w 12191996"/>
              <a:gd name="connsiteY98" fmla="*/ 4929503 h 5102540"/>
              <a:gd name="connsiteX99" fmla="*/ 7457807 w 12191996"/>
              <a:gd name="connsiteY99" fmla="*/ 4926328 h 5102540"/>
              <a:gd name="connsiteX100" fmla="*/ 7389545 w 12191996"/>
              <a:gd name="connsiteY100" fmla="*/ 4929503 h 5102540"/>
              <a:gd name="connsiteX101" fmla="*/ 7329220 w 12191996"/>
              <a:gd name="connsiteY101" fmla="*/ 4935853 h 5102540"/>
              <a:gd name="connsiteX102" fmla="*/ 7276832 w 12191996"/>
              <a:gd name="connsiteY102" fmla="*/ 4946965 h 5102540"/>
              <a:gd name="connsiteX103" fmla="*/ 7230795 w 12191996"/>
              <a:gd name="connsiteY103" fmla="*/ 4962840 h 5102540"/>
              <a:gd name="connsiteX104" fmla="*/ 7189520 w 12191996"/>
              <a:gd name="connsiteY104" fmla="*/ 4978715 h 5102540"/>
              <a:gd name="connsiteX105" fmla="*/ 7153007 w 12191996"/>
              <a:gd name="connsiteY105" fmla="*/ 4994590 h 5102540"/>
              <a:gd name="connsiteX106" fmla="*/ 7114907 w 12191996"/>
              <a:gd name="connsiteY106" fmla="*/ 5013640 h 5102540"/>
              <a:gd name="connsiteX107" fmla="*/ 7076807 w 12191996"/>
              <a:gd name="connsiteY107" fmla="*/ 5032690 h 5102540"/>
              <a:gd name="connsiteX108" fmla="*/ 7040295 w 12191996"/>
              <a:gd name="connsiteY108" fmla="*/ 5051740 h 5102540"/>
              <a:gd name="connsiteX109" fmla="*/ 6999020 w 12191996"/>
              <a:gd name="connsiteY109" fmla="*/ 5067615 h 5102540"/>
              <a:gd name="connsiteX110" fmla="*/ 6952982 w 12191996"/>
              <a:gd name="connsiteY110" fmla="*/ 5081903 h 5102540"/>
              <a:gd name="connsiteX111" fmla="*/ 6900595 w 12191996"/>
              <a:gd name="connsiteY111" fmla="*/ 5093015 h 5102540"/>
              <a:gd name="connsiteX112" fmla="*/ 6840270 w 12191996"/>
              <a:gd name="connsiteY112" fmla="*/ 5100953 h 5102540"/>
              <a:gd name="connsiteX113" fmla="*/ 6781798 w 12191996"/>
              <a:gd name="connsiteY113" fmla="*/ 5102313 h 5102540"/>
              <a:gd name="connsiteX114" fmla="*/ 6723326 w 12191996"/>
              <a:gd name="connsiteY114" fmla="*/ 5100953 h 5102540"/>
              <a:gd name="connsiteX115" fmla="*/ 6663001 w 12191996"/>
              <a:gd name="connsiteY115" fmla="*/ 5093015 h 5102540"/>
              <a:gd name="connsiteX116" fmla="*/ 6610613 w 12191996"/>
              <a:gd name="connsiteY116" fmla="*/ 5081903 h 5102540"/>
              <a:gd name="connsiteX117" fmla="*/ 6564576 w 12191996"/>
              <a:gd name="connsiteY117" fmla="*/ 5067615 h 5102540"/>
              <a:gd name="connsiteX118" fmla="*/ 6523301 w 12191996"/>
              <a:gd name="connsiteY118" fmla="*/ 5051740 h 5102540"/>
              <a:gd name="connsiteX119" fmla="*/ 6486788 w 12191996"/>
              <a:gd name="connsiteY119" fmla="*/ 5032690 h 5102540"/>
              <a:gd name="connsiteX120" fmla="*/ 6448688 w 12191996"/>
              <a:gd name="connsiteY120" fmla="*/ 5013640 h 5102540"/>
              <a:gd name="connsiteX121" fmla="*/ 6410588 w 12191996"/>
              <a:gd name="connsiteY121" fmla="*/ 4994590 h 5102540"/>
              <a:gd name="connsiteX122" fmla="*/ 6374076 w 12191996"/>
              <a:gd name="connsiteY122" fmla="*/ 4978715 h 5102540"/>
              <a:gd name="connsiteX123" fmla="*/ 6332801 w 12191996"/>
              <a:gd name="connsiteY123" fmla="*/ 4962840 h 5102540"/>
              <a:gd name="connsiteX124" fmla="*/ 6286763 w 12191996"/>
              <a:gd name="connsiteY124" fmla="*/ 4946965 h 5102540"/>
              <a:gd name="connsiteX125" fmla="*/ 6234376 w 12191996"/>
              <a:gd name="connsiteY125" fmla="*/ 4935853 h 5102540"/>
              <a:gd name="connsiteX126" fmla="*/ 6174051 w 12191996"/>
              <a:gd name="connsiteY126" fmla="*/ 4929503 h 5102540"/>
              <a:gd name="connsiteX127" fmla="*/ 6105788 w 12191996"/>
              <a:gd name="connsiteY127" fmla="*/ 4926328 h 5102540"/>
              <a:gd name="connsiteX128" fmla="*/ 6095998 w 12191996"/>
              <a:gd name="connsiteY128" fmla="*/ 4926783 h 5102540"/>
              <a:gd name="connsiteX129" fmla="*/ 6086208 w 12191996"/>
              <a:gd name="connsiteY129" fmla="*/ 4926328 h 5102540"/>
              <a:gd name="connsiteX130" fmla="*/ 6017946 w 12191996"/>
              <a:gd name="connsiteY130" fmla="*/ 4929503 h 5102540"/>
              <a:gd name="connsiteX131" fmla="*/ 5957620 w 12191996"/>
              <a:gd name="connsiteY131" fmla="*/ 4935853 h 5102540"/>
              <a:gd name="connsiteX132" fmla="*/ 5905233 w 12191996"/>
              <a:gd name="connsiteY132" fmla="*/ 4946965 h 5102540"/>
              <a:gd name="connsiteX133" fmla="*/ 5859195 w 12191996"/>
              <a:gd name="connsiteY133" fmla="*/ 4962840 h 5102540"/>
              <a:gd name="connsiteX134" fmla="*/ 5817920 w 12191996"/>
              <a:gd name="connsiteY134" fmla="*/ 4978715 h 5102540"/>
              <a:gd name="connsiteX135" fmla="*/ 5781407 w 12191996"/>
              <a:gd name="connsiteY135" fmla="*/ 4994590 h 5102540"/>
              <a:gd name="connsiteX136" fmla="*/ 5743307 w 12191996"/>
              <a:gd name="connsiteY136" fmla="*/ 5013640 h 5102540"/>
              <a:gd name="connsiteX137" fmla="*/ 5705208 w 12191996"/>
              <a:gd name="connsiteY137" fmla="*/ 5032690 h 5102540"/>
              <a:gd name="connsiteX138" fmla="*/ 5668695 w 12191996"/>
              <a:gd name="connsiteY138" fmla="*/ 5051740 h 5102540"/>
              <a:gd name="connsiteX139" fmla="*/ 5627420 w 12191996"/>
              <a:gd name="connsiteY139" fmla="*/ 5067615 h 5102540"/>
              <a:gd name="connsiteX140" fmla="*/ 5581382 w 12191996"/>
              <a:gd name="connsiteY140" fmla="*/ 5081903 h 5102540"/>
              <a:gd name="connsiteX141" fmla="*/ 5528995 w 12191996"/>
              <a:gd name="connsiteY141" fmla="*/ 5093015 h 5102540"/>
              <a:gd name="connsiteX142" fmla="*/ 5468670 w 12191996"/>
              <a:gd name="connsiteY142" fmla="*/ 5100953 h 5102540"/>
              <a:gd name="connsiteX143" fmla="*/ 5410198 w 12191996"/>
              <a:gd name="connsiteY143" fmla="*/ 5102313 h 5102540"/>
              <a:gd name="connsiteX144" fmla="*/ 5351726 w 12191996"/>
              <a:gd name="connsiteY144" fmla="*/ 5100953 h 5102540"/>
              <a:gd name="connsiteX145" fmla="*/ 5291400 w 12191996"/>
              <a:gd name="connsiteY145" fmla="*/ 5093015 h 5102540"/>
              <a:gd name="connsiteX146" fmla="*/ 5239013 w 12191996"/>
              <a:gd name="connsiteY146" fmla="*/ 5081903 h 5102540"/>
              <a:gd name="connsiteX147" fmla="*/ 5192976 w 12191996"/>
              <a:gd name="connsiteY147" fmla="*/ 5067615 h 5102540"/>
              <a:gd name="connsiteX148" fmla="*/ 5151700 w 12191996"/>
              <a:gd name="connsiteY148" fmla="*/ 5051740 h 5102540"/>
              <a:gd name="connsiteX149" fmla="*/ 5115188 w 12191996"/>
              <a:gd name="connsiteY149" fmla="*/ 5032690 h 5102540"/>
              <a:gd name="connsiteX150" fmla="*/ 5077089 w 12191996"/>
              <a:gd name="connsiteY150" fmla="*/ 5013640 h 5102540"/>
              <a:gd name="connsiteX151" fmla="*/ 5038988 w 12191996"/>
              <a:gd name="connsiteY151" fmla="*/ 4994590 h 5102540"/>
              <a:gd name="connsiteX152" fmla="*/ 5002476 w 12191996"/>
              <a:gd name="connsiteY152" fmla="*/ 4978715 h 5102540"/>
              <a:gd name="connsiteX153" fmla="*/ 4961200 w 12191996"/>
              <a:gd name="connsiteY153" fmla="*/ 4962840 h 5102540"/>
              <a:gd name="connsiteX154" fmla="*/ 4915164 w 12191996"/>
              <a:gd name="connsiteY154" fmla="*/ 4946965 h 5102540"/>
              <a:gd name="connsiteX155" fmla="*/ 4862776 w 12191996"/>
              <a:gd name="connsiteY155" fmla="*/ 4935853 h 5102540"/>
              <a:gd name="connsiteX156" fmla="*/ 4802452 w 12191996"/>
              <a:gd name="connsiteY156" fmla="*/ 4929503 h 5102540"/>
              <a:gd name="connsiteX157" fmla="*/ 4734188 w 12191996"/>
              <a:gd name="connsiteY157" fmla="*/ 4926328 h 5102540"/>
              <a:gd name="connsiteX158" fmla="*/ 4665927 w 12191996"/>
              <a:gd name="connsiteY158" fmla="*/ 4929503 h 5102540"/>
              <a:gd name="connsiteX159" fmla="*/ 4605601 w 12191996"/>
              <a:gd name="connsiteY159" fmla="*/ 4935853 h 5102540"/>
              <a:gd name="connsiteX160" fmla="*/ 4553214 w 12191996"/>
              <a:gd name="connsiteY160" fmla="*/ 4946965 h 5102540"/>
              <a:gd name="connsiteX161" fmla="*/ 4507176 w 12191996"/>
              <a:gd name="connsiteY161" fmla="*/ 4962840 h 5102540"/>
              <a:gd name="connsiteX162" fmla="*/ 4465901 w 12191996"/>
              <a:gd name="connsiteY162" fmla="*/ 4978715 h 5102540"/>
              <a:gd name="connsiteX163" fmla="*/ 4429388 w 12191996"/>
              <a:gd name="connsiteY163" fmla="*/ 4994590 h 5102540"/>
              <a:gd name="connsiteX164" fmla="*/ 4353188 w 12191996"/>
              <a:gd name="connsiteY164" fmla="*/ 5032690 h 5102540"/>
              <a:gd name="connsiteX165" fmla="*/ 4316676 w 12191996"/>
              <a:gd name="connsiteY165" fmla="*/ 5051740 h 5102540"/>
              <a:gd name="connsiteX166" fmla="*/ 4275401 w 12191996"/>
              <a:gd name="connsiteY166" fmla="*/ 5067615 h 5102540"/>
              <a:gd name="connsiteX167" fmla="*/ 4229363 w 12191996"/>
              <a:gd name="connsiteY167" fmla="*/ 5081903 h 5102540"/>
              <a:gd name="connsiteX168" fmla="*/ 4176976 w 12191996"/>
              <a:gd name="connsiteY168" fmla="*/ 5093015 h 5102540"/>
              <a:gd name="connsiteX169" fmla="*/ 4116651 w 12191996"/>
              <a:gd name="connsiteY169" fmla="*/ 5100953 h 5102540"/>
              <a:gd name="connsiteX170" fmla="*/ 4048388 w 12191996"/>
              <a:gd name="connsiteY170" fmla="*/ 5102540 h 5102540"/>
              <a:gd name="connsiteX171" fmla="*/ 3980126 w 12191996"/>
              <a:gd name="connsiteY171" fmla="*/ 5100953 h 5102540"/>
              <a:gd name="connsiteX172" fmla="*/ 3919801 w 12191996"/>
              <a:gd name="connsiteY172" fmla="*/ 5093015 h 5102540"/>
              <a:gd name="connsiteX173" fmla="*/ 3867413 w 12191996"/>
              <a:gd name="connsiteY173" fmla="*/ 5081903 h 5102540"/>
              <a:gd name="connsiteX174" fmla="*/ 3821376 w 12191996"/>
              <a:gd name="connsiteY174" fmla="*/ 5067615 h 5102540"/>
              <a:gd name="connsiteX175" fmla="*/ 3780101 w 12191996"/>
              <a:gd name="connsiteY175" fmla="*/ 5051740 h 5102540"/>
              <a:gd name="connsiteX176" fmla="*/ 3743588 w 12191996"/>
              <a:gd name="connsiteY176" fmla="*/ 5032690 h 5102540"/>
              <a:gd name="connsiteX177" fmla="*/ 3705488 w 12191996"/>
              <a:gd name="connsiteY177" fmla="*/ 5013640 h 5102540"/>
              <a:gd name="connsiteX178" fmla="*/ 3667388 w 12191996"/>
              <a:gd name="connsiteY178" fmla="*/ 4994590 h 5102540"/>
              <a:gd name="connsiteX179" fmla="*/ 3630876 w 12191996"/>
              <a:gd name="connsiteY179" fmla="*/ 4978715 h 5102540"/>
              <a:gd name="connsiteX180" fmla="*/ 3589601 w 12191996"/>
              <a:gd name="connsiteY180" fmla="*/ 4962840 h 5102540"/>
              <a:gd name="connsiteX181" fmla="*/ 3543563 w 12191996"/>
              <a:gd name="connsiteY181" fmla="*/ 4946965 h 5102540"/>
              <a:gd name="connsiteX182" fmla="*/ 3491176 w 12191996"/>
              <a:gd name="connsiteY182" fmla="*/ 4935853 h 5102540"/>
              <a:gd name="connsiteX183" fmla="*/ 3430851 w 12191996"/>
              <a:gd name="connsiteY183" fmla="*/ 4929503 h 5102540"/>
              <a:gd name="connsiteX184" fmla="*/ 3361001 w 12191996"/>
              <a:gd name="connsiteY184" fmla="*/ 4926328 h 5102540"/>
              <a:gd name="connsiteX185" fmla="*/ 3294326 w 12191996"/>
              <a:gd name="connsiteY185" fmla="*/ 4929503 h 5102540"/>
              <a:gd name="connsiteX186" fmla="*/ 3234001 w 12191996"/>
              <a:gd name="connsiteY186" fmla="*/ 4935853 h 5102540"/>
              <a:gd name="connsiteX187" fmla="*/ 3181613 w 12191996"/>
              <a:gd name="connsiteY187" fmla="*/ 4946965 h 5102540"/>
              <a:gd name="connsiteX188" fmla="*/ 3135576 w 12191996"/>
              <a:gd name="connsiteY188" fmla="*/ 4962840 h 5102540"/>
              <a:gd name="connsiteX189" fmla="*/ 3094301 w 12191996"/>
              <a:gd name="connsiteY189" fmla="*/ 4978715 h 5102540"/>
              <a:gd name="connsiteX190" fmla="*/ 3057788 w 12191996"/>
              <a:gd name="connsiteY190" fmla="*/ 4994590 h 5102540"/>
              <a:gd name="connsiteX191" fmla="*/ 3019688 w 12191996"/>
              <a:gd name="connsiteY191" fmla="*/ 5013640 h 5102540"/>
              <a:gd name="connsiteX192" fmla="*/ 2981588 w 12191996"/>
              <a:gd name="connsiteY192" fmla="*/ 5032690 h 5102540"/>
              <a:gd name="connsiteX193" fmla="*/ 2945076 w 12191996"/>
              <a:gd name="connsiteY193" fmla="*/ 5051740 h 5102540"/>
              <a:gd name="connsiteX194" fmla="*/ 2903801 w 12191996"/>
              <a:gd name="connsiteY194" fmla="*/ 5067615 h 5102540"/>
              <a:gd name="connsiteX195" fmla="*/ 2857763 w 12191996"/>
              <a:gd name="connsiteY195" fmla="*/ 5081903 h 5102540"/>
              <a:gd name="connsiteX196" fmla="*/ 2805376 w 12191996"/>
              <a:gd name="connsiteY196" fmla="*/ 5093015 h 5102540"/>
              <a:gd name="connsiteX197" fmla="*/ 2745051 w 12191996"/>
              <a:gd name="connsiteY197" fmla="*/ 5100953 h 5102540"/>
              <a:gd name="connsiteX198" fmla="*/ 2676788 w 12191996"/>
              <a:gd name="connsiteY198" fmla="*/ 5102540 h 5102540"/>
              <a:gd name="connsiteX199" fmla="*/ 2608526 w 12191996"/>
              <a:gd name="connsiteY199" fmla="*/ 5100953 h 5102540"/>
              <a:gd name="connsiteX200" fmla="*/ 2548201 w 12191996"/>
              <a:gd name="connsiteY200" fmla="*/ 5093015 h 5102540"/>
              <a:gd name="connsiteX201" fmla="*/ 2495813 w 12191996"/>
              <a:gd name="connsiteY201" fmla="*/ 5081903 h 5102540"/>
              <a:gd name="connsiteX202" fmla="*/ 2449776 w 12191996"/>
              <a:gd name="connsiteY202" fmla="*/ 5067615 h 5102540"/>
              <a:gd name="connsiteX203" fmla="*/ 2408501 w 12191996"/>
              <a:gd name="connsiteY203" fmla="*/ 5051740 h 5102540"/>
              <a:gd name="connsiteX204" fmla="*/ 2371988 w 12191996"/>
              <a:gd name="connsiteY204" fmla="*/ 5032690 h 5102540"/>
              <a:gd name="connsiteX205" fmla="*/ 2333888 w 12191996"/>
              <a:gd name="connsiteY205" fmla="*/ 5013640 h 5102540"/>
              <a:gd name="connsiteX206" fmla="*/ 2295788 w 12191996"/>
              <a:gd name="connsiteY206" fmla="*/ 4994590 h 5102540"/>
              <a:gd name="connsiteX207" fmla="*/ 2259276 w 12191996"/>
              <a:gd name="connsiteY207" fmla="*/ 4978715 h 5102540"/>
              <a:gd name="connsiteX208" fmla="*/ 2218001 w 12191996"/>
              <a:gd name="connsiteY208" fmla="*/ 4962840 h 5102540"/>
              <a:gd name="connsiteX209" fmla="*/ 2171963 w 12191996"/>
              <a:gd name="connsiteY209" fmla="*/ 4946965 h 5102540"/>
              <a:gd name="connsiteX210" fmla="*/ 2119576 w 12191996"/>
              <a:gd name="connsiteY210" fmla="*/ 4935853 h 5102540"/>
              <a:gd name="connsiteX211" fmla="*/ 2059251 w 12191996"/>
              <a:gd name="connsiteY211" fmla="*/ 4929503 h 5102540"/>
              <a:gd name="connsiteX212" fmla="*/ 1990988 w 12191996"/>
              <a:gd name="connsiteY212" fmla="*/ 4926328 h 5102540"/>
              <a:gd name="connsiteX213" fmla="*/ 1922726 w 12191996"/>
              <a:gd name="connsiteY213" fmla="*/ 4929503 h 5102540"/>
              <a:gd name="connsiteX214" fmla="*/ 1862401 w 12191996"/>
              <a:gd name="connsiteY214" fmla="*/ 4935853 h 5102540"/>
              <a:gd name="connsiteX215" fmla="*/ 1810013 w 12191996"/>
              <a:gd name="connsiteY215" fmla="*/ 4946965 h 5102540"/>
              <a:gd name="connsiteX216" fmla="*/ 1763976 w 12191996"/>
              <a:gd name="connsiteY216" fmla="*/ 4962840 h 5102540"/>
              <a:gd name="connsiteX217" fmla="*/ 1722701 w 12191996"/>
              <a:gd name="connsiteY217" fmla="*/ 4978715 h 5102540"/>
              <a:gd name="connsiteX218" fmla="*/ 1686188 w 12191996"/>
              <a:gd name="connsiteY218" fmla="*/ 4994590 h 5102540"/>
              <a:gd name="connsiteX219" fmla="*/ 1648088 w 12191996"/>
              <a:gd name="connsiteY219" fmla="*/ 5013640 h 5102540"/>
              <a:gd name="connsiteX220" fmla="*/ 1609988 w 12191996"/>
              <a:gd name="connsiteY220" fmla="*/ 5032690 h 5102540"/>
              <a:gd name="connsiteX221" fmla="*/ 1573476 w 12191996"/>
              <a:gd name="connsiteY221" fmla="*/ 5051740 h 5102540"/>
              <a:gd name="connsiteX222" fmla="*/ 1532201 w 12191996"/>
              <a:gd name="connsiteY222" fmla="*/ 5067615 h 5102540"/>
              <a:gd name="connsiteX223" fmla="*/ 1486163 w 12191996"/>
              <a:gd name="connsiteY223" fmla="*/ 5081903 h 5102540"/>
              <a:gd name="connsiteX224" fmla="*/ 1433776 w 12191996"/>
              <a:gd name="connsiteY224" fmla="*/ 5093015 h 5102540"/>
              <a:gd name="connsiteX225" fmla="*/ 1373451 w 12191996"/>
              <a:gd name="connsiteY225" fmla="*/ 5100953 h 5102540"/>
              <a:gd name="connsiteX226" fmla="*/ 1305188 w 12191996"/>
              <a:gd name="connsiteY226" fmla="*/ 5102540 h 5102540"/>
              <a:gd name="connsiteX227" fmla="*/ 1236926 w 12191996"/>
              <a:gd name="connsiteY227" fmla="*/ 5100953 h 5102540"/>
              <a:gd name="connsiteX228" fmla="*/ 1176601 w 12191996"/>
              <a:gd name="connsiteY228" fmla="*/ 5093015 h 5102540"/>
              <a:gd name="connsiteX229" fmla="*/ 1124213 w 12191996"/>
              <a:gd name="connsiteY229" fmla="*/ 5081903 h 5102540"/>
              <a:gd name="connsiteX230" fmla="*/ 1078176 w 12191996"/>
              <a:gd name="connsiteY230" fmla="*/ 5067615 h 5102540"/>
              <a:gd name="connsiteX231" fmla="*/ 1036901 w 12191996"/>
              <a:gd name="connsiteY231" fmla="*/ 5051740 h 5102540"/>
              <a:gd name="connsiteX232" fmla="*/ 1000388 w 12191996"/>
              <a:gd name="connsiteY232" fmla="*/ 5032690 h 5102540"/>
              <a:gd name="connsiteX233" fmla="*/ 962288 w 12191996"/>
              <a:gd name="connsiteY233" fmla="*/ 5013640 h 5102540"/>
              <a:gd name="connsiteX234" fmla="*/ 924188 w 12191996"/>
              <a:gd name="connsiteY234" fmla="*/ 4994590 h 5102540"/>
              <a:gd name="connsiteX235" fmla="*/ 887676 w 12191996"/>
              <a:gd name="connsiteY235" fmla="*/ 4978715 h 5102540"/>
              <a:gd name="connsiteX236" fmla="*/ 846401 w 12191996"/>
              <a:gd name="connsiteY236" fmla="*/ 4962840 h 5102540"/>
              <a:gd name="connsiteX237" fmla="*/ 800363 w 12191996"/>
              <a:gd name="connsiteY237" fmla="*/ 4946965 h 5102540"/>
              <a:gd name="connsiteX238" fmla="*/ 747976 w 12191996"/>
              <a:gd name="connsiteY238" fmla="*/ 4935853 h 5102540"/>
              <a:gd name="connsiteX239" fmla="*/ 687651 w 12191996"/>
              <a:gd name="connsiteY239" fmla="*/ 4929503 h 5102540"/>
              <a:gd name="connsiteX240" fmla="*/ 619388 w 12191996"/>
              <a:gd name="connsiteY240" fmla="*/ 4926328 h 5102540"/>
              <a:gd name="connsiteX241" fmla="*/ 551126 w 12191996"/>
              <a:gd name="connsiteY241" fmla="*/ 4929503 h 5102540"/>
              <a:gd name="connsiteX242" fmla="*/ 490801 w 12191996"/>
              <a:gd name="connsiteY242" fmla="*/ 4935853 h 5102540"/>
              <a:gd name="connsiteX243" fmla="*/ 438413 w 12191996"/>
              <a:gd name="connsiteY243" fmla="*/ 4946965 h 5102540"/>
              <a:gd name="connsiteX244" fmla="*/ 392376 w 12191996"/>
              <a:gd name="connsiteY244" fmla="*/ 4962840 h 5102540"/>
              <a:gd name="connsiteX245" fmla="*/ 351101 w 12191996"/>
              <a:gd name="connsiteY245" fmla="*/ 4978715 h 5102540"/>
              <a:gd name="connsiteX246" fmla="*/ 314588 w 12191996"/>
              <a:gd name="connsiteY246" fmla="*/ 4994590 h 5102540"/>
              <a:gd name="connsiteX247" fmla="*/ 276488 w 12191996"/>
              <a:gd name="connsiteY247" fmla="*/ 5013640 h 5102540"/>
              <a:gd name="connsiteX248" fmla="*/ 238388 w 12191996"/>
              <a:gd name="connsiteY248" fmla="*/ 5032690 h 5102540"/>
              <a:gd name="connsiteX249" fmla="*/ 201876 w 12191996"/>
              <a:gd name="connsiteY249" fmla="*/ 5051740 h 5102540"/>
              <a:gd name="connsiteX250" fmla="*/ 160601 w 12191996"/>
              <a:gd name="connsiteY250" fmla="*/ 5067615 h 5102540"/>
              <a:gd name="connsiteX251" fmla="*/ 114563 w 12191996"/>
              <a:gd name="connsiteY251" fmla="*/ 5081903 h 5102540"/>
              <a:gd name="connsiteX252" fmla="*/ 62176 w 12191996"/>
              <a:gd name="connsiteY252" fmla="*/ 5093015 h 5102540"/>
              <a:gd name="connsiteX253" fmla="*/ 1851 w 12191996"/>
              <a:gd name="connsiteY253" fmla="*/ 5100953 h 5102540"/>
              <a:gd name="connsiteX254" fmla="*/ 0 w 12191996"/>
              <a:gd name="connsiteY254" fmla="*/ 5100996 h 5102540"/>
              <a:gd name="connsiteX255" fmla="*/ 0 w 12191996"/>
              <a:gd name="connsiteY255" fmla="*/ 0 h 5102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</a:cxnLst>
            <a:rect l="l" t="t" r="r" b="b"/>
            <a:pathLst>
              <a:path w="12191996" h="5102540">
                <a:moveTo>
                  <a:pt x="0" y="0"/>
                </a:moveTo>
                <a:lnTo>
                  <a:pt x="12191996" y="0"/>
                </a:lnTo>
                <a:lnTo>
                  <a:pt x="12191996" y="5100996"/>
                </a:lnTo>
                <a:lnTo>
                  <a:pt x="12190145" y="5100953"/>
                </a:lnTo>
                <a:lnTo>
                  <a:pt x="12129819" y="5093016"/>
                </a:lnTo>
                <a:lnTo>
                  <a:pt x="12077431" y="5081903"/>
                </a:lnTo>
                <a:lnTo>
                  <a:pt x="12031395" y="5067615"/>
                </a:lnTo>
                <a:lnTo>
                  <a:pt x="11990119" y="5051740"/>
                </a:lnTo>
                <a:lnTo>
                  <a:pt x="11953607" y="5032690"/>
                </a:lnTo>
                <a:lnTo>
                  <a:pt x="11915507" y="5013640"/>
                </a:lnTo>
                <a:lnTo>
                  <a:pt x="11877407" y="4994590"/>
                </a:lnTo>
                <a:lnTo>
                  <a:pt x="11840895" y="4978715"/>
                </a:lnTo>
                <a:lnTo>
                  <a:pt x="11799619" y="4962840"/>
                </a:lnTo>
                <a:lnTo>
                  <a:pt x="11753581" y="4946965"/>
                </a:lnTo>
                <a:lnTo>
                  <a:pt x="11701195" y="4935853"/>
                </a:lnTo>
                <a:lnTo>
                  <a:pt x="11640869" y="4929503"/>
                </a:lnTo>
                <a:lnTo>
                  <a:pt x="11572607" y="4926328"/>
                </a:lnTo>
                <a:lnTo>
                  <a:pt x="11504345" y="4929503"/>
                </a:lnTo>
                <a:lnTo>
                  <a:pt x="11444019" y="4935853"/>
                </a:lnTo>
                <a:lnTo>
                  <a:pt x="11391631" y="4946965"/>
                </a:lnTo>
                <a:lnTo>
                  <a:pt x="11345595" y="4962840"/>
                </a:lnTo>
                <a:lnTo>
                  <a:pt x="11304319" y="4978715"/>
                </a:lnTo>
                <a:lnTo>
                  <a:pt x="11267807" y="4994590"/>
                </a:lnTo>
                <a:lnTo>
                  <a:pt x="11229707" y="5013640"/>
                </a:lnTo>
                <a:lnTo>
                  <a:pt x="11191607" y="5032690"/>
                </a:lnTo>
                <a:lnTo>
                  <a:pt x="11155095" y="5051740"/>
                </a:lnTo>
                <a:lnTo>
                  <a:pt x="11113819" y="5067615"/>
                </a:lnTo>
                <a:lnTo>
                  <a:pt x="11067781" y="5081903"/>
                </a:lnTo>
                <a:lnTo>
                  <a:pt x="11015395" y="5093015"/>
                </a:lnTo>
                <a:lnTo>
                  <a:pt x="10955069" y="5100953"/>
                </a:lnTo>
                <a:lnTo>
                  <a:pt x="10886807" y="5102540"/>
                </a:lnTo>
                <a:lnTo>
                  <a:pt x="10818545" y="5100953"/>
                </a:lnTo>
                <a:lnTo>
                  <a:pt x="10758219" y="5093015"/>
                </a:lnTo>
                <a:lnTo>
                  <a:pt x="10705831" y="5081903"/>
                </a:lnTo>
                <a:lnTo>
                  <a:pt x="10659795" y="5067615"/>
                </a:lnTo>
                <a:lnTo>
                  <a:pt x="10618519" y="5051740"/>
                </a:lnTo>
                <a:lnTo>
                  <a:pt x="10582007" y="5032690"/>
                </a:lnTo>
                <a:lnTo>
                  <a:pt x="10543907" y="5013640"/>
                </a:lnTo>
                <a:lnTo>
                  <a:pt x="10505807" y="4994590"/>
                </a:lnTo>
                <a:lnTo>
                  <a:pt x="10469295" y="4978715"/>
                </a:lnTo>
                <a:lnTo>
                  <a:pt x="10428019" y="4962840"/>
                </a:lnTo>
                <a:lnTo>
                  <a:pt x="10381981" y="4946965"/>
                </a:lnTo>
                <a:lnTo>
                  <a:pt x="10329595" y="4935853"/>
                </a:lnTo>
                <a:lnTo>
                  <a:pt x="10269269" y="4929503"/>
                </a:lnTo>
                <a:lnTo>
                  <a:pt x="10201007" y="4926328"/>
                </a:lnTo>
                <a:lnTo>
                  <a:pt x="10132745" y="4929503"/>
                </a:lnTo>
                <a:lnTo>
                  <a:pt x="10072419" y="4935853"/>
                </a:lnTo>
                <a:lnTo>
                  <a:pt x="10020031" y="4946965"/>
                </a:lnTo>
                <a:lnTo>
                  <a:pt x="9973995" y="4962840"/>
                </a:lnTo>
                <a:lnTo>
                  <a:pt x="9932719" y="4978715"/>
                </a:lnTo>
                <a:lnTo>
                  <a:pt x="9896207" y="4994590"/>
                </a:lnTo>
                <a:lnTo>
                  <a:pt x="9820007" y="5032690"/>
                </a:lnTo>
                <a:lnTo>
                  <a:pt x="9783495" y="5051740"/>
                </a:lnTo>
                <a:lnTo>
                  <a:pt x="9742219" y="5067615"/>
                </a:lnTo>
                <a:lnTo>
                  <a:pt x="9696181" y="5081903"/>
                </a:lnTo>
                <a:lnTo>
                  <a:pt x="9643795" y="5093015"/>
                </a:lnTo>
                <a:lnTo>
                  <a:pt x="9583469" y="5100953"/>
                </a:lnTo>
                <a:lnTo>
                  <a:pt x="9515207" y="5102540"/>
                </a:lnTo>
                <a:lnTo>
                  <a:pt x="9446945" y="5100953"/>
                </a:lnTo>
                <a:lnTo>
                  <a:pt x="9386619" y="5093015"/>
                </a:lnTo>
                <a:lnTo>
                  <a:pt x="9334231" y="5081903"/>
                </a:lnTo>
                <a:lnTo>
                  <a:pt x="9288195" y="5067615"/>
                </a:lnTo>
                <a:lnTo>
                  <a:pt x="9246919" y="5051740"/>
                </a:lnTo>
                <a:lnTo>
                  <a:pt x="9210407" y="5032690"/>
                </a:lnTo>
                <a:lnTo>
                  <a:pt x="9172307" y="5013640"/>
                </a:lnTo>
                <a:lnTo>
                  <a:pt x="9134207" y="4994590"/>
                </a:lnTo>
                <a:lnTo>
                  <a:pt x="9097695" y="4978715"/>
                </a:lnTo>
                <a:lnTo>
                  <a:pt x="9056419" y="4962840"/>
                </a:lnTo>
                <a:lnTo>
                  <a:pt x="9010381" y="4946965"/>
                </a:lnTo>
                <a:lnTo>
                  <a:pt x="8957995" y="4935853"/>
                </a:lnTo>
                <a:lnTo>
                  <a:pt x="8897669" y="4929503"/>
                </a:lnTo>
                <a:lnTo>
                  <a:pt x="8827819" y="4926328"/>
                </a:lnTo>
                <a:lnTo>
                  <a:pt x="8761145" y="4929503"/>
                </a:lnTo>
                <a:lnTo>
                  <a:pt x="8700819" y="4935853"/>
                </a:lnTo>
                <a:lnTo>
                  <a:pt x="8648431" y="4946965"/>
                </a:lnTo>
                <a:lnTo>
                  <a:pt x="8602395" y="4962840"/>
                </a:lnTo>
                <a:lnTo>
                  <a:pt x="8561119" y="4978715"/>
                </a:lnTo>
                <a:lnTo>
                  <a:pt x="8524607" y="4994590"/>
                </a:lnTo>
                <a:lnTo>
                  <a:pt x="8486507" y="5013640"/>
                </a:lnTo>
                <a:lnTo>
                  <a:pt x="8448407" y="5032690"/>
                </a:lnTo>
                <a:lnTo>
                  <a:pt x="8411895" y="5051740"/>
                </a:lnTo>
                <a:lnTo>
                  <a:pt x="8370620" y="5067615"/>
                </a:lnTo>
                <a:lnTo>
                  <a:pt x="8324582" y="5081903"/>
                </a:lnTo>
                <a:lnTo>
                  <a:pt x="8272195" y="5093015"/>
                </a:lnTo>
                <a:lnTo>
                  <a:pt x="8211870" y="5100953"/>
                </a:lnTo>
                <a:lnTo>
                  <a:pt x="8143607" y="5102540"/>
                </a:lnTo>
                <a:lnTo>
                  <a:pt x="8075345" y="5100953"/>
                </a:lnTo>
                <a:lnTo>
                  <a:pt x="8015020" y="5093015"/>
                </a:lnTo>
                <a:lnTo>
                  <a:pt x="7962632" y="5081903"/>
                </a:lnTo>
                <a:lnTo>
                  <a:pt x="7916595" y="5067615"/>
                </a:lnTo>
                <a:lnTo>
                  <a:pt x="7875320" y="5051740"/>
                </a:lnTo>
                <a:lnTo>
                  <a:pt x="7838807" y="5032690"/>
                </a:lnTo>
                <a:lnTo>
                  <a:pt x="7800707" y="5013640"/>
                </a:lnTo>
                <a:lnTo>
                  <a:pt x="7762607" y="4994590"/>
                </a:lnTo>
                <a:lnTo>
                  <a:pt x="7726095" y="4978715"/>
                </a:lnTo>
                <a:lnTo>
                  <a:pt x="7684820" y="4962840"/>
                </a:lnTo>
                <a:lnTo>
                  <a:pt x="7638782" y="4946965"/>
                </a:lnTo>
                <a:lnTo>
                  <a:pt x="7586395" y="4935853"/>
                </a:lnTo>
                <a:lnTo>
                  <a:pt x="7526070" y="4929503"/>
                </a:lnTo>
                <a:lnTo>
                  <a:pt x="7457807" y="4926328"/>
                </a:lnTo>
                <a:lnTo>
                  <a:pt x="7389545" y="4929503"/>
                </a:lnTo>
                <a:lnTo>
                  <a:pt x="7329220" y="4935853"/>
                </a:lnTo>
                <a:lnTo>
                  <a:pt x="7276832" y="4946965"/>
                </a:lnTo>
                <a:lnTo>
                  <a:pt x="7230795" y="4962840"/>
                </a:lnTo>
                <a:lnTo>
                  <a:pt x="7189520" y="4978715"/>
                </a:lnTo>
                <a:lnTo>
                  <a:pt x="7153007" y="4994590"/>
                </a:lnTo>
                <a:lnTo>
                  <a:pt x="7114907" y="5013640"/>
                </a:lnTo>
                <a:lnTo>
                  <a:pt x="7076807" y="5032690"/>
                </a:lnTo>
                <a:lnTo>
                  <a:pt x="7040295" y="5051740"/>
                </a:lnTo>
                <a:lnTo>
                  <a:pt x="6999020" y="5067615"/>
                </a:lnTo>
                <a:lnTo>
                  <a:pt x="6952982" y="5081903"/>
                </a:lnTo>
                <a:lnTo>
                  <a:pt x="6900595" y="5093015"/>
                </a:lnTo>
                <a:lnTo>
                  <a:pt x="6840270" y="5100953"/>
                </a:lnTo>
                <a:lnTo>
                  <a:pt x="6781798" y="5102313"/>
                </a:lnTo>
                <a:lnTo>
                  <a:pt x="6723326" y="5100953"/>
                </a:lnTo>
                <a:lnTo>
                  <a:pt x="6663001" y="5093015"/>
                </a:lnTo>
                <a:lnTo>
                  <a:pt x="6610613" y="5081903"/>
                </a:lnTo>
                <a:lnTo>
                  <a:pt x="6564576" y="5067615"/>
                </a:lnTo>
                <a:lnTo>
                  <a:pt x="6523301" y="5051740"/>
                </a:lnTo>
                <a:lnTo>
                  <a:pt x="6486788" y="5032690"/>
                </a:lnTo>
                <a:lnTo>
                  <a:pt x="6448688" y="5013640"/>
                </a:lnTo>
                <a:lnTo>
                  <a:pt x="6410588" y="4994590"/>
                </a:lnTo>
                <a:lnTo>
                  <a:pt x="6374076" y="4978715"/>
                </a:lnTo>
                <a:lnTo>
                  <a:pt x="6332801" y="4962840"/>
                </a:lnTo>
                <a:lnTo>
                  <a:pt x="6286763" y="4946965"/>
                </a:lnTo>
                <a:lnTo>
                  <a:pt x="6234376" y="4935853"/>
                </a:lnTo>
                <a:lnTo>
                  <a:pt x="6174051" y="4929503"/>
                </a:lnTo>
                <a:lnTo>
                  <a:pt x="6105788" y="4926328"/>
                </a:lnTo>
                <a:lnTo>
                  <a:pt x="6095998" y="4926783"/>
                </a:lnTo>
                <a:lnTo>
                  <a:pt x="6086208" y="4926328"/>
                </a:lnTo>
                <a:lnTo>
                  <a:pt x="6017946" y="4929503"/>
                </a:lnTo>
                <a:lnTo>
                  <a:pt x="5957620" y="4935853"/>
                </a:lnTo>
                <a:lnTo>
                  <a:pt x="5905233" y="4946965"/>
                </a:lnTo>
                <a:lnTo>
                  <a:pt x="5859195" y="4962840"/>
                </a:lnTo>
                <a:lnTo>
                  <a:pt x="5817920" y="4978715"/>
                </a:lnTo>
                <a:lnTo>
                  <a:pt x="5781407" y="4994590"/>
                </a:lnTo>
                <a:lnTo>
                  <a:pt x="5743307" y="5013640"/>
                </a:lnTo>
                <a:lnTo>
                  <a:pt x="5705208" y="5032690"/>
                </a:lnTo>
                <a:lnTo>
                  <a:pt x="5668695" y="5051740"/>
                </a:lnTo>
                <a:lnTo>
                  <a:pt x="5627420" y="5067615"/>
                </a:lnTo>
                <a:lnTo>
                  <a:pt x="5581382" y="5081903"/>
                </a:lnTo>
                <a:lnTo>
                  <a:pt x="5528995" y="5093015"/>
                </a:lnTo>
                <a:lnTo>
                  <a:pt x="5468670" y="5100953"/>
                </a:lnTo>
                <a:lnTo>
                  <a:pt x="5410198" y="5102313"/>
                </a:lnTo>
                <a:lnTo>
                  <a:pt x="5351726" y="5100953"/>
                </a:lnTo>
                <a:lnTo>
                  <a:pt x="5291400" y="5093015"/>
                </a:lnTo>
                <a:lnTo>
                  <a:pt x="5239013" y="5081903"/>
                </a:lnTo>
                <a:lnTo>
                  <a:pt x="5192976" y="5067615"/>
                </a:lnTo>
                <a:lnTo>
                  <a:pt x="5151700" y="5051740"/>
                </a:lnTo>
                <a:lnTo>
                  <a:pt x="5115188" y="5032690"/>
                </a:lnTo>
                <a:lnTo>
                  <a:pt x="5077089" y="5013640"/>
                </a:lnTo>
                <a:lnTo>
                  <a:pt x="5038988" y="4994590"/>
                </a:lnTo>
                <a:lnTo>
                  <a:pt x="5002476" y="4978715"/>
                </a:lnTo>
                <a:lnTo>
                  <a:pt x="4961200" y="4962840"/>
                </a:lnTo>
                <a:lnTo>
                  <a:pt x="4915164" y="4946965"/>
                </a:lnTo>
                <a:lnTo>
                  <a:pt x="4862776" y="4935853"/>
                </a:lnTo>
                <a:lnTo>
                  <a:pt x="4802452" y="4929503"/>
                </a:lnTo>
                <a:lnTo>
                  <a:pt x="4734188" y="4926328"/>
                </a:lnTo>
                <a:lnTo>
                  <a:pt x="4665927" y="4929503"/>
                </a:lnTo>
                <a:lnTo>
                  <a:pt x="4605601" y="4935853"/>
                </a:lnTo>
                <a:lnTo>
                  <a:pt x="4553214" y="4946965"/>
                </a:lnTo>
                <a:lnTo>
                  <a:pt x="4507176" y="4962840"/>
                </a:lnTo>
                <a:lnTo>
                  <a:pt x="4465901" y="4978715"/>
                </a:lnTo>
                <a:lnTo>
                  <a:pt x="4429388" y="4994590"/>
                </a:lnTo>
                <a:lnTo>
                  <a:pt x="4353188" y="5032690"/>
                </a:lnTo>
                <a:lnTo>
                  <a:pt x="4316676" y="5051740"/>
                </a:lnTo>
                <a:lnTo>
                  <a:pt x="4275401" y="5067615"/>
                </a:lnTo>
                <a:lnTo>
                  <a:pt x="4229363" y="5081903"/>
                </a:lnTo>
                <a:lnTo>
                  <a:pt x="4176976" y="5093015"/>
                </a:lnTo>
                <a:lnTo>
                  <a:pt x="4116651" y="5100953"/>
                </a:lnTo>
                <a:lnTo>
                  <a:pt x="4048388" y="5102540"/>
                </a:lnTo>
                <a:lnTo>
                  <a:pt x="3980126" y="5100953"/>
                </a:lnTo>
                <a:lnTo>
                  <a:pt x="3919801" y="5093015"/>
                </a:lnTo>
                <a:lnTo>
                  <a:pt x="3867413" y="5081903"/>
                </a:lnTo>
                <a:lnTo>
                  <a:pt x="3821376" y="5067615"/>
                </a:lnTo>
                <a:lnTo>
                  <a:pt x="3780101" y="5051740"/>
                </a:lnTo>
                <a:lnTo>
                  <a:pt x="3743588" y="5032690"/>
                </a:lnTo>
                <a:lnTo>
                  <a:pt x="3705488" y="5013640"/>
                </a:lnTo>
                <a:lnTo>
                  <a:pt x="3667388" y="4994590"/>
                </a:lnTo>
                <a:lnTo>
                  <a:pt x="3630876" y="4978715"/>
                </a:lnTo>
                <a:lnTo>
                  <a:pt x="3589601" y="4962840"/>
                </a:lnTo>
                <a:lnTo>
                  <a:pt x="3543563" y="4946965"/>
                </a:lnTo>
                <a:lnTo>
                  <a:pt x="3491176" y="4935853"/>
                </a:lnTo>
                <a:lnTo>
                  <a:pt x="3430851" y="4929503"/>
                </a:lnTo>
                <a:lnTo>
                  <a:pt x="3361001" y="4926328"/>
                </a:lnTo>
                <a:lnTo>
                  <a:pt x="3294326" y="4929503"/>
                </a:lnTo>
                <a:lnTo>
                  <a:pt x="3234001" y="4935853"/>
                </a:lnTo>
                <a:lnTo>
                  <a:pt x="3181613" y="4946965"/>
                </a:lnTo>
                <a:lnTo>
                  <a:pt x="3135576" y="4962840"/>
                </a:lnTo>
                <a:lnTo>
                  <a:pt x="3094301" y="4978715"/>
                </a:lnTo>
                <a:lnTo>
                  <a:pt x="3057788" y="4994590"/>
                </a:lnTo>
                <a:lnTo>
                  <a:pt x="3019688" y="5013640"/>
                </a:lnTo>
                <a:lnTo>
                  <a:pt x="2981588" y="5032690"/>
                </a:lnTo>
                <a:lnTo>
                  <a:pt x="2945076" y="5051740"/>
                </a:lnTo>
                <a:lnTo>
                  <a:pt x="2903801" y="5067615"/>
                </a:lnTo>
                <a:lnTo>
                  <a:pt x="2857763" y="5081903"/>
                </a:lnTo>
                <a:lnTo>
                  <a:pt x="2805376" y="5093015"/>
                </a:lnTo>
                <a:lnTo>
                  <a:pt x="2745051" y="5100953"/>
                </a:lnTo>
                <a:lnTo>
                  <a:pt x="2676788" y="5102540"/>
                </a:lnTo>
                <a:lnTo>
                  <a:pt x="2608526" y="5100953"/>
                </a:lnTo>
                <a:lnTo>
                  <a:pt x="2548201" y="5093015"/>
                </a:lnTo>
                <a:lnTo>
                  <a:pt x="2495813" y="5081903"/>
                </a:lnTo>
                <a:lnTo>
                  <a:pt x="2449776" y="5067615"/>
                </a:lnTo>
                <a:lnTo>
                  <a:pt x="2408501" y="5051740"/>
                </a:lnTo>
                <a:lnTo>
                  <a:pt x="2371988" y="5032690"/>
                </a:lnTo>
                <a:lnTo>
                  <a:pt x="2333888" y="5013640"/>
                </a:lnTo>
                <a:lnTo>
                  <a:pt x="2295788" y="4994590"/>
                </a:lnTo>
                <a:lnTo>
                  <a:pt x="2259276" y="4978715"/>
                </a:lnTo>
                <a:lnTo>
                  <a:pt x="2218001" y="4962840"/>
                </a:lnTo>
                <a:lnTo>
                  <a:pt x="2171963" y="4946965"/>
                </a:lnTo>
                <a:lnTo>
                  <a:pt x="2119576" y="4935853"/>
                </a:lnTo>
                <a:lnTo>
                  <a:pt x="2059251" y="4929503"/>
                </a:lnTo>
                <a:lnTo>
                  <a:pt x="1990988" y="4926328"/>
                </a:lnTo>
                <a:lnTo>
                  <a:pt x="1922726" y="4929503"/>
                </a:lnTo>
                <a:lnTo>
                  <a:pt x="1862401" y="4935853"/>
                </a:lnTo>
                <a:lnTo>
                  <a:pt x="1810013" y="4946965"/>
                </a:lnTo>
                <a:lnTo>
                  <a:pt x="1763976" y="4962840"/>
                </a:lnTo>
                <a:lnTo>
                  <a:pt x="1722701" y="4978715"/>
                </a:lnTo>
                <a:lnTo>
                  <a:pt x="1686188" y="4994590"/>
                </a:lnTo>
                <a:lnTo>
                  <a:pt x="1648088" y="5013640"/>
                </a:lnTo>
                <a:lnTo>
                  <a:pt x="1609988" y="5032690"/>
                </a:lnTo>
                <a:lnTo>
                  <a:pt x="1573476" y="5051740"/>
                </a:lnTo>
                <a:lnTo>
                  <a:pt x="1532201" y="5067615"/>
                </a:lnTo>
                <a:lnTo>
                  <a:pt x="1486163" y="5081903"/>
                </a:lnTo>
                <a:lnTo>
                  <a:pt x="1433776" y="5093015"/>
                </a:lnTo>
                <a:lnTo>
                  <a:pt x="1373451" y="5100953"/>
                </a:lnTo>
                <a:lnTo>
                  <a:pt x="1305188" y="5102540"/>
                </a:lnTo>
                <a:lnTo>
                  <a:pt x="1236926" y="5100953"/>
                </a:lnTo>
                <a:lnTo>
                  <a:pt x="1176601" y="5093015"/>
                </a:lnTo>
                <a:lnTo>
                  <a:pt x="1124213" y="5081903"/>
                </a:lnTo>
                <a:lnTo>
                  <a:pt x="1078176" y="5067615"/>
                </a:lnTo>
                <a:lnTo>
                  <a:pt x="1036901" y="5051740"/>
                </a:lnTo>
                <a:lnTo>
                  <a:pt x="1000388" y="5032690"/>
                </a:lnTo>
                <a:lnTo>
                  <a:pt x="962288" y="5013640"/>
                </a:lnTo>
                <a:lnTo>
                  <a:pt x="924188" y="4994590"/>
                </a:lnTo>
                <a:lnTo>
                  <a:pt x="887676" y="4978715"/>
                </a:lnTo>
                <a:lnTo>
                  <a:pt x="846401" y="4962840"/>
                </a:lnTo>
                <a:lnTo>
                  <a:pt x="800363" y="4946965"/>
                </a:lnTo>
                <a:lnTo>
                  <a:pt x="747976" y="4935853"/>
                </a:lnTo>
                <a:lnTo>
                  <a:pt x="687651" y="4929503"/>
                </a:lnTo>
                <a:lnTo>
                  <a:pt x="619388" y="4926328"/>
                </a:lnTo>
                <a:lnTo>
                  <a:pt x="551126" y="4929503"/>
                </a:lnTo>
                <a:lnTo>
                  <a:pt x="490801" y="4935853"/>
                </a:lnTo>
                <a:lnTo>
                  <a:pt x="438413" y="4946965"/>
                </a:lnTo>
                <a:lnTo>
                  <a:pt x="392376" y="4962840"/>
                </a:lnTo>
                <a:lnTo>
                  <a:pt x="351101" y="4978715"/>
                </a:lnTo>
                <a:lnTo>
                  <a:pt x="314588" y="4994590"/>
                </a:lnTo>
                <a:lnTo>
                  <a:pt x="276488" y="5013640"/>
                </a:lnTo>
                <a:lnTo>
                  <a:pt x="238388" y="5032690"/>
                </a:lnTo>
                <a:lnTo>
                  <a:pt x="201876" y="5051740"/>
                </a:lnTo>
                <a:lnTo>
                  <a:pt x="160601" y="5067615"/>
                </a:lnTo>
                <a:lnTo>
                  <a:pt x="114563" y="5081903"/>
                </a:lnTo>
                <a:lnTo>
                  <a:pt x="62176" y="5093015"/>
                </a:lnTo>
                <a:lnTo>
                  <a:pt x="1851" y="5100953"/>
                </a:lnTo>
                <a:lnTo>
                  <a:pt x="0" y="5100996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1" name="Titre 3">
            <a:extLst>
              <a:ext uri="{FF2B5EF4-FFF2-40B4-BE49-F238E27FC236}">
                <a16:creationId xmlns:a16="http://schemas.microsoft.com/office/drawing/2014/main" id="{5DAEEE4D-40D3-4B83-BE24-5F9FD5ECB7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5576" y="2348880"/>
            <a:ext cx="7344816" cy="1541053"/>
          </a:xfrm>
        </p:spPr>
        <p:txBody>
          <a:bodyPr anchor="ctr">
            <a:normAutofit fontScale="90000"/>
          </a:bodyPr>
          <a:lstStyle/>
          <a:p>
            <a:pPr algn="l">
              <a:lnSpc>
                <a:spcPct val="90000"/>
              </a:lnSpc>
            </a:pPr>
            <a:br>
              <a:rPr lang="fr-FR" sz="3700" b="1" dirty="0"/>
            </a:br>
            <a:r>
              <a:rPr lang="fr-FR" sz="2200" b="1" dirty="0"/>
              <a:t>Quel est le premier signe clinique à rechercher en cas de suspicion de complication post-chirurgie bariatrique?</a:t>
            </a:r>
            <a:br>
              <a:rPr lang="fr-FR" sz="3700" b="1" dirty="0"/>
            </a:br>
            <a:endParaRPr lang="fr-FR" sz="3700" dirty="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98C1887B-FB03-4296-8352-8CFA0080FC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4926330"/>
            <a:ext cx="9143997" cy="320591"/>
          </a:xfrm>
          <a:custGeom>
            <a:avLst/>
            <a:gdLst>
              <a:gd name="connsiteX0" fmla="*/ 619389 w 12191996"/>
              <a:gd name="connsiteY0" fmla="*/ 0 h 320591"/>
              <a:gd name="connsiteX1" fmla="*/ 687652 w 12191996"/>
              <a:gd name="connsiteY1" fmla="*/ 3175 h 320591"/>
              <a:gd name="connsiteX2" fmla="*/ 747977 w 12191996"/>
              <a:gd name="connsiteY2" fmla="*/ 9525 h 320591"/>
              <a:gd name="connsiteX3" fmla="*/ 800364 w 12191996"/>
              <a:gd name="connsiteY3" fmla="*/ 20637 h 320591"/>
              <a:gd name="connsiteX4" fmla="*/ 846402 w 12191996"/>
              <a:gd name="connsiteY4" fmla="*/ 36512 h 320591"/>
              <a:gd name="connsiteX5" fmla="*/ 887677 w 12191996"/>
              <a:gd name="connsiteY5" fmla="*/ 52387 h 320591"/>
              <a:gd name="connsiteX6" fmla="*/ 924189 w 12191996"/>
              <a:gd name="connsiteY6" fmla="*/ 68262 h 320591"/>
              <a:gd name="connsiteX7" fmla="*/ 962289 w 12191996"/>
              <a:gd name="connsiteY7" fmla="*/ 87312 h 320591"/>
              <a:gd name="connsiteX8" fmla="*/ 1000389 w 12191996"/>
              <a:gd name="connsiteY8" fmla="*/ 106362 h 320591"/>
              <a:gd name="connsiteX9" fmla="*/ 1036902 w 12191996"/>
              <a:gd name="connsiteY9" fmla="*/ 125412 h 320591"/>
              <a:gd name="connsiteX10" fmla="*/ 1078177 w 12191996"/>
              <a:gd name="connsiteY10" fmla="*/ 141287 h 320591"/>
              <a:gd name="connsiteX11" fmla="*/ 1124214 w 12191996"/>
              <a:gd name="connsiteY11" fmla="*/ 155575 h 320591"/>
              <a:gd name="connsiteX12" fmla="*/ 1176602 w 12191996"/>
              <a:gd name="connsiteY12" fmla="*/ 166687 h 320591"/>
              <a:gd name="connsiteX13" fmla="*/ 1236927 w 12191996"/>
              <a:gd name="connsiteY13" fmla="*/ 174625 h 320591"/>
              <a:gd name="connsiteX14" fmla="*/ 1305189 w 12191996"/>
              <a:gd name="connsiteY14" fmla="*/ 176212 h 320591"/>
              <a:gd name="connsiteX15" fmla="*/ 1373452 w 12191996"/>
              <a:gd name="connsiteY15" fmla="*/ 174625 h 320591"/>
              <a:gd name="connsiteX16" fmla="*/ 1433777 w 12191996"/>
              <a:gd name="connsiteY16" fmla="*/ 166687 h 320591"/>
              <a:gd name="connsiteX17" fmla="*/ 1486164 w 12191996"/>
              <a:gd name="connsiteY17" fmla="*/ 155575 h 320591"/>
              <a:gd name="connsiteX18" fmla="*/ 1532202 w 12191996"/>
              <a:gd name="connsiteY18" fmla="*/ 141287 h 320591"/>
              <a:gd name="connsiteX19" fmla="*/ 1573477 w 12191996"/>
              <a:gd name="connsiteY19" fmla="*/ 125412 h 320591"/>
              <a:gd name="connsiteX20" fmla="*/ 1609989 w 12191996"/>
              <a:gd name="connsiteY20" fmla="*/ 106362 h 320591"/>
              <a:gd name="connsiteX21" fmla="*/ 1648089 w 12191996"/>
              <a:gd name="connsiteY21" fmla="*/ 87312 h 320591"/>
              <a:gd name="connsiteX22" fmla="*/ 1686189 w 12191996"/>
              <a:gd name="connsiteY22" fmla="*/ 68262 h 320591"/>
              <a:gd name="connsiteX23" fmla="*/ 1722702 w 12191996"/>
              <a:gd name="connsiteY23" fmla="*/ 52387 h 320591"/>
              <a:gd name="connsiteX24" fmla="*/ 1763977 w 12191996"/>
              <a:gd name="connsiteY24" fmla="*/ 36512 h 320591"/>
              <a:gd name="connsiteX25" fmla="*/ 1810014 w 12191996"/>
              <a:gd name="connsiteY25" fmla="*/ 20637 h 320591"/>
              <a:gd name="connsiteX26" fmla="*/ 1862402 w 12191996"/>
              <a:gd name="connsiteY26" fmla="*/ 9525 h 320591"/>
              <a:gd name="connsiteX27" fmla="*/ 1922727 w 12191996"/>
              <a:gd name="connsiteY27" fmla="*/ 3175 h 320591"/>
              <a:gd name="connsiteX28" fmla="*/ 1990989 w 12191996"/>
              <a:gd name="connsiteY28" fmla="*/ 0 h 320591"/>
              <a:gd name="connsiteX29" fmla="*/ 2059252 w 12191996"/>
              <a:gd name="connsiteY29" fmla="*/ 3175 h 320591"/>
              <a:gd name="connsiteX30" fmla="*/ 2119577 w 12191996"/>
              <a:gd name="connsiteY30" fmla="*/ 9525 h 320591"/>
              <a:gd name="connsiteX31" fmla="*/ 2171964 w 12191996"/>
              <a:gd name="connsiteY31" fmla="*/ 20637 h 320591"/>
              <a:gd name="connsiteX32" fmla="*/ 2218002 w 12191996"/>
              <a:gd name="connsiteY32" fmla="*/ 36512 h 320591"/>
              <a:gd name="connsiteX33" fmla="*/ 2259277 w 12191996"/>
              <a:gd name="connsiteY33" fmla="*/ 52387 h 320591"/>
              <a:gd name="connsiteX34" fmla="*/ 2295789 w 12191996"/>
              <a:gd name="connsiteY34" fmla="*/ 68262 h 320591"/>
              <a:gd name="connsiteX35" fmla="*/ 2333889 w 12191996"/>
              <a:gd name="connsiteY35" fmla="*/ 87312 h 320591"/>
              <a:gd name="connsiteX36" fmla="*/ 2371989 w 12191996"/>
              <a:gd name="connsiteY36" fmla="*/ 106362 h 320591"/>
              <a:gd name="connsiteX37" fmla="*/ 2408502 w 12191996"/>
              <a:gd name="connsiteY37" fmla="*/ 125412 h 320591"/>
              <a:gd name="connsiteX38" fmla="*/ 2449777 w 12191996"/>
              <a:gd name="connsiteY38" fmla="*/ 141287 h 320591"/>
              <a:gd name="connsiteX39" fmla="*/ 2495814 w 12191996"/>
              <a:gd name="connsiteY39" fmla="*/ 155575 h 320591"/>
              <a:gd name="connsiteX40" fmla="*/ 2548202 w 12191996"/>
              <a:gd name="connsiteY40" fmla="*/ 166687 h 320591"/>
              <a:gd name="connsiteX41" fmla="*/ 2608527 w 12191996"/>
              <a:gd name="connsiteY41" fmla="*/ 174625 h 320591"/>
              <a:gd name="connsiteX42" fmla="*/ 2676789 w 12191996"/>
              <a:gd name="connsiteY42" fmla="*/ 176212 h 320591"/>
              <a:gd name="connsiteX43" fmla="*/ 2745052 w 12191996"/>
              <a:gd name="connsiteY43" fmla="*/ 174625 h 320591"/>
              <a:gd name="connsiteX44" fmla="*/ 2805377 w 12191996"/>
              <a:gd name="connsiteY44" fmla="*/ 166687 h 320591"/>
              <a:gd name="connsiteX45" fmla="*/ 2857764 w 12191996"/>
              <a:gd name="connsiteY45" fmla="*/ 155575 h 320591"/>
              <a:gd name="connsiteX46" fmla="*/ 2903802 w 12191996"/>
              <a:gd name="connsiteY46" fmla="*/ 141287 h 320591"/>
              <a:gd name="connsiteX47" fmla="*/ 2945077 w 12191996"/>
              <a:gd name="connsiteY47" fmla="*/ 125412 h 320591"/>
              <a:gd name="connsiteX48" fmla="*/ 2981589 w 12191996"/>
              <a:gd name="connsiteY48" fmla="*/ 106362 h 320591"/>
              <a:gd name="connsiteX49" fmla="*/ 3019689 w 12191996"/>
              <a:gd name="connsiteY49" fmla="*/ 87312 h 320591"/>
              <a:gd name="connsiteX50" fmla="*/ 3057789 w 12191996"/>
              <a:gd name="connsiteY50" fmla="*/ 68262 h 320591"/>
              <a:gd name="connsiteX51" fmla="*/ 3094302 w 12191996"/>
              <a:gd name="connsiteY51" fmla="*/ 52387 h 320591"/>
              <a:gd name="connsiteX52" fmla="*/ 3135577 w 12191996"/>
              <a:gd name="connsiteY52" fmla="*/ 36512 h 320591"/>
              <a:gd name="connsiteX53" fmla="*/ 3181614 w 12191996"/>
              <a:gd name="connsiteY53" fmla="*/ 20637 h 320591"/>
              <a:gd name="connsiteX54" fmla="*/ 3234002 w 12191996"/>
              <a:gd name="connsiteY54" fmla="*/ 9525 h 320591"/>
              <a:gd name="connsiteX55" fmla="*/ 3294327 w 12191996"/>
              <a:gd name="connsiteY55" fmla="*/ 3175 h 320591"/>
              <a:gd name="connsiteX56" fmla="*/ 3361002 w 12191996"/>
              <a:gd name="connsiteY56" fmla="*/ 0 h 320591"/>
              <a:gd name="connsiteX57" fmla="*/ 3430852 w 12191996"/>
              <a:gd name="connsiteY57" fmla="*/ 3175 h 320591"/>
              <a:gd name="connsiteX58" fmla="*/ 3491177 w 12191996"/>
              <a:gd name="connsiteY58" fmla="*/ 9525 h 320591"/>
              <a:gd name="connsiteX59" fmla="*/ 3543564 w 12191996"/>
              <a:gd name="connsiteY59" fmla="*/ 20637 h 320591"/>
              <a:gd name="connsiteX60" fmla="*/ 3589602 w 12191996"/>
              <a:gd name="connsiteY60" fmla="*/ 36512 h 320591"/>
              <a:gd name="connsiteX61" fmla="*/ 3630877 w 12191996"/>
              <a:gd name="connsiteY61" fmla="*/ 52387 h 320591"/>
              <a:gd name="connsiteX62" fmla="*/ 3667389 w 12191996"/>
              <a:gd name="connsiteY62" fmla="*/ 68262 h 320591"/>
              <a:gd name="connsiteX63" fmla="*/ 3705489 w 12191996"/>
              <a:gd name="connsiteY63" fmla="*/ 87312 h 320591"/>
              <a:gd name="connsiteX64" fmla="*/ 3743589 w 12191996"/>
              <a:gd name="connsiteY64" fmla="*/ 106362 h 320591"/>
              <a:gd name="connsiteX65" fmla="*/ 3780102 w 12191996"/>
              <a:gd name="connsiteY65" fmla="*/ 125412 h 320591"/>
              <a:gd name="connsiteX66" fmla="*/ 3821377 w 12191996"/>
              <a:gd name="connsiteY66" fmla="*/ 141287 h 320591"/>
              <a:gd name="connsiteX67" fmla="*/ 3867414 w 12191996"/>
              <a:gd name="connsiteY67" fmla="*/ 155575 h 320591"/>
              <a:gd name="connsiteX68" fmla="*/ 3919802 w 12191996"/>
              <a:gd name="connsiteY68" fmla="*/ 166687 h 320591"/>
              <a:gd name="connsiteX69" fmla="*/ 3980127 w 12191996"/>
              <a:gd name="connsiteY69" fmla="*/ 174625 h 320591"/>
              <a:gd name="connsiteX70" fmla="*/ 4048389 w 12191996"/>
              <a:gd name="connsiteY70" fmla="*/ 176212 h 320591"/>
              <a:gd name="connsiteX71" fmla="*/ 4116652 w 12191996"/>
              <a:gd name="connsiteY71" fmla="*/ 174625 h 320591"/>
              <a:gd name="connsiteX72" fmla="*/ 4176977 w 12191996"/>
              <a:gd name="connsiteY72" fmla="*/ 166687 h 320591"/>
              <a:gd name="connsiteX73" fmla="*/ 4229364 w 12191996"/>
              <a:gd name="connsiteY73" fmla="*/ 155575 h 320591"/>
              <a:gd name="connsiteX74" fmla="*/ 4275402 w 12191996"/>
              <a:gd name="connsiteY74" fmla="*/ 141287 h 320591"/>
              <a:gd name="connsiteX75" fmla="*/ 4316677 w 12191996"/>
              <a:gd name="connsiteY75" fmla="*/ 125412 h 320591"/>
              <a:gd name="connsiteX76" fmla="*/ 4353189 w 12191996"/>
              <a:gd name="connsiteY76" fmla="*/ 106362 h 320591"/>
              <a:gd name="connsiteX77" fmla="*/ 4429389 w 12191996"/>
              <a:gd name="connsiteY77" fmla="*/ 68262 h 320591"/>
              <a:gd name="connsiteX78" fmla="*/ 4465902 w 12191996"/>
              <a:gd name="connsiteY78" fmla="*/ 52387 h 320591"/>
              <a:gd name="connsiteX79" fmla="*/ 4507177 w 12191996"/>
              <a:gd name="connsiteY79" fmla="*/ 36512 h 320591"/>
              <a:gd name="connsiteX80" fmla="*/ 4553215 w 12191996"/>
              <a:gd name="connsiteY80" fmla="*/ 20637 h 320591"/>
              <a:gd name="connsiteX81" fmla="*/ 4605602 w 12191996"/>
              <a:gd name="connsiteY81" fmla="*/ 9525 h 320591"/>
              <a:gd name="connsiteX82" fmla="*/ 4665928 w 12191996"/>
              <a:gd name="connsiteY82" fmla="*/ 3175 h 320591"/>
              <a:gd name="connsiteX83" fmla="*/ 4734189 w 12191996"/>
              <a:gd name="connsiteY83" fmla="*/ 0 h 320591"/>
              <a:gd name="connsiteX84" fmla="*/ 4802453 w 12191996"/>
              <a:gd name="connsiteY84" fmla="*/ 3175 h 320591"/>
              <a:gd name="connsiteX85" fmla="*/ 4862777 w 12191996"/>
              <a:gd name="connsiteY85" fmla="*/ 9525 h 320591"/>
              <a:gd name="connsiteX86" fmla="*/ 4915165 w 12191996"/>
              <a:gd name="connsiteY86" fmla="*/ 20637 h 320591"/>
              <a:gd name="connsiteX87" fmla="*/ 4961201 w 12191996"/>
              <a:gd name="connsiteY87" fmla="*/ 36512 h 320591"/>
              <a:gd name="connsiteX88" fmla="*/ 5002477 w 12191996"/>
              <a:gd name="connsiteY88" fmla="*/ 52387 h 320591"/>
              <a:gd name="connsiteX89" fmla="*/ 5038989 w 12191996"/>
              <a:gd name="connsiteY89" fmla="*/ 68262 h 320591"/>
              <a:gd name="connsiteX90" fmla="*/ 5077090 w 12191996"/>
              <a:gd name="connsiteY90" fmla="*/ 87312 h 320591"/>
              <a:gd name="connsiteX91" fmla="*/ 5115189 w 12191996"/>
              <a:gd name="connsiteY91" fmla="*/ 106362 h 320591"/>
              <a:gd name="connsiteX92" fmla="*/ 5151701 w 12191996"/>
              <a:gd name="connsiteY92" fmla="*/ 125412 h 320591"/>
              <a:gd name="connsiteX93" fmla="*/ 5192977 w 12191996"/>
              <a:gd name="connsiteY93" fmla="*/ 141287 h 320591"/>
              <a:gd name="connsiteX94" fmla="*/ 5239014 w 12191996"/>
              <a:gd name="connsiteY94" fmla="*/ 155575 h 320591"/>
              <a:gd name="connsiteX95" fmla="*/ 5291401 w 12191996"/>
              <a:gd name="connsiteY95" fmla="*/ 166687 h 320591"/>
              <a:gd name="connsiteX96" fmla="*/ 5351727 w 12191996"/>
              <a:gd name="connsiteY96" fmla="*/ 174625 h 320591"/>
              <a:gd name="connsiteX97" fmla="*/ 5410199 w 12191996"/>
              <a:gd name="connsiteY97" fmla="*/ 175985 h 320591"/>
              <a:gd name="connsiteX98" fmla="*/ 5468671 w 12191996"/>
              <a:gd name="connsiteY98" fmla="*/ 174625 h 320591"/>
              <a:gd name="connsiteX99" fmla="*/ 5528996 w 12191996"/>
              <a:gd name="connsiteY99" fmla="*/ 166687 h 320591"/>
              <a:gd name="connsiteX100" fmla="*/ 5581383 w 12191996"/>
              <a:gd name="connsiteY100" fmla="*/ 155575 h 320591"/>
              <a:gd name="connsiteX101" fmla="*/ 5627421 w 12191996"/>
              <a:gd name="connsiteY101" fmla="*/ 141287 h 320591"/>
              <a:gd name="connsiteX102" fmla="*/ 5668696 w 12191996"/>
              <a:gd name="connsiteY102" fmla="*/ 125412 h 320591"/>
              <a:gd name="connsiteX103" fmla="*/ 5705209 w 12191996"/>
              <a:gd name="connsiteY103" fmla="*/ 106362 h 320591"/>
              <a:gd name="connsiteX104" fmla="*/ 5743308 w 12191996"/>
              <a:gd name="connsiteY104" fmla="*/ 87312 h 320591"/>
              <a:gd name="connsiteX105" fmla="*/ 5781408 w 12191996"/>
              <a:gd name="connsiteY105" fmla="*/ 68262 h 320591"/>
              <a:gd name="connsiteX106" fmla="*/ 5817921 w 12191996"/>
              <a:gd name="connsiteY106" fmla="*/ 52387 h 320591"/>
              <a:gd name="connsiteX107" fmla="*/ 5859196 w 12191996"/>
              <a:gd name="connsiteY107" fmla="*/ 36512 h 320591"/>
              <a:gd name="connsiteX108" fmla="*/ 5905234 w 12191996"/>
              <a:gd name="connsiteY108" fmla="*/ 20637 h 320591"/>
              <a:gd name="connsiteX109" fmla="*/ 5957621 w 12191996"/>
              <a:gd name="connsiteY109" fmla="*/ 9525 h 320591"/>
              <a:gd name="connsiteX110" fmla="*/ 6017947 w 12191996"/>
              <a:gd name="connsiteY110" fmla="*/ 3175 h 320591"/>
              <a:gd name="connsiteX111" fmla="*/ 6086209 w 12191996"/>
              <a:gd name="connsiteY111" fmla="*/ 0 h 320591"/>
              <a:gd name="connsiteX112" fmla="*/ 6095999 w 12191996"/>
              <a:gd name="connsiteY112" fmla="*/ 455 h 320591"/>
              <a:gd name="connsiteX113" fmla="*/ 6105789 w 12191996"/>
              <a:gd name="connsiteY113" fmla="*/ 0 h 320591"/>
              <a:gd name="connsiteX114" fmla="*/ 6174052 w 12191996"/>
              <a:gd name="connsiteY114" fmla="*/ 3175 h 320591"/>
              <a:gd name="connsiteX115" fmla="*/ 6234377 w 12191996"/>
              <a:gd name="connsiteY115" fmla="*/ 9525 h 320591"/>
              <a:gd name="connsiteX116" fmla="*/ 6286764 w 12191996"/>
              <a:gd name="connsiteY116" fmla="*/ 20637 h 320591"/>
              <a:gd name="connsiteX117" fmla="*/ 6332802 w 12191996"/>
              <a:gd name="connsiteY117" fmla="*/ 36512 h 320591"/>
              <a:gd name="connsiteX118" fmla="*/ 6374077 w 12191996"/>
              <a:gd name="connsiteY118" fmla="*/ 52387 h 320591"/>
              <a:gd name="connsiteX119" fmla="*/ 6410589 w 12191996"/>
              <a:gd name="connsiteY119" fmla="*/ 68262 h 320591"/>
              <a:gd name="connsiteX120" fmla="*/ 6448689 w 12191996"/>
              <a:gd name="connsiteY120" fmla="*/ 87312 h 320591"/>
              <a:gd name="connsiteX121" fmla="*/ 6486789 w 12191996"/>
              <a:gd name="connsiteY121" fmla="*/ 106362 h 320591"/>
              <a:gd name="connsiteX122" fmla="*/ 6523302 w 12191996"/>
              <a:gd name="connsiteY122" fmla="*/ 125412 h 320591"/>
              <a:gd name="connsiteX123" fmla="*/ 6564577 w 12191996"/>
              <a:gd name="connsiteY123" fmla="*/ 141287 h 320591"/>
              <a:gd name="connsiteX124" fmla="*/ 6610614 w 12191996"/>
              <a:gd name="connsiteY124" fmla="*/ 155575 h 320591"/>
              <a:gd name="connsiteX125" fmla="*/ 6663002 w 12191996"/>
              <a:gd name="connsiteY125" fmla="*/ 166687 h 320591"/>
              <a:gd name="connsiteX126" fmla="*/ 6723327 w 12191996"/>
              <a:gd name="connsiteY126" fmla="*/ 174625 h 320591"/>
              <a:gd name="connsiteX127" fmla="*/ 6781799 w 12191996"/>
              <a:gd name="connsiteY127" fmla="*/ 175985 h 320591"/>
              <a:gd name="connsiteX128" fmla="*/ 6840271 w 12191996"/>
              <a:gd name="connsiteY128" fmla="*/ 174625 h 320591"/>
              <a:gd name="connsiteX129" fmla="*/ 6900596 w 12191996"/>
              <a:gd name="connsiteY129" fmla="*/ 166687 h 320591"/>
              <a:gd name="connsiteX130" fmla="*/ 6952983 w 12191996"/>
              <a:gd name="connsiteY130" fmla="*/ 155575 h 320591"/>
              <a:gd name="connsiteX131" fmla="*/ 6999021 w 12191996"/>
              <a:gd name="connsiteY131" fmla="*/ 141287 h 320591"/>
              <a:gd name="connsiteX132" fmla="*/ 7040296 w 12191996"/>
              <a:gd name="connsiteY132" fmla="*/ 125412 h 320591"/>
              <a:gd name="connsiteX133" fmla="*/ 7076808 w 12191996"/>
              <a:gd name="connsiteY133" fmla="*/ 106362 h 320591"/>
              <a:gd name="connsiteX134" fmla="*/ 7114908 w 12191996"/>
              <a:gd name="connsiteY134" fmla="*/ 87312 h 320591"/>
              <a:gd name="connsiteX135" fmla="*/ 7153008 w 12191996"/>
              <a:gd name="connsiteY135" fmla="*/ 68262 h 320591"/>
              <a:gd name="connsiteX136" fmla="*/ 7189521 w 12191996"/>
              <a:gd name="connsiteY136" fmla="*/ 52387 h 320591"/>
              <a:gd name="connsiteX137" fmla="*/ 7230796 w 12191996"/>
              <a:gd name="connsiteY137" fmla="*/ 36512 h 320591"/>
              <a:gd name="connsiteX138" fmla="*/ 7276833 w 12191996"/>
              <a:gd name="connsiteY138" fmla="*/ 20637 h 320591"/>
              <a:gd name="connsiteX139" fmla="*/ 7329221 w 12191996"/>
              <a:gd name="connsiteY139" fmla="*/ 9525 h 320591"/>
              <a:gd name="connsiteX140" fmla="*/ 7389546 w 12191996"/>
              <a:gd name="connsiteY140" fmla="*/ 3175 h 320591"/>
              <a:gd name="connsiteX141" fmla="*/ 7457808 w 12191996"/>
              <a:gd name="connsiteY141" fmla="*/ 0 h 320591"/>
              <a:gd name="connsiteX142" fmla="*/ 7526071 w 12191996"/>
              <a:gd name="connsiteY142" fmla="*/ 3175 h 320591"/>
              <a:gd name="connsiteX143" fmla="*/ 7586396 w 12191996"/>
              <a:gd name="connsiteY143" fmla="*/ 9525 h 320591"/>
              <a:gd name="connsiteX144" fmla="*/ 7638783 w 12191996"/>
              <a:gd name="connsiteY144" fmla="*/ 20637 h 320591"/>
              <a:gd name="connsiteX145" fmla="*/ 7684821 w 12191996"/>
              <a:gd name="connsiteY145" fmla="*/ 36512 h 320591"/>
              <a:gd name="connsiteX146" fmla="*/ 7726096 w 12191996"/>
              <a:gd name="connsiteY146" fmla="*/ 52387 h 320591"/>
              <a:gd name="connsiteX147" fmla="*/ 7762608 w 12191996"/>
              <a:gd name="connsiteY147" fmla="*/ 68262 h 320591"/>
              <a:gd name="connsiteX148" fmla="*/ 7800708 w 12191996"/>
              <a:gd name="connsiteY148" fmla="*/ 87312 h 320591"/>
              <a:gd name="connsiteX149" fmla="*/ 7838808 w 12191996"/>
              <a:gd name="connsiteY149" fmla="*/ 106362 h 320591"/>
              <a:gd name="connsiteX150" fmla="*/ 7875321 w 12191996"/>
              <a:gd name="connsiteY150" fmla="*/ 125412 h 320591"/>
              <a:gd name="connsiteX151" fmla="*/ 7916596 w 12191996"/>
              <a:gd name="connsiteY151" fmla="*/ 141287 h 320591"/>
              <a:gd name="connsiteX152" fmla="*/ 7962633 w 12191996"/>
              <a:gd name="connsiteY152" fmla="*/ 155575 h 320591"/>
              <a:gd name="connsiteX153" fmla="*/ 8015021 w 12191996"/>
              <a:gd name="connsiteY153" fmla="*/ 166687 h 320591"/>
              <a:gd name="connsiteX154" fmla="*/ 8075346 w 12191996"/>
              <a:gd name="connsiteY154" fmla="*/ 174625 h 320591"/>
              <a:gd name="connsiteX155" fmla="*/ 8143608 w 12191996"/>
              <a:gd name="connsiteY155" fmla="*/ 176212 h 320591"/>
              <a:gd name="connsiteX156" fmla="*/ 8211871 w 12191996"/>
              <a:gd name="connsiteY156" fmla="*/ 174625 h 320591"/>
              <a:gd name="connsiteX157" fmla="*/ 8272196 w 12191996"/>
              <a:gd name="connsiteY157" fmla="*/ 166687 h 320591"/>
              <a:gd name="connsiteX158" fmla="*/ 8324583 w 12191996"/>
              <a:gd name="connsiteY158" fmla="*/ 155575 h 320591"/>
              <a:gd name="connsiteX159" fmla="*/ 8370621 w 12191996"/>
              <a:gd name="connsiteY159" fmla="*/ 141287 h 320591"/>
              <a:gd name="connsiteX160" fmla="*/ 8411896 w 12191996"/>
              <a:gd name="connsiteY160" fmla="*/ 125412 h 320591"/>
              <a:gd name="connsiteX161" fmla="*/ 8448408 w 12191996"/>
              <a:gd name="connsiteY161" fmla="*/ 106362 h 320591"/>
              <a:gd name="connsiteX162" fmla="*/ 8486508 w 12191996"/>
              <a:gd name="connsiteY162" fmla="*/ 87312 h 320591"/>
              <a:gd name="connsiteX163" fmla="*/ 8524608 w 12191996"/>
              <a:gd name="connsiteY163" fmla="*/ 68262 h 320591"/>
              <a:gd name="connsiteX164" fmla="*/ 8561120 w 12191996"/>
              <a:gd name="connsiteY164" fmla="*/ 52387 h 320591"/>
              <a:gd name="connsiteX165" fmla="*/ 8602396 w 12191996"/>
              <a:gd name="connsiteY165" fmla="*/ 36512 h 320591"/>
              <a:gd name="connsiteX166" fmla="*/ 8648432 w 12191996"/>
              <a:gd name="connsiteY166" fmla="*/ 20637 h 320591"/>
              <a:gd name="connsiteX167" fmla="*/ 8700820 w 12191996"/>
              <a:gd name="connsiteY167" fmla="*/ 9525 h 320591"/>
              <a:gd name="connsiteX168" fmla="*/ 8761146 w 12191996"/>
              <a:gd name="connsiteY168" fmla="*/ 3175 h 320591"/>
              <a:gd name="connsiteX169" fmla="*/ 8827820 w 12191996"/>
              <a:gd name="connsiteY169" fmla="*/ 0 h 320591"/>
              <a:gd name="connsiteX170" fmla="*/ 8897670 w 12191996"/>
              <a:gd name="connsiteY170" fmla="*/ 3175 h 320591"/>
              <a:gd name="connsiteX171" fmla="*/ 8957996 w 12191996"/>
              <a:gd name="connsiteY171" fmla="*/ 9525 h 320591"/>
              <a:gd name="connsiteX172" fmla="*/ 9010382 w 12191996"/>
              <a:gd name="connsiteY172" fmla="*/ 20637 h 320591"/>
              <a:gd name="connsiteX173" fmla="*/ 9056420 w 12191996"/>
              <a:gd name="connsiteY173" fmla="*/ 36512 h 320591"/>
              <a:gd name="connsiteX174" fmla="*/ 9097696 w 12191996"/>
              <a:gd name="connsiteY174" fmla="*/ 52387 h 320591"/>
              <a:gd name="connsiteX175" fmla="*/ 9134208 w 12191996"/>
              <a:gd name="connsiteY175" fmla="*/ 68262 h 320591"/>
              <a:gd name="connsiteX176" fmla="*/ 9172308 w 12191996"/>
              <a:gd name="connsiteY176" fmla="*/ 87312 h 320591"/>
              <a:gd name="connsiteX177" fmla="*/ 9210408 w 12191996"/>
              <a:gd name="connsiteY177" fmla="*/ 106362 h 320591"/>
              <a:gd name="connsiteX178" fmla="*/ 9246920 w 12191996"/>
              <a:gd name="connsiteY178" fmla="*/ 125412 h 320591"/>
              <a:gd name="connsiteX179" fmla="*/ 9288196 w 12191996"/>
              <a:gd name="connsiteY179" fmla="*/ 141287 h 320591"/>
              <a:gd name="connsiteX180" fmla="*/ 9334232 w 12191996"/>
              <a:gd name="connsiteY180" fmla="*/ 155575 h 320591"/>
              <a:gd name="connsiteX181" fmla="*/ 9386620 w 12191996"/>
              <a:gd name="connsiteY181" fmla="*/ 166687 h 320591"/>
              <a:gd name="connsiteX182" fmla="*/ 9446946 w 12191996"/>
              <a:gd name="connsiteY182" fmla="*/ 174625 h 320591"/>
              <a:gd name="connsiteX183" fmla="*/ 9515208 w 12191996"/>
              <a:gd name="connsiteY183" fmla="*/ 176212 h 320591"/>
              <a:gd name="connsiteX184" fmla="*/ 9583470 w 12191996"/>
              <a:gd name="connsiteY184" fmla="*/ 174625 h 320591"/>
              <a:gd name="connsiteX185" fmla="*/ 9643796 w 12191996"/>
              <a:gd name="connsiteY185" fmla="*/ 166687 h 320591"/>
              <a:gd name="connsiteX186" fmla="*/ 9696182 w 12191996"/>
              <a:gd name="connsiteY186" fmla="*/ 155575 h 320591"/>
              <a:gd name="connsiteX187" fmla="*/ 9742220 w 12191996"/>
              <a:gd name="connsiteY187" fmla="*/ 141287 h 320591"/>
              <a:gd name="connsiteX188" fmla="*/ 9783496 w 12191996"/>
              <a:gd name="connsiteY188" fmla="*/ 125412 h 320591"/>
              <a:gd name="connsiteX189" fmla="*/ 9820008 w 12191996"/>
              <a:gd name="connsiteY189" fmla="*/ 106362 h 320591"/>
              <a:gd name="connsiteX190" fmla="*/ 9896208 w 12191996"/>
              <a:gd name="connsiteY190" fmla="*/ 68262 h 320591"/>
              <a:gd name="connsiteX191" fmla="*/ 9932720 w 12191996"/>
              <a:gd name="connsiteY191" fmla="*/ 52387 h 320591"/>
              <a:gd name="connsiteX192" fmla="*/ 9973996 w 12191996"/>
              <a:gd name="connsiteY192" fmla="*/ 36512 h 320591"/>
              <a:gd name="connsiteX193" fmla="*/ 10020032 w 12191996"/>
              <a:gd name="connsiteY193" fmla="*/ 20637 h 320591"/>
              <a:gd name="connsiteX194" fmla="*/ 10072420 w 12191996"/>
              <a:gd name="connsiteY194" fmla="*/ 9525 h 320591"/>
              <a:gd name="connsiteX195" fmla="*/ 10132746 w 12191996"/>
              <a:gd name="connsiteY195" fmla="*/ 3175 h 320591"/>
              <a:gd name="connsiteX196" fmla="*/ 10201008 w 12191996"/>
              <a:gd name="connsiteY196" fmla="*/ 0 h 320591"/>
              <a:gd name="connsiteX197" fmla="*/ 10269270 w 12191996"/>
              <a:gd name="connsiteY197" fmla="*/ 3175 h 320591"/>
              <a:gd name="connsiteX198" fmla="*/ 10329596 w 12191996"/>
              <a:gd name="connsiteY198" fmla="*/ 9525 h 320591"/>
              <a:gd name="connsiteX199" fmla="*/ 10381982 w 12191996"/>
              <a:gd name="connsiteY199" fmla="*/ 20637 h 320591"/>
              <a:gd name="connsiteX200" fmla="*/ 10428020 w 12191996"/>
              <a:gd name="connsiteY200" fmla="*/ 36512 h 320591"/>
              <a:gd name="connsiteX201" fmla="*/ 10469296 w 12191996"/>
              <a:gd name="connsiteY201" fmla="*/ 52387 h 320591"/>
              <a:gd name="connsiteX202" fmla="*/ 10505808 w 12191996"/>
              <a:gd name="connsiteY202" fmla="*/ 68262 h 320591"/>
              <a:gd name="connsiteX203" fmla="*/ 10543908 w 12191996"/>
              <a:gd name="connsiteY203" fmla="*/ 87312 h 320591"/>
              <a:gd name="connsiteX204" fmla="*/ 10582008 w 12191996"/>
              <a:gd name="connsiteY204" fmla="*/ 106362 h 320591"/>
              <a:gd name="connsiteX205" fmla="*/ 10618520 w 12191996"/>
              <a:gd name="connsiteY205" fmla="*/ 125412 h 320591"/>
              <a:gd name="connsiteX206" fmla="*/ 10659796 w 12191996"/>
              <a:gd name="connsiteY206" fmla="*/ 141287 h 320591"/>
              <a:gd name="connsiteX207" fmla="*/ 10705832 w 12191996"/>
              <a:gd name="connsiteY207" fmla="*/ 155575 h 320591"/>
              <a:gd name="connsiteX208" fmla="*/ 10758220 w 12191996"/>
              <a:gd name="connsiteY208" fmla="*/ 166687 h 320591"/>
              <a:gd name="connsiteX209" fmla="*/ 10818546 w 12191996"/>
              <a:gd name="connsiteY209" fmla="*/ 174625 h 320591"/>
              <a:gd name="connsiteX210" fmla="*/ 10886808 w 12191996"/>
              <a:gd name="connsiteY210" fmla="*/ 176212 h 320591"/>
              <a:gd name="connsiteX211" fmla="*/ 10955070 w 12191996"/>
              <a:gd name="connsiteY211" fmla="*/ 174625 h 320591"/>
              <a:gd name="connsiteX212" fmla="*/ 11015396 w 12191996"/>
              <a:gd name="connsiteY212" fmla="*/ 166687 h 320591"/>
              <a:gd name="connsiteX213" fmla="*/ 11067782 w 12191996"/>
              <a:gd name="connsiteY213" fmla="*/ 155575 h 320591"/>
              <a:gd name="connsiteX214" fmla="*/ 11113820 w 12191996"/>
              <a:gd name="connsiteY214" fmla="*/ 141287 h 320591"/>
              <a:gd name="connsiteX215" fmla="*/ 11155096 w 12191996"/>
              <a:gd name="connsiteY215" fmla="*/ 125412 h 320591"/>
              <a:gd name="connsiteX216" fmla="*/ 11191608 w 12191996"/>
              <a:gd name="connsiteY216" fmla="*/ 106362 h 320591"/>
              <a:gd name="connsiteX217" fmla="*/ 11229708 w 12191996"/>
              <a:gd name="connsiteY217" fmla="*/ 87312 h 320591"/>
              <a:gd name="connsiteX218" fmla="*/ 11267808 w 12191996"/>
              <a:gd name="connsiteY218" fmla="*/ 68262 h 320591"/>
              <a:gd name="connsiteX219" fmla="*/ 11304320 w 12191996"/>
              <a:gd name="connsiteY219" fmla="*/ 52387 h 320591"/>
              <a:gd name="connsiteX220" fmla="*/ 11345596 w 12191996"/>
              <a:gd name="connsiteY220" fmla="*/ 36512 h 320591"/>
              <a:gd name="connsiteX221" fmla="*/ 11391632 w 12191996"/>
              <a:gd name="connsiteY221" fmla="*/ 20637 h 320591"/>
              <a:gd name="connsiteX222" fmla="*/ 11444020 w 12191996"/>
              <a:gd name="connsiteY222" fmla="*/ 9525 h 320591"/>
              <a:gd name="connsiteX223" fmla="*/ 11504346 w 12191996"/>
              <a:gd name="connsiteY223" fmla="*/ 3175 h 320591"/>
              <a:gd name="connsiteX224" fmla="*/ 11572608 w 12191996"/>
              <a:gd name="connsiteY224" fmla="*/ 0 h 320591"/>
              <a:gd name="connsiteX225" fmla="*/ 11640870 w 12191996"/>
              <a:gd name="connsiteY225" fmla="*/ 3175 h 320591"/>
              <a:gd name="connsiteX226" fmla="*/ 11701196 w 12191996"/>
              <a:gd name="connsiteY226" fmla="*/ 9525 h 320591"/>
              <a:gd name="connsiteX227" fmla="*/ 11753582 w 12191996"/>
              <a:gd name="connsiteY227" fmla="*/ 20637 h 320591"/>
              <a:gd name="connsiteX228" fmla="*/ 11799620 w 12191996"/>
              <a:gd name="connsiteY228" fmla="*/ 36512 h 320591"/>
              <a:gd name="connsiteX229" fmla="*/ 11840896 w 12191996"/>
              <a:gd name="connsiteY229" fmla="*/ 52387 h 320591"/>
              <a:gd name="connsiteX230" fmla="*/ 11877408 w 12191996"/>
              <a:gd name="connsiteY230" fmla="*/ 68262 h 320591"/>
              <a:gd name="connsiteX231" fmla="*/ 11915508 w 12191996"/>
              <a:gd name="connsiteY231" fmla="*/ 87312 h 320591"/>
              <a:gd name="connsiteX232" fmla="*/ 11953608 w 12191996"/>
              <a:gd name="connsiteY232" fmla="*/ 106362 h 320591"/>
              <a:gd name="connsiteX233" fmla="*/ 11990120 w 12191996"/>
              <a:gd name="connsiteY233" fmla="*/ 125412 h 320591"/>
              <a:gd name="connsiteX234" fmla="*/ 12031396 w 12191996"/>
              <a:gd name="connsiteY234" fmla="*/ 141287 h 320591"/>
              <a:gd name="connsiteX235" fmla="*/ 12077432 w 12191996"/>
              <a:gd name="connsiteY235" fmla="*/ 155575 h 320591"/>
              <a:gd name="connsiteX236" fmla="*/ 12129820 w 12191996"/>
              <a:gd name="connsiteY236" fmla="*/ 166688 h 320591"/>
              <a:gd name="connsiteX237" fmla="*/ 12190146 w 12191996"/>
              <a:gd name="connsiteY237" fmla="*/ 174625 h 320591"/>
              <a:gd name="connsiteX238" fmla="*/ 12191996 w 12191996"/>
              <a:gd name="connsiteY238" fmla="*/ 174668 h 320591"/>
              <a:gd name="connsiteX239" fmla="*/ 12191996 w 12191996"/>
              <a:gd name="connsiteY239" fmla="*/ 319047 h 320591"/>
              <a:gd name="connsiteX240" fmla="*/ 12190146 w 12191996"/>
              <a:gd name="connsiteY240" fmla="*/ 319004 h 320591"/>
              <a:gd name="connsiteX241" fmla="*/ 12129820 w 12191996"/>
              <a:gd name="connsiteY241" fmla="*/ 311067 h 320591"/>
              <a:gd name="connsiteX242" fmla="*/ 12077432 w 12191996"/>
              <a:gd name="connsiteY242" fmla="*/ 299954 h 320591"/>
              <a:gd name="connsiteX243" fmla="*/ 12031396 w 12191996"/>
              <a:gd name="connsiteY243" fmla="*/ 285666 h 320591"/>
              <a:gd name="connsiteX244" fmla="*/ 11990120 w 12191996"/>
              <a:gd name="connsiteY244" fmla="*/ 269791 h 320591"/>
              <a:gd name="connsiteX245" fmla="*/ 11953608 w 12191996"/>
              <a:gd name="connsiteY245" fmla="*/ 250741 h 320591"/>
              <a:gd name="connsiteX246" fmla="*/ 11915508 w 12191996"/>
              <a:gd name="connsiteY246" fmla="*/ 231691 h 320591"/>
              <a:gd name="connsiteX247" fmla="*/ 11877408 w 12191996"/>
              <a:gd name="connsiteY247" fmla="*/ 212641 h 320591"/>
              <a:gd name="connsiteX248" fmla="*/ 11840896 w 12191996"/>
              <a:gd name="connsiteY248" fmla="*/ 196766 h 320591"/>
              <a:gd name="connsiteX249" fmla="*/ 11799620 w 12191996"/>
              <a:gd name="connsiteY249" fmla="*/ 180891 h 320591"/>
              <a:gd name="connsiteX250" fmla="*/ 11753582 w 12191996"/>
              <a:gd name="connsiteY250" fmla="*/ 165016 h 320591"/>
              <a:gd name="connsiteX251" fmla="*/ 11701196 w 12191996"/>
              <a:gd name="connsiteY251" fmla="*/ 153904 h 320591"/>
              <a:gd name="connsiteX252" fmla="*/ 11640870 w 12191996"/>
              <a:gd name="connsiteY252" fmla="*/ 147554 h 320591"/>
              <a:gd name="connsiteX253" fmla="*/ 11572608 w 12191996"/>
              <a:gd name="connsiteY253" fmla="*/ 144379 h 320591"/>
              <a:gd name="connsiteX254" fmla="*/ 11504346 w 12191996"/>
              <a:gd name="connsiteY254" fmla="*/ 147554 h 320591"/>
              <a:gd name="connsiteX255" fmla="*/ 11444020 w 12191996"/>
              <a:gd name="connsiteY255" fmla="*/ 153904 h 320591"/>
              <a:gd name="connsiteX256" fmla="*/ 11391632 w 12191996"/>
              <a:gd name="connsiteY256" fmla="*/ 165016 h 320591"/>
              <a:gd name="connsiteX257" fmla="*/ 11345596 w 12191996"/>
              <a:gd name="connsiteY257" fmla="*/ 180891 h 320591"/>
              <a:gd name="connsiteX258" fmla="*/ 11304320 w 12191996"/>
              <a:gd name="connsiteY258" fmla="*/ 196766 h 320591"/>
              <a:gd name="connsiteX259" fmla="*/ 11267808 w 12191996"/>
              <a:gd name="connsiteY259" fmla="*/ 212641 h 320591"/>
              <a:gd name="connsiteX260" fmla="*/ 11229708 w 12191996"/>
              <a:gd name="connsiteY260" fmla="*/ 231691 h 320591"/>
              <a:gd name="connsiteX261" fmla="*/ 11191608 w 12191996"/>
              <a:gd name="connsiteY261" fmla="*/ 250741 h 320591"/>
              <a:gd name="connsiteX262" fmla="*/ 11155096 w 12191996"/>
              <a:gd name="connsiteY262" fmla="*/ 269791 h 320591"/>
              <a:gd name="connsiteX263" fmla="*/ 11113820 w 12191996"/>
              <a:gd name="connsiteY263" fmla="*/ 285666 h 320591"/>
              <a:gd name="connsiteX264" fmla="*/ 11067782 w 12191996"/>
              <a:gd name="connsiteY264" fmla="*/ 299954 h 320591"/>
              <a:gd name="connsiteX265" fmla="*/ 11015396 w 12191996"/>
              <a:gd name="connsiteY265" fmla="*/ 311066 h 320591"/>
              <a:gd name="connsiteX266" fmla="*/ 10955070 w 12191996"/>
              <a:gd name="connsiteY266" fmla="*/ 319004 h 320591"/>
              <a:gd name="connsiteX267" fmla="*/ 10886808 w 12191996"/>
              <a:gd name="connsiteY267" fmla="*/ 320591 h 320591"/>
              <a:gd name="connsiteX268" fmla="*/ 10818546 w 12191996"/>
              <a:gd name="connsiteY268" fmla="*/ 319004 h 320591"/>
              <a:gd name="connsiteX269" fmla="*/ 10758220 w 12191996"/>
              <a:gd name="connsiteY269" fmla="*/ 311066 h 320591"/>
              <a:gd name="connsiteX270" fmla="*/ 10705832 w 12191996"/>
              <a:gd name="connsiteY270" fmla="*/ 299954 h 320591"/>
              <a:gd name="connsiteX271" fmla="*/ 10659796 w 12191996"/>
              <a:gd name="connsiteY271" fmla="*/ 285666 h 320591"/>
              <a:gd name="connsiteX272" fmla="*/ 10618520 w 12191996"/>
              <a:gd name="connsiteY272" fmla="*/ 269791 h 320591"/>
              <a:gd name="connsiteX273" fmla="*/ 10582008 w 12191996"/>
              <a:gd name="connsiteY273" fmla="*/ 250741 h 320591"/>
              <a:gd name="connsiteX274" fmla="*/ 10543908 w 12191996"/>
              <a:gd name="connsiteY274" fmla="*/ 231691 h 320591"/>
              <a:gd name="connsiteX275" fmla="*/ 10505808 w 12191996"/>
              <a:gd name="connsiteY275" fmla="*/ 212641 h 320591"/>
              <a:gd name="connsiteX276" fmla="*/ 10469296 w 12191996"/>
              <a:gd name="connsiteY276" fmla="*/ 196766 h 320591"/>
              <a:gd name="connsiteX277" fmla="*/ 10428020 w 12191996"/>
              <a:gd name="connsiteY277" fmla="*/ 180891 h 320591"/>
              <a:gd name="connsiteX278" fmla="*/ 10381982 w 12191996"/>
              <a:gd name="connsiteY278" fmla="*/ 165016 h 320591"/>
              <a:gd name="connsiteX279" fmla="*/ 10329596 w 12191996"/>
              <a:gd name="connsiteY279" fmla="*/ 153904 h 320591"/>
              <a:gd name="connsiteX280" fmla="*/ 10269270 w 12191996"/>
              <a:gd name="connsiteY280" fmla="*/ 147554 h 320591"/>
              <a:gd name="connsiteX281" fmla="*/ 10201008 w 12191996"/>
              <a:gd name="connsiteY281" fmla="*/ 144379 h 320591"/>
              <a:gd name="connsiteX282" fmla="*/ 10132746 w 12191996"/>
              <a:gd name="connsiteY282" fmla="*/ 147554 h 320591"/>
              <a:gd name="connsiteX283" fmla="*/ 10072420 w 12191996"/>
              <a:gd name="connsiteY283" fmla="*/ 153904 h 320591"/>
              <a:gd name="connsiteX284" fmla="*/ 10020032 w 12191996"/>
              <a:gd name="connsiteY284" fmla="*/ 165016 h 320591"/>
              <a:gd name="connsiteX285" fmla="*/ 9973996 w 12191996"/>
              <a:gd name="connsiteY285" fmla="*/ 180891 h 320591"/>
              <a:gd name="connsiteX286" fmla="*/ 9932720 w 12191996"/>
              <a:gd name="connsiteY286" fmla="*/ 196766 h 320591"/>
              <a:gd name="connsiteX287" fmla="*/ 9896208 w 12191996"/>
              <a:gd name="connsiteY287" fmla="*/ 212641 h 320591"/>
              <a:gd name="connsiteX288" fmla="*/ 9820008 w 12191996"/>
              <a:gd name="connsiteY288" fmla="*/ 250741 h 320591"/>
              <a:gd name="connsiteX289" fmla="*/ 9783496 w 12191996"/>
              <a:gd name="connsiteY289" fmla="*/ 269791 h 320591"/>
              <a:gd name="connsiteX290" fmla="*/ 9742220 w 12191996"/>
              <a:gd name="connsiteY290" fmla="*/ 285666 h 320591"/>
              <a:gd name="connsiteX291" fmla="*/ 9696182 w 12191996"/>
              <a:gd name="connsiteY291" fmla="*/ 299954 h 320591"/>
              <a:gd name="connsiteX292" fmla="*/ 9643796 w 12191996"/>
              <a:gd name="connsiteY292" fmla="*/ 311066 h 320591"/>
              <a:gd name="connsiteX293" fmla="*/ 9583470 w 12191996"/>
              <a:gd name="connsiteY293" fmla="*/ 319004 h 320591"/>
              <a:gd name="connsiteX294" fmla="*/ 9515208 w 12191996"/>
              <a:gd name="connsiteY294" fmla="*/ 320591 h 320591"/>
              <a:gd name="connsiteX295" fmla="*/ 9446946 w 12191996"/>
              <a:gd name="connsiteY295" fmla="*/ 319004 h 320591"/>
              <a:gd name="connsiteX296" fmla="*/ 9386620 w 12191996"/>
              <a:gd name="connsiteY296" fmla="*/ 311066 h 320591"/>
              <a:gd name="connsiteX297" fmla="*/ 9334232 w 12191996"/>
              <a:gd name="connsiteY297" fmla="*/ 299954 h 320591"/>
              <a:gd name="connsiteX298" fmla="*/ 9288196 w 12191996"/>
              <a:gd name="connsiteY298" fmla="*/ 285666 h 320591"/>
              <a:gd name="connsiteX299" fmla="*/ 9246920 w 12191996"/>
              <a:gd name="connsiteY299" fmla="*/ 269791 h 320591"/>
              <a:gd name="connsiteX300" fmla="*/ 9210408 w 12191996"/>
              <a:gd name="connsiteY300" fmla="*/ 250741 h 320591"/>
              <a:gd name="connsiteX301" fmla="*/ 9172308 w 12191996"/>
              <a:gd name="connsiteY301" fmla="*/ 231691 h 320591"/>
              <a:gd name="connsiteX302" fmla="*/ 9134208 w 12191996"/>
              <a:gd name="connsiteY302" fmla="*/ 212641 h 320591"/>
              <a:gd name="connsiteX303" fmla="*/ 9097696 w 12191996"/>
              <a:gd name="connsiteY303" fmla="*/ 196766 h 320591"/>
              <a:gd name="connsiteX304" fmla="*/ 9056420 w 12191996"/>
              <a:gd name="connsiteY304" fmla="*/ 180891 h 320591"/>
              <a:gd name="connsiteX305" fmla="*/ 9010382 w 12191996"/>
              <a:gd name="connsiteY305" fmla="*/ 165016 h 320591"/>
              <a:gd name="connsiteX306" fmla="*/ 8957996 w 12191996"/>
              <a:gd name="connsiteY306" fmla="*/ 153904 h 320591"/>
              <a:gd name="connsiteX307" fmla="*/ 8897670 w 12191996"/>
              <a:gd name="connsiteY307" fmla="*/ 147554 h 320591"/>
              <a:gd name="connsiteX308" fmla="*/ 8827820 w 12191996"/>
              <a:gd name="connsiteY308" fmla="*/ 144379 h 320591"/>
              <a:gd name="connsiteX309" fmla="*/ 8761146 w 12191996"/>
              <a:gd name="connsiteY309" fmla="*/ 147554 h 320591"/>
              <a:gd name="connsiteX310" fmla="*/ 8700820 w 12191996"/>
              <a:gd name="connsiteY310" fmla="*/ 153904 h 320591"/>
              <a:gd name="connsiteX311" fmla="*/ 8648432 w 12191996"/>
              <a:gd name="connsiteY311" fmla="*/ 165016 h 320591"/>
              <a:gd name="connsiteX312" fmla="*/ 8602396 w 12191996"/>
              <a:gd name="connsiteY312" fmla="*/ 180891 h 320591"/>
              <a:gd name="connsiteX313" fmla="*/ 8561120 w 12191996"/>
              <a:gd name="connsiteY313" fmla="*/ 196766 h 320591"/>
              <a:gd name="connsiteX314" fmla="*/ 8524608 w 12191996"/>
              <a:gd name="connsiteY314" fmla="*/ 212641 h 320591"/>
              <a:gd name="connsiteX315" fmla="*/ 8486508 w 12191996"/>
              <a:gd name="connsiteY315" fmla="*/ 231691 h 320591"/>
              <a:gd name="connsiteX316" fmla="*/ 8448408 w 12191996"/>
              <a:gd name="connsiteY316" fmla="*/ 250741 h 320591"/>
              <a:gd name="connsiteX317" fmla="*/ 8411896 w 12191996"/>
              <a:gd name="connsiteY317" fmla="*/ 269791 h 320591"/>
              <a:gd name="connsiteX318" fmla="*/ 8370621 w 12191996"/>
              <a:gd name="connsiteY318" fmla="*/ 285666 h 320591"/>
              <a:gd name="connsiteX319" fmla="*/ 8324583 w 12191996"/>
              <a:gd name="connsiteY319" fmla="*/ 299954 h 320591"/>
              <a:gd name="connsiteX320" fmla="*/ 8272196 w 12191996"/>
              <a:gd name="connsiteY320" fmla="*/ 311066 h 320591"/>
              <a:gd name="connsiteX321" fmla="*/ 8211871 w 12191996"/>
              <a:gd name="connsiteY321" fmla="*/ 319004 h 320591"/>
              <a:gd name="connsiteX322" fmla="*/ 8143608 w 12191996"/>
              <a:gd name="connsiteY322" fmla="*/ 320591 h 320591"/>
              <a:gd name="connsiteX323" fmla="*/ 8075346 w 12191996"/>
              <a:gd name="connsiteY323" fmla="*/ 319004 h 320591"/>
              <a:gd name="connsiteX324" fmla="*/ 8015021 w 12191996"/>
              <a:gd name="connsiteY324" fmla="*/ 311066 h 320591"/>
              <a:gd name="connsiteX325" fmla="*/ 7962633 w 12191996"/>
              <a:gd name="connsiteY325" fmla="*/ 299954 h 320591"/>
              <a:gd name="connsiteX326" fmla="*/ 7916596 w 12191996"/>
              <a:gd name="connsiteY326" fmla="*/ 285666 h 320591"/>
              <a:gd name="connsiteX327" fmla="*/ 7875321 w 12191996"/>
              <a:gd name="connsiteY327" fmla="*/ 269791 h 320591"/>
              <a:gd name="connsiteX328" fmla="*/ 7838808 w 12191996"/>
              <a:gd name="connsiteY328" fmla="*/ 250741 h 320591"/>
              <a:gd name="connsiteX329" fmla="*/ 7800708 w 12191996"/>
              <a:gd name="connsiteY329" fmla="*/ 231691 h 320591"/>
              <a:gd name="connsiteX330" fmla="*/ 7762608 w 12191996"/>
              <a:gd name="connsiteY330" fmla="*/ 212641 h 320591"/>
              <a:gd name="connsiteX331" fmla="*/ 7726096 w 12191996"/>
              <a:gd name="connsiteY331" fmla="*/ 196766 h 320591"/>
              <a:gd name="connsiteX332" fmla="*/ 7684821 w 12191996"/>
              <a:gd name="connsiteY332" fmla="*/ 180891 h 320591"/>
              <a:gd name="connsiteX333" fmla="*/ 7638783 w 12191996"/>
              <a:gd name="connsiteY333" fmla="*/ 165016 h 320591"/>
              <a:gd name="connsiteX334" fmla="*/ 7586396 w 12191996"/>
              <a:gd name="connsiteY334" fmla="*/ 153904 h 320591"/>
              <a:gd name="connsiteX335" fmla="*/ 7526071 w 12191996"/>
              <a:gd name="connsiteY335" fmla="*/ 147554 h 320591"/>
              <a:gd name="connsiteX336" fmla="*/ 7457808 w 12191996"/>
              <a:gd name="connsiteY336" fmla="*/ 144379 h 320591"/>
              <a:gd name="connsiteX337" fmla="*/ 7389546 w 12191996"/>
              <a:gd name="connsiteY337" fmla="*/ 147554 h 320591"/>
              <a:gd name="connsiteX338" fmla="*/ 7329221 w 12191996"/>
              <a:gd name="connsiteY338" fmla="*/ 153904 h 320591"/>
              <a:gd name="connsiteX339" fmla="*/ 7276833 w 12191996"/>
              <a:gd name="connsiteY339" fmla="*/ 165016 h 320591"/>
              <a:gd name="connsiteX340" fmla="*/ 7230796 w 12191996"/>
              <a:gd name="connsiteY340" fmla="*/ 180891 h 320591"/>
              <a:gd name="connsiteX341" fmla="*/ 7189521 w 12191996"/>
              <a:gd name="connsiteY341" fmla="*/ 196766 h 320591"/>
              <a:gd name="connsiteX342" fmla="*/ 7153008 w 12191996"/>
              <a:gd name="connsiteY342" fmla="*/ 212641 h 320591"/>
              <a:gd name="connsiteX343" fmla="*/ 7114908 w 12191996"/>
              <a:gd name="connsiteY343" fmla="*/ 231691 h 320591"/>
              <a:gd name="connsiteX344" fmla="*/ 7076808 w 12191996"/>
              <a:gd name="connsiteY344" fmla="*/ 250741 h 320591"/>
              <a:gd name="connsiteX345" fmla="*/ 7040296 w 12191996"/>
              <a:gd name="connsiteY345" fmla="*/ 269791 h 320591"/>
              <a:gd name="connsiteX346" fmla="*/ 6999021 w 12191996"/>
              <a:gd name="connsiteY346" fmla="*/ 285666 h 320591"/>
              <a:gd name="connsiteX347" fmla="*/ 6952983 w 12191996"/>
              <a:gd name="connsiteY347" fmla="*/ 299954 h 320591"/>
              <a:gd name="connsiteX348" fmla="*/ 6900596 w 12191996"/>
              <a:gd name="connsiteY348" fmla="*/ 311066 h 320591"/>
              <a:gd name="connsiteX349" fmla="*/ 6840271 w 12191996"/>
              <a:gd name="connsiteY349" fmla="*/ 319004 h 320591"/>
              <a:gd name="connsiteX350" fmla="*/ 6781799 w 12191996"/>
              <a:gd name="connsiteY350" fmla="*/ 320364 h 320591"/>
              <a:gd name="connsiteX351" fmla="*/ 6723327 w 12191996"/>
              <a:gd name="connsiteY351" fmla="*/ 319004 h 320591"/>
              <a:gd name="connsiteX352" fmla="*/ 6663002 w 12191996"/>
              <a:gd name="connsiteY352" fmla="*/ 311066 h 320591"/>
              <a:gd name="connsiteX353" fmla="*/ 6610614 w 12191996"/>
              <a:gd name="connsiteY353" fmla="*/ 299954 h 320591"/>
              <a:gd name="connsiteX354" fmla="*/ 6564577 w 12191996"/>
              <a:gd name="connsiteY354" fmla="*/ 285666 h 320591"/>
              <a:gd name="connsiteX355" fmla="*/ 6523302 w 12191996"/>
              <a:gd name="connsiteY355" fmla="*/ 269791 h 320591"/>
              <a:gd name="connsiteX356" fmla="*/ 6486789 w 12191996"/>
              <a:gd name="connsiteY356" fmla="*/ 250741 h 320591"/>
              <a:gd name="connsiteX357" fmla="*/ 6448689 w 12191996"/>
              <a:gd name="connsiteY357" fmla="*/ 231691 h 320591"/>
              <a:gd name="connsiteX358" fmla="*/ 6410589 w 12191996"/>
              <a:gd name="connsiteY358" fmla="*/ 212641 h 320591"/>
              <a:gd name="connsiteX359" fmla="*/ 6374077 w 12191996"/>
              <a:gd name="connsiteY359" fmla="*/ 196766 h 320591"/>
              <a:gd name="connsiteX360" fmla="*/ 6332802 w 12191996"/>
              <a:gd name="connsiteY360" fmla="*/ 180891 h 320591"/>
              <a:gd name="connsiteX361" fmla="*/ 6286764 w 12191996"/>
              <a:gd name="connsiteY361" fmla="*/ 165016 h 320591"/>
              <a:gd name="connsiteX362" fmla="*/ 6234377 w 12191996"/>
              <a:gd name="connsiteY362" fmla="*/ 153904 h 320591"/>
              <a:gd name="connsiteX363" fmla="*/ 6174052 w 12191996"/>
              <a:gd name="connsiteY363" fmla="*/ 147554 h 320591"/>
              <a:gd name="connsiteX364" fmla="*/ 6105789 w 12191996"/>
              <a:gd name="connsiteY364" fmla="*/ 144379 h 320591"/>
              <a:gd name="connsiteX365" fmla="*/ 6095999 w 12191996"/>
              <a:gd name="connsiteY365" fmla="*/ 144834 h 320591"/>
              <a:gd name="connsiteX366" fmla="*/ 6086208 w 12191996"/>
              <a:gd name="connsiteY366" fmla="*/ 144379 h 320591"/>
              <a:gd name="connsiteX367" fmla="*/ 6017947 w 12191996"/>
              <a:gd name="connsiteY367" fmla="*/ 147554 h 320591"/>
              <a:gd name="connsiteX368" fmla="*/ 5957621 w 12191996"/>
              <a:gd name="connsiteY368" fmla="*/ 153904 h 320591"/>
              <a:gd name="connsiteX369" fmla="*/ 5905234 w 12191996"/>
              <a:gd name="connsiteY369" fmla="*/ 165016 h 320591"/>
              <a:gd name="connsiteX370" fmla="*/ 5859196 w 12191996"/>
              <a:gd name="connsiteY370" fmla="*/ 180891 h 320591"/>
              <a:gd name="connsiteX371" fmla="*/ 5817921 w 12191996"/>
              <a:gd name="connsiteY371" fmla="*/ 196766 h 320591"/>
              <a:gd name="connsiteX372" fmla="*/ 5781408 w 12191996"/>
              <a:gd name="connsiteY372" fmla="*/ 212641 h 320591"/>
              <a:gd name="connsiteX373" fmla="*/ 5743308 w 12191996"/>
              <a:gd name="connsiteY373" fmla="*/ 231691 h 320591"/>
              <a:gd name="connsiteX374" fmla="*/ 5705209 w 12191996"/>
              <a:gd name="connsiteY374" fmla="*/ 250741 h 320591"/>
              <a:gd name="connsiteX375" fmla="*/ 5668696 w 12191996"/>
              <a:gd name="connsiteY375" fmla="*/ 269791 h 320591"/>
              <a:gd name="connsiteX376" fmla="*/ 5627421 w 12191996"/>
              <a:gd name="connsiteY376" fmla="*/ 285666 h 320591"/>
              <a:gd name="connsiteX377" fmla="*/ 5581383 w 12191996"/>
              <a:gd name="connsiteY377" fmla="*/ 299954 h 320591"/>
              <a:gd name="connsiteX378" fmla="*/ 5528996 w 12191996"/>
              <a:gd name="connsiteY378" fmla="*/ 311066 h 320591"/>
              <a:gd name="connsiteX379" fmla="*/ 5468671 w 12191996"/>
              <a:gd name="connsiteY379" fmla="*/ 319004 h 320591"/>
              <a:gd name="connsiteX380" fmla="*/ 5410199 w 12191996"/>
              <a:gd name="connsiteY380" fmla="*/ 320364 h 320591"/>
              <a:gd name="connsiteX381" fmla="*/ 5351727 w 12191996"/>
              <a:gd name="connsiteY381" fmla="*/ 319004 h 320591"/>
              <a:gd name="connsiteX382" fmla="*/ 5291401 w 12191996"/>
              <a:gd name="connsiteY382" fmla="*/ 311066 h 320591"/>
              <a:gd name="connsiteX383" fmla="*/ 5239014 w 12191996"/>
              <a:gd name="connsiteY383" fmla="*/ 299954 h 320591"/>
              <a:gd name="connsiteX384" fmla="*/ 5192976 w 12191996"/>
              <a:gd name="connsiteY384" fmla="*/ 285666 h 320591"/>
              <a:gd name="connsiteX385" fmla="*/ 5151701 w 12191996"/>
              <a:gd name="connsiteY385" fmla="*/ 269791 h 320591"/>
              <a:gd name="connsiteX386" fmla="*/ 5115189 w 12191996"/>
              <a:gd name="connsiteY386" fmla="*/ 250741 h 320591"/>
              <a:gd name="connsiteX387" fmla="*/ 5077089 w 12191996"/>
              <a:gd name="connsiteY387" fmla="*/ 231691 h 320591"/>
              <a:gd name="connsiteX388" fmla="*/ 5038989 w 12191996"/>
              <a:gd name="connsiteY388" fmla="*/ 212641 h 320591"/>
              <a:gd name="connsiteX389" fmla="*/ 5002476 w 12191996"/>
              <a:gd name="connsiteY389" fmla="*/ 196766 h 320591"/>
              <a:gd name="connsiteX390" fmla="*/ 4961201 w 12191996"/>
              <a:gd name="connsiteY390" fmla="*/ 180891 h 320591"/>
              <a:gd name="connsiteX391" fmla="*/ 4915165 w 12191996"/>
              <a:gd name="connsiteY391" fmla="*/ 165016 h 320591"/>
              <a:gd name="connsiteX392" fmla="*/ 4862777 w 12191996"/>
              <a:gd name="connsiteY392" fmla="*/ 153904 h 320591"/>
              <a:gd name="connsiteX393" fmla="*/ 4802453 w 12191996"/>
              <a:gd name="connsiteY393" fmla="*/ 147554 h 320591"/>
              <a:gd name="connsiteX394" fmla="*/ 4734189 w 12191996"/>
              <a:gd name="connsiteY394" fmla="*/ 144379 h 320591"/>
              <a:gd name="connsiteX395" fmla="*/ 4665928 w 12191996"/>
              <a:gd name="connsiteY395" fmla="*/ 147554 h 320591"/>
              <a:gd name="connsiteX396" fmla="*/ 4605602 w 12191996"/>
              <a:gd name="connsiteY396" fmla="*/ 153904 h 320591"/>
              <a:gd name="connsiteX397" fmla="*/ 4553214 w 12191996"/>
              <a:gd name="connsiteY397" fmla="*/ 165016 h 320591"/>
              <a:gd name="connsiteX398" fmla="*/ 4507177 w 12191996"/>
              <a:gd name="connsiteY398" fmla="*/ 180891 h 320591"/>
              <a:gd name="connsiteX399" fmla="*/ 4465902 w 12191996"/>
              <a:gd name="connsiteY399" fmla="*/ 196766 h 320591"/>
              <a:gd name="connsiteX400" fmla="*/ 4429389 w 12191996"/>
              <a:gd name="connsiteY400" fmla="*/ 212641 h 320591"/>
              <a:gd name="connsiteX401" fmla="*/ 4353189 w 12191996"/>
              <a:gd name="connsiteY401" fmla="*/ 250741 h 320591"/>
              <a:gd name="connsiteX402" fmla="*/ 4316677 w 12191996"/>
              <a:gd name="connsiteY402" fmla="*/ 269791 h 320591"/>
              <a:gd name="connsiteX403" fmla="*/ 4275402 w 12191996"/>
              <a:gd name="connsiteY403" fmla="*/ 285666 h 320591"/>
              <a:gd name="connsiteX404" fmla="*/ 4229364 w 12191996"/>
              <a:gd name="connsiteY404" fmla="*/ 299954 h 320591"/>
              <a:gd name="connsiteX405" fmla="*/ 4176977 w 12191996"/>
              <a:gd name="connsiteY405" fmla="*/ 311066 h 320591"/>
              <a:gd name="connsiteX406" fmla="*/ 4116652 w 12191996"/>
              <a:gd name="connsiteY406" fmla="*/ 319004 h 320591"/>
              <a:gd name="connsiteX407" fmla="*/ 4048389 w 12191996"/>
              <a:gd name="connsiteY407" fmla="*/ 320591 h 320591"/>
              <a:gd name="connsiteX408" fmla="*/ 3980127 w 12191996"/>
              <a:gd name="connsiteY408" fmla="*/ 319004 h 320591"/>
              <a:gd name="connsiteX409" fmla="*/ 3919802 w 12191996"/>
              <a:gd name="connsiteY409" fmla="*/ 311066 h 320591"/>
              <a:gd name="connsiteX410" fmla="*/ 3867414 w 12191996"/>
              <a:gd name="connsiteY410" fmla="*/ 299954 h 320591"/>
              <a:gd name="connsiteX411" fmla="*/ 3821377 w 12191996"/>
              <a:gd name="connsiteY411" fmla="*/ 285666 h 320591"/>
              <a:gd name="connsiteX412" fmla="*/ 3780102 w 12191996"/>
              <a:gd name="connsiteY412" fmla="*/ 269791 h 320591"/>
              <a:gd name="connsiteX413" fmla="*/ 3743589 w 12191996"/>
              <a:gd name="connsiteY413" fmla="*/ 250741 h 320591"/>
              <a:gd name="connsiteX414" fmla="*/ 3705489 w 12191996"/>
              <a:gd name="connsiteY414" fmla="*/ 231691 h 320591"/>
              <a:gd name="connsiteX415" fmla="*/ 3667389 w 12191996"/>
              <a:gd name="connsiteY415" fmla="*/ 212641 h 320591"/>
              <a:gd name="connsiteX416" fmla="*/ 3630877 w 12191996"/>
              <a:gd name="connsiteY416" fmla="*/ 196766 h 320591"/>
              <a:gd name="connsiteX417" fmla="*/ 3589602 w 12191996"/>
              <a:gd name="connsiteY417" fmla="*/ 180891 h 320591"/>
              <a:gd name="connsiteX418" fmla="*/ 3543564 w 12191996"/>
              <a:gd name="connsiteY418" fmla="*/ 165016 h 320591"/>
              <a:gd name="connsiteX419" fmla="*/ 3491177 w 12191996"/>
              <a:gd name="connsiteY419" fmla="*/ 153904 h 320591"/>
              <a:gd name="connsiteX420" fmla="*/ 3430852 w 12191996"/>
              <a:gd name="connsiteY420" fmla="*/ 147554 h 320591"/>
              <a:gd name="connsiteX421" fmla="*/ 3361002 w 12191996"/>
              <a:gd name="connsiteY421" fmla="*/ 144379 h 320591"/>
              <a:gd name="connsiteX422" fmla="*/ 3294327 w 12191996"/>
              <a:gd name="connsiteY422" fmla="*/ 147554 h 320591"/>
              <a:gd name="connsiteX423" fmla="*/ 3234002 w 12191996"/>
              <a:gd name="connsiteY423" fmla="*/ 153904 h 320591"/>
              <a:gd name="connsiteX424" fmla="*/ 3181614 w 12191996"/>
              <a:gd name="connsiteY424" fmla="*/ 165016 h 320591"/>
              <a:gd name="connsiteX425" fmla="*/ 3135577 w 12191996"/>
              <a:gd name="connsiteY425" fmla="*/ 180891 h 320591"/>
              <a:gd name="connsiteX426" fmla="*/ 3094302 w 12191996"/>
              <a:gd name="connsiteY426" fmla="*/ 196766 h 320591"/>
              <a:gd name="connsiteX427" fmla="*/ 3057789 w 12191996"/>
              <a:gd name="connsiteY427" fmla="*/ 212641 h 320591"/>
              <a:gd name="connsiteX428" fmla="*/ 3019689 w 12191996"/>
              <a:gd name="connsiteY428" fmla="*/ 231691 h 320591"/>
              <a:gd name="connsiteX429" fmla="*/ 2981589 w 12191996"/>
              <a:gd name="connsiteY429" fmla="*/ 250741 h 320591"/>
              <a:gd name="connsiteX430" fmla="*/ 2945077 w 12191996"/>
              <a:gd name="connsiteY430" fmla="*/ 269791 h 320591"/>
              <a:gd name="connsiteX431" fmla="*/ 2903802 w 12191996"/>
              <a:gd name="connsiteY431" fmla="*/ 285666 h 320591"/>
              <a:gd name="connsiteX432" fmla="*/ 2857764 w 12191996"/>
              <a:gd name="connsiteY432" fmla="*/ 299954 h 320591"/>
              <a:gd name="connsiteX433" fmla="*/ 2805377 w 12191996"/>
              <a:gd name="connsiteY433" fmla="*/ 311066 h 320591"/>
              <a:gd name="connsiteX434" fmla="*/ 2745052 w 12191996"/>
              <a:gd name="connsiteY434" fmla="*/ 319004 h 320591"/>
              <a:gd name="connsiteX435" fmla="*/ 2676789 w 12191996"/>
              <a:gd name="connsiteY435" fmla="*/ 320591 h 320591"/>
              <a:gd name="connsiteX436" fmla="*/ 2608527 w 12191996"/>
              <a:gd name="connsiteY436" fmla="*/ 319004 h 320591"/>
              <a:gd name="connsiteX437" fmla="*/ 2548202 w 12191996"/>
              <a:gd name="connsiteY437" fmla="*/ 311066 h 320591"/>
              <a:gd name="connsiteX438" fmla="*/ 2495814 w 12191996"/>
              <a:gd name="connsiteY438" fmla="*/ 299954 h 320591"/>
              <a:gd name="connsiteX439" fmla="*/ 2449777 w 12191996"/>
              <a:gd name="connsiteY439" fmla="*/ 285666 h 320591"/>
              <a:gd name="connsiteX440" fmla="*/ 2408502 w 12191996"/>
              <a:gd name="connsiteY440" fmla="*/ 269791 h 320591"/>
              <a:gd name="connsiteX441" fmla="*/ 2371989 w 12191996"/>
              <a:gd name="connsiteY441" fmla="*/ 250741 h 320591"/>
              <a:gd name="connsiteX442" fmla="*/ 2333889 w 12191996"/>
              <a:gd name="connsiteY442" fmla="*/ 231691 h 320591"/>
              <a:gd name="connsiteX443" fmla="*/ 2295789 w 12191996"/>
              <a:gd name="connsiteY443" fmla="*/ 212641 h 320591"/>
              <a:gd name="connsiteX444" fmla="*/ 2259277 w 12191996"/>
              <a:gd name="connsiteY444" fmla="*/ 196766 h 320591"/>
              <a:gd name="connsiteX445" fmla="*/ 2218002 w 12191996"/>
              <a:gd name="connsiteY445" fmla="*/ 180891 h 320591"/>
              <a:gd name="connsiteX446" fmla="*/ 2171964 w 12191996"/>
              <a:gd name="connsiteY446" fmla="*/ 165016 h 320591"/>
              <a:gd name="connsiteX447" fmla="*/ 2119577 w 12191996"/>
              <a:gd name="connsiteY447" fmla="*/ 153904 h 320591"/>
              <a:gd name="connsiteX448" fmla="*/ 2059252 w 12191996"/>
              <a:gd name="connsiteY448" fmla="*/ 147554 h 320591"/>
              <a:gd name="connsiteX449" fmla="*/ 1990989 w 12191996"/>
              <a:gd name="connsiteY449" fmla="*/ 144379 h 320591"/>
              <a:gd name="connsiteX450" fmla="*/ 1922727 w 12191996"/>
              <a:gd name="connsiteY450" fmla="*/ 147554 h 320591"/>
              <a:gd name="connsiteX451" fmla="*/ 1862402 w 12191996"/>
              <a:gd name="connsiteY451" fmla="*/ 153904 h 320591"/>
              <a:gd name="connsiteX452" fmla="*/ 1810014 w 12191996"/>
              <a:gd name="connsiteY452" fmla="*/ 165016 h 320591"/>
              <a:gd name="connsiteX453" fmla="*/ 1763977 w 12191996"/>
              <a:gd name="connsiteY453" fmla="*/ 180891 h 320591"/>
              <a:gd name="connsiteX454" fmla="*/ 1722702 w 12191996"/>
              <a:gd name="connsiteY454" fmla="*/ 196766 h 320591"/>
              <a:gd name="connsiteX455" fmla="*/ 1686189 w 12191996"/>
              <a:gd name="connsiteY455" fmla="*/ 212641 h 320591"/>
              <a:gd name="connsiteX456" fmla="*/ 1648089 w 12191996"/>
              <a:gd name="connsiteY456" fmla="*/ 231691 h 320591"/>
              <a:gd name="connsiteX457" fmla="*/ 1609989 w 12191996"/>
              <a:gd name="connsiteY457" fmla="*/ 250741 h 320591"/>
              <a:gd name="connsiteX458" fmla="*/ 1573477 w 12191996"/>
              <a:gd name="connsiteY458" fmla="*/ 269791 h 320591"/>
              <a:gd name="connsiteX459" fmla="*/ 1532202 w 12191996"/>
              <a:gd name="connsiteY459" fmla="*/ 285666 h 320591"/>
              <a:gd name="connsiteX460" fmla="*/ 1486164 w 12191996"/>
              <a:gd name="connsiteY460" fmla="*/ 299954 h 320591"/>
              <a:gd name="connsiteX461" fmla="*/ 1433777 w 12191996"/>
              <a:gd name="connsiteY461" fmla="*/ 311066 h 320591"/>
              <a:gd name="connsiteX462" fmla="*/ 1373452 w 12191996"/>
              <a:gd name="connsiteY462" fmla="*/ 319004 h 320591"/>
              <a:gd name="connsiteX463" fmla="*/ 1305189 w 12191996"/>
              <a:gd name="connsiteY463" fmla="*/ 320591 h 320591"/>
              <a:gd name="connsiteX464" fmla="*/ 1236927 w 12191996"/>
              <a:gd name="connsiteY464" fmla="*/ 319004 h 320591"/>
              <a:gd name="connsiteX465" fmla="*/ 1176602 w 12191996"/>
              <a:gd name="connsiteY465" fmla="*/ 311066 h 320591"/>
              <a:gd name="connsiteX466" fmla="*/ 1124214 w 12191996"/>
              <a:gd name="connsiteY466" fmla="*/ 299954 h 320591"/>
              <a:gd name="connsiteX467" fmla="*/ 1078177 w 12191996"/>
              <a:gd name="connsiteY467" fmla="*/ 285666 h 320591"/>
              <a:gd name="connsiteX468" fmla="*/ 1036902 w 12191996"/>
              <a:gd name="connsiteY468" fmla="*/ 269791 h 320591"/>
              <a:gd name="connsiteX469" fmla="*/ 1000389 w 12191996"/>
              <a:gd name="connsiteY469" fmla="*/ 250741 h 320591"/>
              <a:gd name="connsiteX470" fmla="*/ 962289 w 12191996"/>
              <a:gd name="connsiteY470" fmla="*/ 231691 h 320591"/>
              <a:gd name="connsiteX471" fmla="*/ 924189 w 12191996"/>
              <a:gd name="connsiteY471" fmla="*/ 212641 h 320591"/>
              <a:gd name="connsiteX472" fmla="*/ 887677 w 12191996"/>
              <a:gd name="connsiteY472" fmla="*/ 196766 h 320591"/>
              <a:gd name="connsiteX473" fmla="*/ 846402 w 12191996"/>
              <a:gd name="connsiteY473" fmla="*/ 180891 h 320591"/>
              <a:gd name="connsiteX474" fmla="*/ 800364 w 12191996"/>
              <a:gd name="connsiteY474" fmla="*/ 165016 h 320591"/>
              <a:gd name="connsiteX475" fmla="*/ 747977 w 12191996"/>
              <a:gd name="connsiteY475" fmla="*/ 153904 h 320591"/>
              <a:gd name="connsiteX476" fmla="*/ 687652 w 12191996"/>
              <a:gd name="connsiteY476" fmla="*/ 147554 h 320591"/>
              <a:gd name="connsiteX477" fmla="*/ 619389 w 12191996"/>
              <a:gd name="connsiteY477" fmla="*/ 144379 h 320591"/>
              <a:gd name="connsiteX478" fmla="*/ 551127 w 12191996"/>
              <a:gd name="connsiteY478" fmla="*/ 147554 h 320591"/>
              <a:gd name="connsiteX479" fmla="*/ 490802 w 12191996"/>
              <a:gd name="connsiteY479" fmla="*/ 153904 h 320591"/>
              <a:gd name="connsiteX480" fmla="*/ 438414 w 12191996"/>
              <a:gd name="connsiteY480" fmla="*/ 165016 h 320591"/>
              <a:gd name="connsiteX481" fmla="*/ 392377 w 12191996"/>
              <a:gd name="connsiteY481" fmla="*/ 180891 h 320591"/>
              <a:gd name="connsiteX482" fmla="*/ 351102 w 12191996"/>
              <a:gd name="connsiteY482" fmla="*/ 196766 h 320591"/>
              <a:gd name="connsiteX483" fmla="*/ 314589 w 12191996"/>
              <a:gd name="connsiteY483" fmla="*/ 212641 h 320591"/>
              <a:gd name="connsiteX484" fmla="*/ 276489 w 12191996"/>
              <a:gd name="connsiteY484" fmla="*/ 231691 h 320591"/>
              <a:gd name="connsiteX485" fmla="*/ 238389 w 12191996"/>
              <a:gd name="connsiteY485" fmla="*/ 250741 h 320591"/>
              <a:gd name="connsiteX486" fmla="*/ 201877 w 12191996"/>
              <a:gd name="connsiteY486" fmla="*/ 269791 h 320591"/>
              <a:gd name="connsiteX487" fmla="*/ 160602 w 12191996"/>
              <a:gd name="connsiteY487" fmla="*/ 285666 h 320591"/>
              <a:gd name="connsiteX488" fmla="*/ 114564 w 12191996"/>
              <a:gd name="connsiteY488" fmla="*/ 299954 h 320591"/>
              <a:gd name="connsiteX489" fmla="*/ 62177 w 12191996"/>
              <a:gd name="connsiteY489" fmla="*/ 311066 h 320591"/>
              <a:gd name="connsiteX490" fmla="*/ 1852 w 12191996"/>
              <a:gd name="connsiteY490" fmla="*/ 319004 h 320591"/>
              <a:gd name="connsiteX491" fmla="*/ 0 w 12191996"/>
              <a:gd name="connsiteY491" fmla="*/ 319047 h 320591"/>
              <a:gd name="connsiteX492" fmla="*/ 0 w 12191996"/>
              <a:gd name="connsiteY492" fmla="*/ 174668 h 320591"/>
              <a:gd name="connsiteX493" fmla="*/ 1852 w 12191996"/>
              <a:gd name="connsiteY493" fmla="*/ 174625 h 320591"/>
              <a:gd name="connsiteX494" fmla="*/ 62177 w 12191996"/>
              <a:gd name="connsiteY494" fmla="*/ 166687 h 320591"/>
              <a:gd name="connsiteX495" fmla="*/ 114564 w 12191996"/>
              <a:gd name="connsiteY495" fmla="*/ 155575 h 320591"/>
              <a:gd name="connsiteX496" fmla="*/ 160602 w 12191996"/>
              <a:gd name="connsiteY496" fmla="*/ 141287 h 320591"/>
              <a:gd name="connsiteX497" fmla="*/ 201877 w 12191996"/>
              <a:gd name="connsiteY497" fmla="*/ 125412 h 320591"/>
              <a:gd name="connsiteX498" fmla="*/ 238389 w 12191996"/>
              <a:gd name="connsiteY498" fmla="*/ 106362 h 320591"/>
              <a:gd name="connsiteX499" fmla="*/ 276489 w 12191996"/>
              <a:gd name="connsiteY499" fmla="*/ 87312 h 320591"/>
              <a:gd name="connsiteX500" fmla="*/ 314589 w 12191996"/>
              <a:gd name="connsiteY500" fmla="*/ 68262 h 320591"/>
              <a:gd name="connsiteX501" fmla="*/ 351102 w 12191996"/>
              <a:gd name="connsiteY501" fmla="*/ 52387 h 320591"/>
              <a:gd name="connsiteX502" fmla="*/ 392377 w 12191996"/>
              <a:gd name="connsiteY502" fmla="*/ 36512 h 320591"/>
              <a:gd name="connsiteX503" fmla="*/ 438414 w 12191996"/>
              <a:gd name="connsiteY503" fmla="*/ 20637 h 320591"/>
              <a:gd name="connsiteX504" fmla="*/ 490802 w 12191996"/>
              <a:gd name="connsiteY504" fmla="*/ 9525 h 320591"/>
              <a:gd name="connsiteX505" fmla="*/ 551127 w 12191996"/>
              <a:gd name="connsiteY505" fmla="*/ 3175 h 320591"/>
              <a:gd name="connsiteX506" fmla="*/ 619389 w 12191996"/>
              <a:gd name="connsiteY506" fmla="*/ 0 h 320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</a:cxnLst>
            <a:rect l="l" t="t" r="r" b="b"/>
            <a:pathLst>
              <a:path w="12191996" h="320591">
                <a:moveTo>
                  <a:pt x="619389" y="0"/>
                </a:moveTo>
                <a:lnTo>
                  <a:pt x="687652" y="3175"/>
                </a:lnTo>
                <a:lnTo>
                  <a:pt x="747977" y="9525"/>
                </a:lnTo>
                <a:lnTo>
                  <a:pt x="800364" y="20637"/>
                </a:lnTo>
                <a:lnTo>
                  <a:pt x="846402" y="36512"/>
                </a:lnTo>
                <a:lnTo>
                  <a:pt x="887677" y="52387"/>
                </a:lnTo>
                <a:lnTo>
                  <a:pt x="924189" y="68262"/>
                </a:lnTo>
                <a:lnTo>
                  <a:pt x="962289" y="87312"/>
                </a:lnTo>
                <a:lnTo>
                  <a:pt x="1000389" y="106362"/>
                </a:lnTo>
                <a:lnTo>
                  <a:pt x="1036902" y="125412"/>
                </a:lnTo>
                <a:lnTo>
                  <a:pt x="1078177" y="141287"/>
                </a:lnTo>
                <a:lnTo>
                  <a:pt x="1124214" y="155575"/>
                </a:lnTo>
                <a:lnTo>
                  <a:pt x="1176602" y="166687"/>
                </a:lnTo>
                <a:lnTo>
                  <a:pt x="1236927" y="174625"/>
                </a:lnTo>
                <a:lnTo>
                  <a:pt x="1305189" y="176212"/>
                </a:lnTo>
                <a:lnTo>
                  <a:pt x="1373452" y="174625"/>
                </a:lnTo>
                <a:lnTo>
                  <a:pt x="1433777" y="166687"/>
                </a:lnTo>
                <a:lnTo>
                  <a:pt x="1486164" y="155575"/>
                </a:lnTo>
                <a:lnTo>
                  <a:pt x="1532202" y="141287"/>
                </a:lnTo>
                <a:lnTo>
                  <a:pt x="1573477" y="125412"/>
                </a:lnTo>
                <a:lnTo>
                  <a:pt x="1609989" y="106362"/>
                </a:lnTo>
                <a:lnTo>
                  <a:pt x="1648089" y="87312"/>
                </a:lnTo>
                <a:lnTo>
                  <a:pt x="1686189" y="68262"/>
                </a:lnTo>
                <a:lnTo>
                  <a:pt x="1722702" y="52387"/>
                </a:lnTo>
                <a:lnTo>
                  <a:pt x="1763977" y="36512"/>
                </a:lnTo>
                <a:lnTo>
                  <a:pt x="1810014" y="20637"/>
                </a:lnTo>
                <a:lnTo>
                  <a:pt x="1862402" y="9525"/>
                </a:lnTo>
                <a:lnTo>
                  <a:pt x="1922727" y="3175"/>
                </a:lnTo>
                <a:lnTo>
                  <a:pt x="1990989" y="0"/>
                </a:lnTo>
                <a:lnTo>
                  <a:pt x="2059252" y="3175"/>
                </a:lnTo>
                <a:lnTo>
                  <a:pt x="2119577" y="9525"/>
                </a:lnTo>
                <a:lnTo>
                  <a:pt x="2171964" y="20637"/>
                </a:lnTo>
                <a:lnTo>
                  <a:pt x="2218002" y="36512"/>
                </a:lnTo>
                <a:lnTo>
                  <a:pt x="2259277" y="52387"/>
                </a:lnTo>
                <a:lnTo>
                  <a:pt x="2295789" y="68262"/>
                </a:lnTo>
                <a:lnTo>
                  <a:pt x="2333889" y="87312"/>
                </a:lnTo>
                <a:lnTo>
                  <a:pt x="2371989" y="106362"/>
                </a:lnTo>
                <a:lnTo>
                  <a:pt x="2408502" y="125412"/>
                </a:lnTo>
                <a:lnTo>
                  <a:pt x="2449777" y="141287"/>
                </a:lnTo>
                <a:lnTo>
                  <a:pt x="2495814" y="155575"/>
                </a:lnTo>
                <a:lnTo>
                  <a:pt x="2548202" y="166687"/>
                </a:lnTo>
                <a:lnTo>
                  <a:pt x="2608527" y="174625"/>
                </a:lnTo>
                <a:lnTo>
                  <a:pt x="2676789" y="176212"/>
                </a:lnTo>
                <a:lnTo>
                  <a:pt x="2745052" y="174625"/>
                </a:lnTo>
                <a:lnTo>
                  <a:pt x="2805377" y="166687"/>
                </a:lnTo>
                <a:lnTo>
                  <a:pt x="2857764" y="155575"/>
                </a:lnTo>
                <a:lnTo>
                  <a:pt x="2903802" y="141287"/>
                </a:lnTo>
                <a:lnTo>
                  <a:pt x="2945077" y="125412"/>
                </a:lnTo>
                <a:lnTo>
                  <a:pt x="2981589" y="106362"/>
                </a:lnTo>
                <a:lnTo>
                  <a:pt x="3019689" y="87312"/>
                </a:lnTo>
                <a:lnTo>
                  <a:pt x="3057789" y="68262"/>
                </a:lnTo>
                <a:lnTo>
                  <a:pt x="3094302" y="52387"/>
                </a:lnTo>
                <a:lnTo>
                  <a:pt x="3135577" y="36512"/>
                </a:lnTo>
                <a:lnTo>
                  <a:pt x="3181614" y="20637"/>
                </a:lnTo>
                <a:lnTo>
                  <a:pt x="3234002" y="9525"/>
                </a:lnTo>
                <a:lnTo>
                  <a:pt x="3294327" y="3175"/>
                </a:lnTo>
                <a:lnTo>
                  <a:pt x="3361002" y="0"/>
                </a:lnTo>
                <a:lnTo>
                  <a:pt x="3430852" y="3175"/>
                </a:lnTo>
                <a:lnTo>
                  <a:pt x="3491177" y="9525"/>
                </a:lnTo>
                <a:lnTo>
                  <a:pt x="3543564" y="20637"/>
                </a:lnTo>
                <a:lnTo>
                  <a:pt x="3589602" y="36512"/>
                </a:lnTo>
                <a:lnTo>
                  <a:pt x="3630877" y="52387"/>
                </a:lnTo>
                <a:lnTo>
                  <a:pt x="3667389" y="68262"/>
                </a:lnTo>
                <a:lnTo>
                  <a:pt x="3705489" y="87312"/>
                </a:lnTo>
                <a:lnTo>
                  <a:pt x="3743589" y="106362"/>
                </a:lnTo>
                <a:lnTo>
                  <a:pt x="3780102" y="125412"/>
                </a:lnTo>
                <a:lnTo>
                  <a:pt x="3821377" y="141287"/>
                </a:lnTo>
                <a:lnTo>
                  <a:pt x="3867414" y="155575"/>
                </a:lnTo>
                <a:lnTo>
                  <a:pt x="3919802" y="166687"/>
                </a:lnTo>
                <a:lnTo>
                  <a:pt x="3980127" y="174625"/>
                </a:lnTo>
                <a:lnTo>
                  <a:pt x="4048389" y="176212"/>
                </a:lnTo>
                <a:lnTo>
                  <a:pt x="4116652" y="174625"/>
                </a:lnTo>
                <a:lnTo>
                  <a:pt x="4176977" y="166687"/>
                </a:lnTo>
                <a:lnTo>
                  <a:pt x="4229364" y="155575"/>
                </a:lnTo>
                <a:lnTo>
                  <a:pt x="4275402" y="141287"/>
                </a:lnTo>
                <a:lnTo>
                  <a:pt x="4316677" y="125412"/>
                </a:lnTo>
                <a:lnTo>
                  <a:pt x="4353189" y="106362"/>
                </a:lnTo>
                <a:lnTo>
                  <a:pt x="4429389" y="68262"/>
                </a:lnTo>
                <a:lnTo>
                  <a:pt x="4465902" y="52387"/>
                </a:lnTo>
                <a:lnTo>
                  <a:pt x="4507177" y="36512"/>
                </a:lnTo>
                <a:lnTo>
                  <a:pt x="4553215" y="20637"/>
                </a:lnTo>
                <a:lnTo>
                  <a:pt x="4605602" y="9525"/>
                </a:lnTo>
                <a:lnTo>
                  <a:pt x="4665928" y="3175"/>
                </a:lnTo>
                <a:lnTo>
                  <a:pt x="4734189" y="0"/>
                </a:lnTo>
                <a:lnTo>
                  <a:pt x="4802453" y="3175"/>
                </a:lnTo>
                <a:lnTo>
                  <a:pt x="4862777" y="9525"/>
                </a:lnTo>
                <a:lnTo>
                  <a:pt x="4915165" y="20637"/>
                </a:lnTo>
                <a:lnTo>
                  <a:pt x="4961201" y="36512"/>
                </a:lnTo>
                <a:lnTo>
                  <a:pt x="5002477" y="52387"/>
                </a:lnTo>
                <a:lnTo>
                  <a:pt x="5038989" y="68262"/>
                </a:lnTo>
                <a:lnTo>
                  <a:pt x="5077090" y="87312"/>
                </a:lnTo>
                <a:lnTo>
                  <a:pt x="5115189" y="106362"/>
                </a:lnTo>
                <a:lnTo>
                  <a:pt x="5151701" y="125412"/>
                </a:lnTo>
                <a:lnTo>
                  <a:pt x="5192977" y="141287"/>
                </a:lnTo>
                <a:lnTo>
                  <a:pt x="5239014" y="155575"/>
                </a:lnTo>
                <a:lnTo>
                  <a:pt x="5291401" y="166687"/>
                </a:lnTo>
                <a:lnTo>
                  <a:pt x="5351727" y="174625"/>
                </a:lnTo>
                <a:lnTo>
                  <a:pt x="5410199" y="175985"/>
                </a:lnTo>
                <a:lnTo>
                  <a:pt x="5468671" y="174625"/>
                </a:lnTo>
                <a:lnTo>
                  <a:pt x="5528996" y="166687"/>
                </a:lnTo>
                <a:lnTo>
                  <a:pt x="5581383" y="155575"/>
                </a:lnTo>
                <a:lnTo>
                  <a:pt x="5627421" y="141287"/>
                </a:lnTo>
                <a:lnTo>
                  <a:pt x="5668696" y="125412"/>
                </a:lnTo>
                <a:lnTo>
                  <a:pt x="5705209" y="106362"/>
                </a:lnTo>
                <a:lnTo>
                  <a:pt x="5743308" y="87312"/>
                </a:lnTo>
                <a:lnTo>
                  <a:pt x="5781408" y="68262"/>
                </a:lnTo>
                <a:lnTo>
                  <a:pt x="5817921" y="52387"/>
                </a:lnTo>
                <a:lnTo>
                  <a:pt x="5859196" y="36512"/>
                </a:lnTo>
                <a:lnTo>
                  <a:pt x="5905234" y="20637"/>
                </a:lnTo>
                <a:lnTo>
                  <a:pt x="5957621" y="9525"/>
                </a:lnTo>
                <a:lnTo>
                  <a:pt x="6017947" y="3175"/>
                </a:lnTo>
                <a:lnTo>
                  <a:pt x="6086209" y="0"/>
                </a:lnTo>
                <a:lnTo>
                  <a:pt x="6095999" y="455"/>
                </a:lnTo>
                <a:lnTo>
                  <a:pt x="6105789" y="0"/>
                </a:lnTo>
                <a:lnTo>
                  <a:pt x="6174052" y="3175"/>
                </a:lnTo>
                <a:lnTo>
                  <a:pt x="6234377" y="9525"/>
                </a:lnTo>
                <a:lnTo>
                  <a:pt x="6286764" y="20637"/>
                </a:lnTo>
                <a:lnTo>
                  <a:pt x="6332802" y="36512"/>
                </a:lnTo>
                <a:lnTo>
                  <a:pt x="6374077" y="52387"/>
                </a:lnTo>
                <a:lnTo>
                  <a:pt x="6410589" y="68262"/>
                </a:lnTo>
                <a:lnTo>
                  <a:pt x="6448689" y="87312"/>
                </a:lnTo>
                <a:lnTo>
                  <a:pt x="6486789" y="106362"/>
                </a:lnTo>
                <a:lnTo>
                  <a:pt x="6523302" y="125412"/>
                </a:lnTo>
                <a:lnTo>
                  <a:pt x="6564577" y="141287"/>
                </a:lnTo>
                <a:lnTo>
                  <a:pt x="6610614" y="155575"/>
                </a:lnTo>
                <a:lnTo>
                  <a:pt x="6663002" y="166687"/>
                </a:lnTo>
                <a:lnTo>
                  <a:pt x="6723327" y="174625"/>
                </a:lnTo>
                <a:lnTo>
                  <a:pt x="6781799" y="175985"/>
                </a:lnTo>
                <a:lnTo>
                  <a:pt x="6840271" y="174625"/>
                </a:lnTo>
                <a:lnTo>
                  <a:pt x="6900596" y="166687"/>
                </a:lnTo>
                <a:lnTo>
                  <a:pt x="6952983" y="155575"/>
                </a:lnTo>
                <a:lnTo>
                  <a:pt x="6999021" y="141287"/>
                </a:lnTo>
                <a:lnTo>
                  <a:pt x="7040296" y="125412"/>
                </a:lnTo>
                <a:lnTo>
                  <a:pt x="7076808" y="106362"/>
                </a:lnTo>
                <a:lnTo>
                  <a:pt x="7114908" y="87312"/>
                </a:lnTo>
                <a:lnTo>
                  <a:pt x="7153008" y="68262"/>
                </a:lnTo>
                <a:lnTo>
                  <a:pt x="7189521" y="52387"/>
                </a:lnTo>
                <a:lnTo>
                  <a:pt x="7230796" y="36512"/>
                </a:lnTo>
                <a:lnTo>
                  <a:pt x="7276833" y="20637"/>
                </a:lnTo>
                <a:lnTo>
                  <a:pt x="7329221" y="9525"/>
                </a:lnTo>
                <a:lnTo>
                  <a:pt x="7389546" y="3175"/>
                </a:lnTo>
                <a:lnTo>
                  <a:pt x="7457808" y="0"/>
                </a:lnTo>
                <a:lnTo>
                  <a:pt x="7526071" y="3175"/>
                </a:lnTo>
                <a:lnTo>
                  <a:pt x="7586396" y="9525"/>
                </a:lnTo>
                <a:lnTo>
                  <a:pt x="7638783" y="20637"/>
                </a:lnTo>
                <a:lnTo>
                  <a:pt x="7684821" y="36512"/>
                </a:lnTo>
                <a:lnTo>
                  <a:pt x="7726096" y="52387"/>
                </a:lnTo>
                <a:lnTo>
                  <a:pt x="7762608" y="68262"/>
                </a:lnTo>
                <a:lnTo>
                  <a:pt x="7800708" y="87312"/>
                </a:lnTo>
                <a:lnTo>
                  <a:pt x="7838808" y="106362"/>
                </a:lnTo>
                <a:lnTo>
                  <a:pt x="7875321" y="125412"/>
                </a:lnTo>
                <a:lnTo>
                  <a:pt x="7916596" y="141287"/>
                </a:lnTo>
                <a:lnTo>
                  <a:pt x="7962633" y="155575"/>
                </a:lnTo>
                <a:lnTo>
                  <a:pt x="8015021" y="166687"/>
                </a:lnTo>
                <a:lnTo>
                  <a:pt x="8075346" y="174625"/>
                </a:lnTo>
                <a:lnTo>
                  <a:pt x="8143608" y="176212"/>
                </a:lnTo>
                <a:lnTo>
                  <a:pt x="8211871" y="174625"/>
                </a:lnTo>
                <a:lnTo>
                  <a:pt x="8272196" y="166687"/>
                </a:lnTo>
                <a:lnTo>
                  <a:pt x="8324583" y="155575"/>
                </a:lnTo>
                <a:lnTo>
                  <a:pt x="8370621" y="141287"/>
                </a:lnTo>
                <a:lnTo>
                  <a:pt x="8411896" y="125412"/>
                </a:lnTo>
                <a:lnTo>
                  <a:pt x="8448408" y="106362"/>
                </a:lnTo>
                <a:lnTo>
                  <a:pt x="8486508" y="87312"/>
                </a:lnTo>
                <a:lnTo>
                  <a:pt x="8524608" y="68262"/>
                </a:lnTo>
                <a:lnTo>
                  <a:pt x="8561120" y="52387"/>
                </a:lnTo>
                <a:lnTo>
                  <a:pt x="8602396" y="36512"/>
                </a:lnTo>
                <a:lnTo>
                  <a:pt x="8648432" y="20637"/>
                </a:lnTo>
                <a:lnTo>
                  <a:pt x="8700820" y="9525"/>
                </a:lnTo>
                <a:lnTo>
                  <a:pt x="8761146" y="3175"/>
                </a:lnTo>
                <a:lnTo>
                  <a:pt x="8827820" y="0"/>
                </a:lnTo>
                <a:lnTo>
                  <a:pt x="8897670" y="3175"/>
                </a:lnTo>
                <a:lnTo>
                  <a:pt x="8957996" y="9525"/>
                </a:lnTo>
                <a:lnTo>
                  <a:pt x="9010382" y="20637"/>
                </a:lnTo>
                <a:lnTo>
                  <a:pt x="9056420" y="36512"/>
                </a:lnTo>
                <a:lnTo>
                  <a:pt x="9097696" y="52387"/>
                </a:lnTo>
                <a:lnTo>
                  <a:pt x="9134208" y="68262"/>
                </a:lnTo>
                <a:lnTo>
                  <a:pt x="9172308" y="87312"/>
                </a:lnTo>
                <a:lnTo>
                  <a:pt x="9210408" y="106362"/>
                </a:lnTo>
                <a:lnTo>
                  <a:pt x="9246920" y="125412"/>
                </a:lnTo>
                <a:lnTo>
                  <a:pt x="9288196" y="141287"/>
                </a:lnTo>
                <a:lnTo>
                  <a:pt x="9334232" y="155575"/>
                </a:lnTo>
                <a:lnTo>
                  <a:pt x="9386620" y="166687"/>
                </a:lnTo>
                <a:lnTo>
                  <a:pt x="9446946" y="174625"/>
                </a:lnTo>
                <a:lnTo>
                  <a:pt x="9515208" y="176212"/>
                </a:lnTo>
                <a:lnTo>
                  <a:pt x="9583470" y="174625"/>
                </a:lnTo>
                <a:lnTo>
                  <a:pt x="9643796" y="166687"/>
                </a:lnTo>
                <a:lnTo>
                  <a:pt x="9696182" y="155575"/>
                </a:lnTo>
                <a:lnTo>
                  <a:pt x="9742220" y="141287"/>
                </a:lnTo>
                <a:lnTo>
                  <a:pt x="9783496" y="125412"/>
                </a:lnTo>
                <a:lnTo>
                  <a:pt x="9820008" y="106362"/>
                </a:lnTo>
                <a:lnTo>
                  <a:pt x="9896208" y="68262"/>
                </a:lnTo>
                <a:lnTo>
                  <a:pt x="9932720" y="52387"/>
                </a:lnTo>
                <a:lnTo>
                  <a:pt x="9973996" y="36512"/>
                </a:lnTo>
                <a:lnTo>
                  <a:pt x="10020032" y="20637"/>
                </a:lnTo>
                <a:lnTo>
                  <a:pt x="10072420" y="9525"/>
                </a:lnTo>
                <a:lnTo>
                  <a:pt x="10132746" y="3175"/>
                </a:lnTo>
                <a:lnTo>
                  <a:pt x="10201008" y="0"/>
                </a:lnTo>
                <a:lnTo>
                  <a:pt x="10269270" y="3175"/>
                </a:lnTo>
                <a:lnTo>
                  <a:pt x="10329596" y="9525"/>
                </a:lnTo>
                <a:lnTo>
                  <a:pt x="10381982" y="20637"/>
                </a:lnTo>
                <a:lnTo>
                  <a:pt x="10428020" y="36512"/>
                </a:lnTo>
                <a:lnTo>
                  <a:pt x="10469296" y="52387"/>
                </a:lnTo>
                <a:lnTo>
                  <a:pt x="10505808" y="68262"/>
                </a:lnTo>
                <a:lnTo>
                  <a:pt x="10543908" y="87312"/>
                </a:lnTo>
                <a:lnTo>
                  <a:pt x="10582008" y="106362"/>
                </a:lnTo>
                <a:lnTo>
                  <a:pt x="10618520" y="125412"/>
                </a:lnTo>
                <a:lnTo>
                  <a:pt x="10659796" y="141287"/>
                </a:lnTo>
                <a:lnTo>
                  <a:pt x="10705832" y="155575"/>
                </a:lnTo>
                <a:lnTo>
                  <a:pt x="10758220" y="166687"/>
                </a:lnTo>
                <a:lnTo>
                  <a:pt x="10818546" y="174625"/>
                </a:lnTo>
                <a:lnTo>
                  <a:pt x="10886808" y="176212"/>
                </a:lnTo>
                <a:lnTo>
                  <a:pt x="10955070" y="174625"/>
                </a:lnTo>
                <a:lnTo>
                  <a:pt x="11015396" y="166687"/>
                </a:lnTo>
                <a:lnTo>
                  <a:pt x="11067782" y="155575"/>
                </a:lnTo>
                <a:lnTo>
                  <a:pt x="11113820" y="141287"/>
                </a:lnTo>
                <a:lnTo>
                  <a:pt x="11155096" y="125412"/>
                </a:lnTo>
                <a:lnTo>
                  <a:pt x="11191608" y="106362"/>
                </a:lnTo>
                <a:lnTo>
                  <a:pt x="11229708" y="87312"/>
                </a:lnTo>
                <a:lnTo>
                  <a:pt x="11267808" y="68262"/>
                </a:lnTo>
                <a:lnTo>
                  <a:pt x="11304320" y="52387"/>
                </a:lnTo>
                <a:lnTo>
                  <a:pt x="11345596" y="36512"/>
                </a:lnTo>
                <a:lnTo>
                  <a:pt x="11391632" y="20637"/>
                </a:lnTo>
                <a:lnTo>
                  <a:pt x="11444020" y="9525"/>
                </a:lnTo>
                <a:lnTo>
                  <a:pt x="11504346" y="3175"/>
                </a:lnTo>
                <a:lnTo>
                  <a:pt x="11572608" y="0"/>
                </a:lnTo>
                <a:lnTo>
                  <a:pt x="11640870" y="3175"/>
                </a:lnTo>
                <a:lnTo>
                  <a:pt x="11701196" y="9525"/>
                </a:lnTo>
                <a:lnTo>
                  <a:pt x="11753582" y="20637"/>
                </a:lnTo>
                <a:lnTo>
                  <a:pt x="11799620" y="36512"/>
                </a:lnTo>
                <a:lnTo>
                  <a:pt x="11840896" y="52387"/>
                </a:lnTo>
                <a:lnTo>
                  <a:pt x="11877408" y="68262"/>
                </a:lnTo>
                <a:lnTo>
                  <a:pt x="11915508" y="87312"/>
                </a:lnTo>
                <a:lnTo>
                  <a:pt x="11953608" y="106362"/>
                </a:lnTo>
                <a:lnTo>
                  <a:pt x="11990120" y="125412"/>
                </a:lnTo>
                <a:lnTo>
                  <a:pt x="12031396" y="141287"/>
                </a:lnTo>
                <a:lnTo>
                  <a:pt x="12077432" y="155575"/>
                </a:lnTo>
                <a:lnTo>
                  <a:pt x="12129820" y="166688"/>
                </a:lnTo>
                <a:lnTo>
                  <a:pt x="12190146" y="174625"/>
                </a:lnTo>
                <a:lnTo>
                  <a:pt x="12191996" y="174668"/>
                </a:lnTo>
                <a:lnTo>
                  <a:pt x="12191996" y="319047"/>
                </a:lnTo>
                <a:lnTo>
                  <a:pt x="12190146" y="319004"/>
                </a:lnTo>
                <a:lnTo>
                  <a:pt x="12129820" y="311067"/>
                </a:lnTo>
                <a:lnTo>
                  <a:pt x="12077432" y="299954"/>
                </a:lnTo>
                <a:lnTo>
                  <a:pt x="12031396" y="285666"/>
                </a:lnTo>
                <a:lnTo>
                  <a:pt x="11990120" y="269791"/>
                </a:lnTo>
                <a:lnTo>
                  <a:pt x="11953608" y="250741"/>
                </a:lnTo>
                <a:lnTo>
                  <a:pt x="11915508" y="231691"/>
                </a:lnTo>
                <a:lnTo>
                  <a:pt x="11877408" y="212641"/>
                </a:lnTo>
                <a:lnTo>
                  <a:pt x="11840896" y="196766"/>
                </a:lnTo>
                <a:lnTo>
                  <a:pt x="11799620" y="180891"/>
                </a:lnTo>
                <a:lnTo>
                  <a:pt x="11753582" y="165016"/>
                </a:lnTo>
                <a:lnTo>
                  <a:pt x="11701196" y="153904"/>
                </a:lnTo>
                <a:lnTo>
                  <a:pt x="11640870" y="147554"/>
                </a:lnTo>
                <a:lnTo>
                  <a:pt x="11572608" y="144379"/>
                </a:lnTo>
                <a:lnTo>
                  <a:pt x="11504346" y="147554"/>
                </a:lnTo>
                <a:lnTo>
                  <a:pt x="11444020" y="153904"/>
                </a:lnTo>
                <a:lnTo>
                  <a:pt x="11391632" y="165016"/>
                </a:lnTo>
                <a:lnTo>
                  <a:pt x="11345596" y="180891"/>
                </a:lnTo>
                <a:lnTo>
                  <a:pt x="11304320" y="196766"/>
                </a:lnTo>
                <a:lnTo>
                  <a:pt x="11267808" y="212641"/>
                </a:lnTo>
                <a:lnTo>
                  <a:pt x="11229708" y="231691"/>
                </a:lnTo>
                <a:lnTo>
                  <a:pt x="11191608" y="250741"/>
                </a:lnTo>
                <a:lnTo>
                  <a:pt x="11155096" y="269791"/>
                </a:lnTo>
                <a:lnTo>
                  <a:pt x="11113820" y="285666"/>
                </a:lnTo>
                <a:lnTo>
                  <a:pt x="11067782" y="299954"/>
                </a:lnTo>
                <a:lnTo>
                  <a:pt x="11015396" y="311066"/>
                </a:lnTo>
                <a:lnTo>
                  <a:pt x="10955070" y="319004"/>
                </a:lnTo>
                <a:lnTo>
                  <a:pt x="10886808" y="320591"/>
                </a:lnTo>
                <a:lnTo>
                  <a:pt x="10818546" y="319004"/>
                </a:lnTo>
                <a:lnTo>
                  <a:pt x="10758220" y="311066"/>
                </a:lnTo>
                <a:lnTo>
                  <a:pt x="10705832" y="299954"/>
                </a:lnTo>
                <a:lnTo>
                  <a:pt x="10659796" y="285666"/>
                </a:lnTo>
                <a:lnTo>
                  <a:pt x="10618520" y="269791"/>
                </a:lnTo>
                <a:lnTo>
                  <a:pt x="10582008" y="250741"/>
                </a:lnTo>
                <a:lnTo>
                  <a:pt x="10543908" y="231691"/>
                </a:lnTo>
                <a:lnTo>
                  <a:pt x="10505808" y="212641"/>
                </a:lnTo>
                <a:lnTo>
                  <a:pt x="10469296" y="196766"/>
                </a:lnTo>
                <a:lnTo>
                  <a:pt x="10428020" y="180891"/>
                </a:lnTo>
                <a:lnTo>
                  <a:pt x="10381982" y="165016"/>
                </a:lnTo>
                <a:lnTo>
                  <a:pt x="10329596" y="153904"/>
                </a:lnTo>
                <a:lnTo>
                  <a:pt x="10269270" y="147554"/>
                </a:lnTo>
                <a:lnTo>
                  <a:pt x="10201008" y="144379"/>
                </a:lnTo>
                <a:lnTo>
                  <a:pt x="10132746" y="147554"/>
                </a:lnTo>
                <a:lnTo>
                  <a:pt x="10072420" y="153904"/>
                </a:lnTo>
                <a:lnTo>
                  <a:pt x="10020032" y="165016"/>
                </a:lnTo>
                <a:lnTo>
                  <a:pt x="9973996" y="180891"/>
                </a:lnTo>
                <a:lnTo>
                  <a:pt x="9932720" y="196766"/>
                </a:lnTo>
                <a:lnTo>
                  <a:pt x="9896208" y="212641"/>
                </a:lnTo>
                <a:lnTo>
                  <a:pt x="9820008" y="250741"/>
                </a:lnTo>
                <a:lnTo>
                  <a:pt x="9783496" y="269791"/>
                </a:lnTo>
                <a:lnTo>
                  <a:pt x="9742220" y="285666"/>
                </a:lnTo>
                <a:lnTo>
                  <a:pt x="9696182" y="299954"/>
                </a:lnTo>
                <a:lnTo>
                  <a:pt x="9643796" y="311066"/>
                </a:lnTo>
                <a:lnTo>
                  <a:pt x="9583470" y="319004"/>
                </a:lnTo>
                <a:lnTo>
                  <a:pt x="9515208" y="320591"/>
                </a:lnTo>
                <a:lnTo>
                  <a:pt x="9446946" y="319004"/>
                </a:lnTo>
                <a:lnTo>
                  <a:pt x="9386620" y="311066"/>
                </a:lnTo>
                <a:lnTo>
                  <a:pt x="9334232" y="299954"/>
                </a:lnTo>
                <a:lnTo>
                  <a:pt x="9288196" y="285666"/>
                </a:lnTo>
                <a:lnTo>
                  <a:pt x="9246920" y="269791"/>
                </a:lnTo>
                <a:lnTo>
                  <a:pt x="9210408" y="250741"/>
                </a:lnTo>
                <a:lnTo>
                  <a:pt x="9172308" y="231691"/>
                </a:lnTo>
                <a:lnTo>
                  <a:pt x="9134208" y="212641"/>
                </a:lnTo>
                <a:lnTo>
                  <a:pt x="9097696" y="196766"/>
                </a:lnTo>
                <a:lnTo>
                  <a:pt x="9056420" y="180891"/>
                </a:lnTo>
                <a:lnTo>
                  <a:pt x="9010382" y="165016"/>
                </a:lnTo>
                <a:lnTo>
                  <a:pt x="8957996" y="153904"/>
                </a:lnTo>
                <a:lnTo>
                  <a:pt x="8897670" y="147554"/>
                </a:lnTo>
                <a:lnTo>
                  <a:pt x="8827820" y="144379"/>
                </a:lnTo>
                <a:lnTo>
                  <a:pt x="8761146" y="147554"/>
                </a:lnTo>
                <a:lnTo>
                  <a:pt x="8700820" y="153904"/>
                </a:lnTo>
                <a:lnTo>
                  <a:pt x="8648432" y="165016"/>
                </a:lnTo>
                <a:lnTo>
                  <a:pt x="8602396" y="180891"/>
                </a:lnTo>
                <a:lnTo>
                  <a:pt x="8561120" y="196766"/>
                </a:lnTo>
                <a:lnTo>
                  <a:pt x="8524608" y="212641"/>
                </a:lnTo>
                <a:lnTo>
                  <a:pt x="8486508" y="231691"/>
                </a:lnTo>
                <a:lnTo>
                  <a:pt x="8448408" y="250741"/>
                </a:lnTo>
                <a:lnTo>
                  <a:pt x="8411896" y="269791"/>
                </a:lnTo>
                <a:lnTo>
                  <a:pt x="8370621" y="285666"/>
                </a:lnTo>
                <a:lnTo>
                  <a:pt x="8324583" y="299954"/>
                </a:lnTo>
                <a:lnTo>
                  <a:pt x="8272196" y="311066"/>
                </a:lnTo>
                <a:lnTo>
                  <a:pt x="8211871" y="319004"/>
                </a:lnTo>
                <a:lnTo>
                  <a:pt x="8143608" y="320591"/>
                </a:lnTo>
                <a:lnTo>
                  <a:pt x="8075346" y="319004"/>
                </a:lnTo>
                <a:lnTo>
                  <a:pt x="8015021" y="311066"/>
                </a:lnTo>
                <a:lnTo>
                  <a:pt x="7962633" y="299954"/>
                </a:lnTo>
                <a:lnTo>
                  <a:pt x="7916596" y="285666"/>
                </a:lnTo>
                <a:lnTo>
                  <a:pt x="7875321" y="269791"/>
                </a:lnTo>
                <a:lnTo>
                  <a:pt x="7838808" y="250741"/>
                </a:lnTo>
                <a:lnTo>
                  <a:pt x="7800708" y="231691"/>
                </a:lnTo>
                <a:lnTo>
                  <a:pt x="7762608" y="212641"/>
                </a:lnTo>
                <a:lnTo>
                  <a:pt x="7726096" y="196766"/>
                </a:lnTo>
                <a:lnTo>
                  <a:pt x="7684821" y="180891"/>
                </a:lnTo>
                <a:lnTo>
                  <a:pt x="7638783" y="165016"/>
                </a:lnTo>
                <a:lnTo>
                  <a:pt x="7586396" y="153904"/>
                </a:lnTo>
                <a:lnTo>
                  <a:pt x="7526071" y="147554"/>
                </a:lnTo>
                <a:lnTo>
                  <a:pt x="7457808" y="144379"/>
                </a:lnTo>
                <a:lnTo>
                  <a:pt x="7389546" y="147554"/>
                </a:lnTo>
                <a:lnTo>
                  <a:pt x="7329221" y="153904"/>
                </a:lnTo>
                <a:lnTo>
                  <a:pt x="7276833" y="165016"/>
                </a:lnTo>
                <a:lnTo>
                  <a:pt x="7230796" y="180891"/>
                </a:lnTo>
                <a:lnTo>
                  <a:pt x="7189521" y="196766"/>
                </a:lnTo>
                <a:lnTo>
                  <a:pt x="7153008" y="212641"/>
                </a:lnTo>
                <a:lnTo>
                  <a:pt x="7114908" y="231691"/>
                </a:lnTo>
                <a:lnTo>
                  <a:pt x="7076808" y="250741"/>
                </a:lnTo>
                <a:lnTo>
                  <a:pt x="7040296" y="269791"/>
                </a:lnTo>
                <a:lnTo>
                  <a:pt x="6999021" y="285666"/>
                </a:lnTo>
                <a:lnTo>
                  <a:pt x="6952983" y="299954"/>
                </a:lnTo>
                <a:lnTo>
                  <a:pt x="6900596" y="311066"/>
                </a:lnTo>
                <a:lnTo>
                  <a:pt x="6840271" y="319004"/>
                </a:lnTo>
                <a:lnTo>
                  <a:pt x="6781799" y="320364"/>
                </a:lnTo>
                <a:lnTo>
                  <a:pt x="6723327" y="319004"/>
                </a:lnTo>
                <a:lnTo>
                  <a:pt x="6663002" y="311066"/>
                </a:lnTo>
                <a:lnTo>
                  <a:pt x="6610614" y="299954"/>
                </a:lnTo>
                <a:lnTo>
                  <a:pt x="6564577" y="285666"/>
                </a:lnTo>
                <a:lnTo>
                  <a:pt x="6523302" y="269791"/>
                </a:lnTo>
                <a:lnTo>
                  <a:pt x="6486789" y="250741"/>
                </a:lnTo>
                <a:lnTo>
                  <a:pt x="6448689" y="231691"/>
                </a:lnTo>
                <a:lnTo>
                  <a:pt x="6410589" y="212641"/>
                </a:lnTo>
                <a:lnTo>
                  <a:pt x="6374077" y="196766"/>
                </a:lnTo>
                <a:lnTo>
                  <a:pt x="6332802" y="180891"/>
                </a:lnTo>
                <a:lnTo>
                  <a:pt x="6286764" y="165016"/>
                </a:lnTo>
                <a:lnTo>
                  <a:pt x="6234377" y="153904"/>
                </a:lnTo>
                <a:lnTo>
                  <a:pt x="6174052" y="147554"/>
                </a:lnTo>
                <a:lnTo>
                  <a:pt x="6105789" y="144379"/>
                </a:lnTo>
                <a:lnTo>
                  <a:pt x="6095999" y="144834"/>
                </a:lnTo>
                <a:lnTo>
                  <a:pt x="6086208" y="144379"/>
                </a:lnTo>
                <a:lnTo>
                  <a:pt x="6017947" y="147554"/>
                </a:lnTo>
                <a:lnTo>
                  <a:pt x="5957621" y="153904"/>
                </a:lnTo>
                <a:lnTo>
                  <a:pt x="5905234" y="165016"/>
                </a:lnTo>
                <a:lnTo>
                  <a:pt x="5859196" y="180891"/>
                </a:lnTo>
                <a:lnTo>
                  <a:pt x="5817921" y="196766"/>
                </a:lnTo>
                <a:lnTo>
                  <a:pt x="5781408" y="212641"/>
                </a:lnTo>
                <a:lnTo>
                  <a:pt x="5743308" y="231691"/>
                </a:lnTo>
                <a:lnTo>
                  <a:pt x="5705209" y="250741"/>
                </a:lnTo>
                <a:lnTo>
                  <a:pt x="5668696" y="269791"/>
                </a:lnTo>
                <a:lnTo>
                  <a:pt x="5627421" y="285666"/>
                </a:lnTo>
                <a:lnTo>
                  <a:pt x="5581383" y="299954"/>
                </a:lnTo>
                <a:lnTo>
                  <a:pt x="5528996" y="311066"/>
                </a:lnTo>
                <a:lnTo>
                  <a:pt x="5468671" y="319004"/>
                </a:lnTo>
                <a:lnTo>
                  <a:pt x="5410199" y="320364"/>
                </a:lnTo>
                <a:lnTo>
                  <a:pt x="5351727" y="319004"/>
                </a:lnTo>
                <a:lnTo>
                  <a:pt x="5291401" y="311066"/>
                </a:lnTo>
                <a:lnTo>
                  <a:pt x="5239014" y="299954"/>
                </a:lnTo>
                <a:lnTo>
                  <a:pt x="5192976" y="285666"/>
                </a:lnTo>
                <a:lnTo>
                  <a:pt x="5151701" y="269791"/>
                </a:lnTo>
                <a:lnTo>
                  <a:pt x="5115189" y="250741"/>
                </a:lnTo>
                <a:lnTo>
                  <a:pt x="5077089" y="231691"/>
                </a:lnTo>
                <a:lnTo>
                  <a:pt x="5038989" y="212641"/>
                </a:lnTo>
                <a:lnTo>
                  <a:pt x="5002476" y="196766"/>
                </a:lnTo>
                <a:lnTo>
                  <a:pt x="4961201" y="180891"/>
                </a:lnTo>
                <a:lnTo>
                  <a:pt x="4915165" y="165016"/>
                </a:lnTo>
                <a:lnTo>
                  <a:pt x="4862777" y="153904"/>
                </a:lnTo>
                <a:lnTo>
                  <a:pt x="4802453" y="147554"/>
                </a:lnTo>
                <a:lnTo>
                  <a:pt x="4734189" y="144379"/>
                </a:lnTo>
                <a:lnTo>
                  <a:pt x="4665928" y="147554"/>
                </a:lnTo>
                <a:lnTo>
                  <a:pt x="4605602" y="153904"/>
                </a:lnTo>
                <a:lnTo>
                  <a:pt x="4553214" y="165016"/>
                </a:lnTo>
                <a:lnTo>
                  <a:pt x="4507177" y="180891"/>
                </a:lnTo>
                <a:lnTo>
                  <a:pt x="4465902" y="196766"/>
                </a:lnTo>
                <a:lnTo>
                  <a:pt x="4429389" y="212641"/>
                </a:lnTo>
                <a:lnTo>
                  <a:pt x="4353189" y="250741"/>
                </a:lnTo>
                <a:lnTo>
                  <a:pt x="4316677" y="269791"/>
                </a:lnTo>
                <a:lnTo>
                  <a:pt x="4275402" y="285666"/>
                </a:lnTo>
                <a:lnTo>
                  <a:pt x="4229364" y="299954"/>
                </a:lnTo>
                <a:lnTo>
                  <a:pt x="4176977" y="311066"/>
                </a:lnTo>
                <a:lnTo>
                  <a:pt x="4116652" y="319004"/>
                </a:lnTo>
                <a:lnTo>
                  <a:pt x="4048389" y="320591"/>
                </a:lnTo>
                <a:lnTo>
                  <a:pt x="3980127" y="319004"/>
                </a:lnTo>
                <a:lnTo>
                  <a:pt x="3919802" y="311066"/>
                </a:lnTo>
                <a:lnTo>
                  <a:pt x="3867414" y="299954"/>
                </a:lnTo>
                <a:lnTo>
                  <a:pt x="3821377" y="285666"/>
                </a:lnTo>
                <a:lnTo>
                  <a:pt x="3780102" y="269791"/>
                </a:lnTo>
                <a:lnTo>
                  <a:pt x="3743589" y="250741"/>
                </a:lnTo>
                <a:lnTo>
                  <a:pt x="3705489" y="231691"/>
                </a:lnTo>
                <a:lnTo>
                  <a:pt x="3667389" y="212641"/>
                </a:lnTo>
                <a:lnTo>
                  <a:pt x="3630877" y="196766"/>
                </a:lnTo>
                <a:lnTo>
                  <a:pt x="3589602" y="180891"/>
                </a:lnTo>
                <a:lnTo>
                  <a:pt x="3543564" y="165016"/>
                </a:lnTo>
                <a:lnTo>
                  <a:pt x="3491177" y="153904"/>
                </a:lnTo>
                <a:lnTo>
                  <a:pt x="3430852" y="147554"/>
                </a:lnTo>
                <a:lnTo>
                  <a:pt x="3361002" y="144379"/>
                </a:lnTo>
                <a:lnTo>
                  <a:pt x="3294327" y="147554"/>
                </a:lnTo>
                <a:lnTo>
                  <a:pt x="3234002" y="153904"/>
                </a:lnTo>
                <a:lnTo>
                  <a:pt x="3181614" y="165016"/>
                </a:lnTo>
                <a:lnTo>
                  <a:pt x="3135577" y="180891"/>
                </a:lnTo>
                <a:lnTo>
                  <a:pt x="3094302" y="196766"/>
                </a:lnTo>
                <a:lnTo>
                  <a:pt x="3057789" y="212641"/>
                </a:lnTo>
                <a:lnTo>
                  <a:pt x="3019689" y="231691"/>
                </a:lnTo>
                <a:lnTo>
                  <a:pt x="2981589" y="250741"/>
                </a:lnTo>
                <a:lnTo>
                  <a:pt x="2945077" y="269791"/>
                </a:lnTo>
                <a:lnTo>
                  <a:pt x="2903802" y="285666"/>
                </a:lnTo>
                <a:lnTo>
                  <a:pt x="2857764" y="299954"/>
                </a:lnTo>
                <a:lnTo>
                  <a:pt x="2805377" y="311066"/>
                </a:lnTo>
                <a:lnTo>
                  <a:pt x="2745052" y="319004"/>
                </a:lnTo>
                <a:lnTo>
                  <a:pt x="2676789" y="320591"/>
                </a:lnTo>
                <a:lnTo>
                  <a:pt x="2608527" y="319004"/>
                </a:lnTo>
                <a:lnTo>
                  <a:pt x="2548202" y="311066"/>
                </a:lnTo>
                <a:lnTo>
                  <a:pt x="2495814" y="299954"/>
                </a:lnTo>
                <a:lnTo>
                  <a:pt x="2449777" y="285666"/>
                </a:lnTo>
                <a:lnTo>
                  <a:pt x="2408502" y="269791"/>
                </a:lnTo>
                <a:lnTo>
                  <a:pt x="2371989" y="250741"/>
                </a:lnTo>
                <a:lnTo>
                  <a:pt x="2333889" y="231691"/>
                </a:lnTo>
                <a:lnTo>
                  <a:pt x="2295789" y="212641"/>
                </a:lnTo>
                <a:lnTo>
                  <a:pt x="2259277" y="196766"/>
                </a:lnTo>
                <a:lnTo>
                  <a:pt x="2218002" y="180891"/>
                </a:lnTo>
                <a:lnTo>
                  <a:pt x="2171964" y="165016"/>
                </a:lnTo>
                <a:lnTo>
                  <a:pt x="2119577" y="153904"/>
                </a:lnTo>
                <a:lnTo>
                  <a:pt x="2059252" y="147554"/>
                </a:lnTo>
                <a:lnTo>
                  <a:pt x="1990989" y="144379"/>
                </a:lnTo>
                <a:lnTo>
                  <a:pt x="1922727" y="147554"/>
                </a:lnTo>
                <a:lnTo>
                  <a:pt x="1862402" y="153904"/>
                </a:lnTo>
                <a:lnTo>
                  <a:pt x="1810014" y="165016"/>
                </a:lnTo>
                <a:lnTo>
                  <a:pt x="1763977" y="180891"/>
                </a:lnTo>
                <a:lnTo>
                  <a:pt x="1722702" y="196766"/>
                </a:lnTo>
                <a:lnTo>
                  <a:pt x="1686189" y="212641"/>
                </a:lnTo>
                <a:lnTo>
                  <a:pt x="1648089" y="231691"/>
                </a:lnTo>
                <a:lnTo>
                  <a:pt x="1609989" y="250741"/>
                </a:lnTo>
                <a:lnTo>
                  <a:pt x="1573477" y="269791"/>
                </a:lnTo>
                <a:lnTo>
                  <a:pt x="1532202" y="285666"/>
                </a:lnTo>
                <a:lnTo>
                  <a:pt x="1486164" y="299954"/>
                </a:lnTo>
                <a:lnTo>
                  <a:pt x="1433777" y="311066"/>
                </a:lnTo>
                <a:lnTo>
                  <a:pt x="1373452" y="319004"/>
                </a:lnTo>
                <a:lnTo>
                  <a:pt x="1305189" y="320591"/>
                </a:lnTo>
                <a:lnTo>
                  <a:pt x="1236927" y="319004"/>
                </a:lnTo>
                <a:lnTo>
                  <a:pt x="1176602" y="311066"/>
                </a:lnTo>
                <a:lnTo>
                  <a:pt x="1124214" y="299954"/>
                </a:lnTo>
                <a:lnTo>
                  <a:pt x="1078177" y="285666"/>
                </a:lnTo>
                <a:lnTo>
                  <a:pt x="1036902" y="269791"/>
                </a:lnTo>
                <a:lnTo>
                  <a:pt x="1000389" y="250741"/>
                </a:lnTo>
                <a:lnTo>
                  <a:pt x="962289" y="231691"/>
                </a:lnTo>
                <a:lnTo>
                  <a:pt x="924189" y="212641"/>
                </a:lnTo>
                <a:lnTo>
                  <a:pt x="887677" y="196766"/>
                </a:lnTo>
                <a:lnTo>
                  <a:pt x="846402" y="180891"/>
                </a:lnTo>
                <a:lnTo>
                  <a:pt x="800364" y="165016"/>
                </a:lnTo>
                <a:lnTo>
                  <a:pt x="747977" y="153904"/>
                </a:lnTo>
                <a:lnTo>
                  <a:pt x="687652" y="147554"/>
                </a:lnTo>
                <a:lnTo>
                  <a:pt x="619389" y="144379"/>
                </a:lnTo>
                <a:lnTo>
                  <a:pt x="551127" y="147554"/>
                </a:lnTo>
                <a:lnTo>
                  <a:pt x="490802" y="153904"/>
                </a:lnTo>
                <a:lnTo>
                  <a:pt x="438414" y="165016"/>
                </a:lnTo>
                <a:lnTo>
                  <a:pt x="392377" y="180891"/>
                </a:lnTo>
                <a:lnTo>
                  <a:pt x="351102" y="196766"/>
                </a:lnTo>
                <a:lnTo>
                  <a:pt x="314589" y="212641"/>
                </a:lnTo>
                <a:lnTo>
                  <a:pt x="276489" y="231691"/>
                </a:lnTo>
                <a:lnTo>
                  <a:pt x="238389" y="250741"/>
                </a:lnTo>
                <a:lnTo>
                  <a:pt x="201877" y="269791"/>
                </a:lnTo>
                <a:lnTo>
                  <a:pt x="160602" y="285666"/>
                </a:lnTo>
                <a:lnTo>
                  <a:pt x="114564" y="299954"/>
                </a:lnTo>
                <a:lnTo>
                  <a:pt x="62177" y="311066"/>
                </a:lnTo>
                <a:lnTo>
                  <a:pt x="1852" y="319004"/>
                </a:lnTo>
                <a:lnTo>
                  <a:pt x="0" y="319047"/>
                </a:lnTo>
                <a:lnTo>
                  <a:pt x="0" y="174668"/>
                </a:lnTo>
                <a:lnTo>
                  <a:pt x="1852" y="174625"/>
                </a:lnTo>
                <a:lnTo>
                  <a:pt x="62177" y="166687"/>
                </a:lnTo>
                <a:lnTo>
                  <a:pt x="114564" y="155575"/>
                </a:lnTo>
                <a:lnTo>
                  <a:pt x="160602" y="141287"/>
                </a:lnTo>
                <a:lnTo>
                  <a:pt x="201877" y="125412"/>
                </a:lnTo>
                <a:lnTo>
                  <a:pt x="238389" y="106362"/>
                </a:lnTo>
                <a:lnTo>
                  <a:pt x="276489" y="87312"/>
                </a:lnTo>
                <a:lnTo>
                  <a:pt x="314589" y="68262"/>
                </a:lnTo>
                <a:lnTo>
                  <a:pt x="351102" y="52387"/>
                </a:lnTo>
                <a:lnTo>
                  <a:pt x="392377" y="36512"/>
                </a:lnTo>
                <a:lnTo>
                  <a:pt x="438414" y="20637"/>
                </a:lnTo>
                <a:lnTo>
                  <a:pt x="490802" y="9525"/>
                </a:lnTo>
                <a:lnTo>
                  <a:pt x="551127" y="3175"/>
                </a:lnTo>
                <a:lnTo>
                  <a:pt x="619389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  <a:prstDash val="solid"/>
            <a:round/>
            <a:headEnd/>
            <a:tailEnd/>
          </a:ln>
        </p:spPr>
        <p:txBody>
          <a:bodyPr wrap="square" rtlCol="0" anchor="ctr">
            <a:noAutofit/>
          </a:bodyPr>
          <a:lstStyle/>
          <a:p>
            <a:pPr algn="ctr" defTabSz="457200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78A43BF4-C711-4601-987F-B09C69C7EB74}"/>
              </a:ext>
            </a:extLst>
          </p:cNvPr>
          <p:cNvSpPr txBox="1"/>
          <p:nvPr/>
        </p:nvSpPr>
        <p:spPr>
          <a:xfrm>
            <a:off x="406451" y="620688"/>
            <a:ext cx="18503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u="sng" dirty="0"/>
              <a:t>Question</a:t>
            </a:r>
            <a:r>
              <a:rPr lang="fr-FR" sz="3200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24361288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3">
            <a:extLst>
              <a:ext uri="{FF2B5EF4-FFF2-40B4-BE49-F238E27FC236}">
                <a16:creationId xmlns:a16="http://schemas.microsoft.com/office/drawing/2014/main" id="{03BBF051-7631-492D-81A1-2D430F5402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3568" y="1052736"/>
            <a:ext cx="4494261" cy="1080120"/>
          </a:xfrm>
        </p:spPr>
        <p:txBody>
          <a:bodyPr anchor="ctr">
            <a:normAutofit/>
          </a:bodyPr>
          <a:lstStyle/>
          <a:p>
            <a:pPr algn="l">
              <a:lnSpc>
                <a:spcPct val="90000"/>
              </a:lnSpc>
            </a:pPr>
            <a:r>
              <a:rPr lang="fr-FR" sz="3200" u="sng" dirty="0">
                <a:solidFill>
                  <a:schemeClr val="bg1"/>
                </a:solidFill>
              </a:rPr>
              <a:t>Réponse</a:t>
            </a:r>
            <a:r>
              <a:rPr lang="fr-FR" sz="3200" dirty="0">
                <a:solidFill>
                  <a:schemeClr val="bg1"/>
                </a:solidFill>
              </a:rPr>
              <a:t>:</a:t>
            </a:r>
            <a:br>
              <a:rPr lang="fr-FR" sz="1800" b="1" dirty="0">
                <a:solidFill>
                  <a:schemeClr val="bg1"/>
                </a:solidFill>
              </a:rPr>
            </a:br>
            <a:br>
              <a:rPr lang="fr-FR" sz="1800" b="1" dirty="0">
                <a:solidFill>
                  <a:schemeClr val="bg1"/>
                </a:solidFill>
              </a:rPr>
            </a:br>
            <a:endParaRPr lang="fr-FR" sz="1800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C1ADCFC-30F9-4F34-9349-B4005FB63E3B}"/>
              </a:ext>
            </a:extLst>
          </p:cNvPr>
          <p:cNvSpPr txBox="1"/>
          <p:nvPr/>
        </p:nvSpPr>
        <p:spPr>
          <a:xfrm>
            <a:off x="1151620" y="2132856"/>
            <a:ext cx="6840760" cy="2219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600" b="1" dirty="0">
                <a:solidFill>
                  <a:schemeClr val="bg1"/>
                </a:solidFill>
              </a:rPr>
              <a:t>                                                   </a:t>
            </a:r>
            <a:r>
              <a:rPr lang="fr-FR" sz="2000" b="1" dirty="0">
                <a:solidFill>
                  <a:schemeClr val="bg1"/>
                </a:solidFill>
              </a:rPr>
              <a:t>LA TACHYCARDIE </a:t>
            </a:r>
          </a:p>
          <a:p>
            <a:pPr>
              <a:lnSpc>
                <a:spcPct val="150000"/>
              </a:lnSpc>
            </a:pPr>
            <a:endParaRPr lang="fr-FR" sz="2000" b="1" dirty="0">
              <a:solidFill>
                <a:schemeClr val="bg1"/>
              </a:solidFill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r-FR" b="1" dirty="0">
                <a:solidFill>
                  <a:schemeClr val="bg1"/>
                </a:solidFill>
              </a:rPr>
              <a:t> </a:t>
            </a:r>
            <a:r>
              <a:rPr lang="fr-FR" dirty="0">
                <a:solidFill>
                  <a:schemeClr val="bg1"/>
                </a:solidFill>
              </a:rPr>
              <a:t>Signe </a:t>
            </a:r>
            <a:r>
              <a:rPr lang="fr-FR" b="1" dirty="0">
                <a:solidFill>
                  <a:schemeClr val="bg1"/>
                </a:solidFill>
              </a:rPr>
              <a:t>précoce</a:t>
            </a:r>
            <a:r>
              <a:rPr lang="fr-FR" dirty="0">
                <a:solidFill>
                  <a:schemeClr val="bg1"/>
                </a:solidFill>
              </a:rPr>
              <a:t> en cas de complication post chirurgie bariatrique.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r-FR" dirty="0">
                <a:solidFill>
                  <a:schemeClr val="bg1"/>
                </a:solidFill>
              </a:rPr>
              <a:t>Peut parfois être le seul signe révélateur d’une complication.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r-FR" b="1" dirty="0">
                <a:solidFill>
                  <a:schemeClr val="bg1"/>
                </a:solidFill>
              </a:rPr>
              <a:t>FC &gt; 120 bpm 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013A692-BB3E-4D79-921C-17D35F753280}"/>
              </a:ext>
            </a:extLst>
          </p:cNvPr>
          <p:cNvSpPr txBox="1"/>
          <p:nvPr/>
        </p:nvSpPr>
        <p:spPr>
          <a:xfrm>
            <a:off x="8244408" y="5805264"/>
            <a:ext cx="6174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EMC</a:t>
            </a:r>
          </a:p>
        </p:txBody>
      </p:sp>
    </p:spTree>
    <p:extLst>
      <p:ext uri="{BB962C8B-B14F-4D97-AF65-F5344CB8AC3E}">
        <p14:creationId xmlns:p14="http://schemas.microsoft.com/office/powerpoint/2010/main" val="20143552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3">
            <a:extLst>
              <a:ext uri="{FF2B5EF4-FFF2-40B4-BE49-F238E27FC236}">
                <a16:creationId xmlns:a16="http://schemas.microsoft.com/office/drawing/2014/main" id="{03BBF051-7631-492D-81A1-2D430F5402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3568" y="1052736"/>
            <a:ext cx="4494261" cy="1080120"/>
          </a:xfrm>
        </p:spPr>
        <p:txBody>
          <a:bodyPr anchor="ctr">
            <a:normAutofit/>
          </a:bodyPr>
          <a:lstStyle/>
          <a:p>
            <a:pPr algn="l">
              <a:lnSpc>
                <a:spcPct val="90000"/>
              </a:lnSpc>
            </a:pPr>
            <a:r>
              <a:rPr lang="fr-FR" sz="3200" u="sng" dirty="0">
                <a:solidFill>
                  <a:schemeClr val="bg1"/>
                </a:solidFill>
              </a:rPr>
              <a:t>Cas clinique</a:t>
            </a:r>
            <a:r>
              <a:rPr lang="fr-FR" sz="3200" dirty="0">
                <a:solidFill>
                  <a:schemeClr val="bg1"/>
                </a:solidFill>
              </a:rPr>
              <a:t>:</a:t>
            </a:r>
            <a:br>
              <a:rPr lang="fr-FR" sz="1800" b="1" dirty="0">
                <a:solidFill>
                  <a:schemeClr val="bg1"/>
                </a:solidFill>
              </a:rPr>
            </a:br>
            <a:br>
              <a:rPr lang="fr-FR" sz="1800" b="1" dirty="0">
                <a:solidFill>
                  <a:schemeClr val="bg1"/>
                </a:solidFill>
              </a:rPr>
            </a:br>
            <a:endParaRPr lang="fr-FR" sz="1800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C1ADCFC-30F9-4F34-9349-B4005FB63E3B}"/>
              </a:ext>
            </a:extLst>
          </p:cNvPr>
          <p:cNvSpPr txBox="1"/>
          <p:nvPr/>
        </p:nvSpPr>
        <p:spPr>
          <a:xfrm>
            <a:off x="728024" y="2483356"/>
            <a:ext cx="7687952" cy="18912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000" dirty="0">
                <a:solidFill>
                  <a:schemeClr val="bg1"/>
                </a:solidFill>
              </a:rPr>
              <a:t>Elle présente en post-opératoire immédiat des </a:t>
            </a:r>
            <a:r>
              <a:rPr lang="fr-FR" sz="2000" b="1" dirty="0">
                <a:solidFill>
                  <a:schemeClr val="bg1"/>
                </a:solidFill>
              </a:rPr>
              <a:t>vomissements salivaires.</a:t>
            </a:r>
          </a:p>
          <a:p>
            <a:pPr>
              <a:lnSpc>
                <a:spcPct val="150000"/>
              </a:lnSpc>
            </a:pPr>
            <a:r>
              <a:rPr lang="fr-FR" sz="2000" b="1" dirty="0">
                <a:solidFill>
                  <a:schemeClr val="bg1"/>
                </a:solidFill>
              </a:rPr>
              <a:t>• </a:t>
            </a:r>
            <a:r>
              <a:rPr lang="fr-FR" sz="2000" dirty="0" err="1">
                <a:solidFill>
                  <a:schemeClr val="bg1"/>
                </a:solidFill>
              </a:rPr>
              <a:t>Fc</a:t>
            </a:r>
            <a:r>
              <a:rPr lang="fr-FR" sz="2000" b="1" dirty="0">
                <a:solidFill>
                  <a:schemeClr val="bg1"/>
                </a:solidFill>
              </a:rPr>
              <a:t> 83 </a:t>
            </a:r>
            <a:r>
              <a:rPr lang="fr-FR" sz="2000" dirty="0">
                <a:solidFill>
                  <a:schemeClr val="bg1"/>
                </a:solidFill>
              </a:rPr>
              <a:t>bpm/min</a:t>
            </a:r>
            <a:br>
              <a:rPr lang="fr-FR" sz="2000" b="1" dirty="0">
                <a:solidFill>
                  <a:schemeClr val="bg1"/>
                </a:solidFill>
              </a:rPr>
            </a:br>
            <a:r>
              <a:rPr lang="fr-FR" sz="2000" b="1" dirty="0">
                <a:solidFill>
                  <a:schemeClr val="bg1"/>
                </a:solidFill>
              </a:rPr>
              <a:t>• HD stable</a:t>
            </a:r>
            <a:br>
              <a:rPr lang="fr-FR" sz="2000" b="1" dirty="0">
                <a:solidFill>
                  <a:schemeClr val="bg1"/>
                </a:solidFill>
              </a:rPr>
            </a:br>
            <a:r>
              <a:rPr lang="fr-FR" sz="2000" b="1" dirty="0">
                <a:solidFill>
                  <a:schemeClr val="bg1"/>
                </a:solidFill>
              </a:rPr>
              <a:t>• </a:t>
            </a:r>
            <a:r>
              <a:rPr lang="fr-FR" sz="2000" dirty="0">
                <a:solidFill>
                  <a:schemeClr val="bg1"/>
                </a:solidFill>
              </a:rPr>
              <a:t>Biologie</a:t>
            </a:r>
            <a:r>
              <a:rPr lang="fr-FR" sz="2000" b="1" dirty="0">
                <a:solidFill>
                  <a:schemeClr val="bg1"/>
                </a:solidFill>
              </a:rPr>
              <a:t> GB 14 </a:t>
            </a:r>
            <a:r>
              <a:rPr lang="fr-FR" sz="2000" dirty="0">
                <a:solidFill>
                  <a:schemeClr val="bg1"/>
                </a:solidFill>
              </a:rPr>
              <a:t>G/L</a:t>
            </a:r>
            <a:r>
              <a:rPr lang="fr-FR" sz="2000" b="1" dirty="0">
                <a:solidFill>
                  <a:schemeClr val="bg1"/>
                </a:solidFill>
              </a:rPr>
              <a:t>, CRP 23 en décroissance à J2</a:t>
            </a:r>
          </a:p>
        </p:txBody>
      </p:sp>
    </p:spTree>
    <p:extLst>
      <p:ext uri="{BB962C8B-B14F-4D97-AF65-F5344CB8AC3E}">
        <p14:creationId xmlns:p14="http://schemas.microsoft.com/office/powerpoint/2010/main" val="412712792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49F388DC-C47F-4048-9B69-F1644A2A16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422C035D-D3AD-4301-A1B5-D4C91E3C58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4926329"/>
            <a:ext cx="9143997" cy="1931671"/>
          </a:xfrm>
          <a:custGeom>
            <a:avLst/>
            <a:gdLst>
              <a:gd name="connsiteX0" fmla="*/ 619388 w 12191996"/>
              <a:gd name="connsiteY0" fmla="*/ 0 h 1931671"/>
              <a:gd name="connsiteX1" fmla="*/ 687651 w 12191996"/>
              <a:gd name="connsiteY1" fmla="*/ 3175 h 1931671"/>
              <a:gd name="connsiteX2" fmla="*/ 747976 w 12191996"/>
              <a:gd name="connsiteY2" fmla="*/ 9525 h 1931671"/>
              <a:gd name="connsiteX3" fmla="*/ 800363 w 12191996"/>
              <a:gd name="connsiteY3" fmla="*/ 20637 h 1931671"/>
              <a:gd name="connsiteX4" fmla="*/ 846401 w 12191996"/>
              <a:gd name="connsiteY4" fmla="*/ 36512 h 1931671"/>
              <a:gd name="connsiteX5" fmla="*/ 887676 w 12191996"/>
              <a:gd name="connsiteY5" fmla="*/ 52387 h 1931671"/>
              <a:gd name="connsiteX6" fmla="*/ 924188 w 12191996"/>
              <a:gd name="connsiteY6" fmla="*/ 68262 h 1931671"/>
              <a:gd name="connsiteX7" fmla="*/ 962288 w 12191996"/>
              <a:gd name="connsiteY7" fmla="*/ 87312 h 1931671"/>
              <a:gd name="connsiteX8" fmla="*/ 1000388 w 12191996"/>
              <a:gd name="connsiteY8" fmla="*/ 106362 h 1931671"/>
              <a:gd name="connsiteX9" fmla="*/ 1036901 w 12191996"/>
              <a:gd name="connsiteY9" fmla="*/ 125412 h 1931671"/>
              <a:gd name="connsiteX10" fmla="*/ 1078176 w 12191996"/>
              <a:gd name="connsiteY10" fmla="*/ 141287 h 1931671"/>
              <a:gd name="connsiteX11" fmla="*/ 1124213 w 12191996"/>
              <a:gd name="connsiteY11" fmla="*/ 155575 h 1931671"/>
              <a:gd name="connsiteX12" fmla="*/ 1176601 w 12191996"/>
              <a:gd name="connsiteY12" fmla="*/ 166687 h 1931671"/>
              <a:gd name="connsiteX13" fmla="*/ 1236926 w 12191996"/>
              <a:gd name="connsiteY13" fmla="*/ 174625 h 1931671"/>
              <a:gd name="connsiteX14" fmla="*/ 1305188 w 12191996"/>
              <a:gd name="connsiteY14" fmla="*/ 176212 h 1931671"/>
              <a:gd name="connsiteX15" fmla="*/ 1373451 w 12191996"/>
              <a:gd name="connsiteY15" fmla="*/ 174625 h 1931671"/>
              <a:gd name="connsiteX16" fmla="*/ 1433776 w 12191996"/>
              <a:gd name="connsiteY16" fmla="*/ 166687 h 1931671"/>
              <a:gd name="connsiteX17" fmla="*/ 1486163 w 12191996"/>
              <a:gd name="connsiteY17" fmla="*/ 155575 h 1931671"/>
              <a:gd name="connsiteX18" fmla="*/ 1532201 w 12191996"/>
              <a:gd name="connsiteY18" fmla="*/ 141287 h 1931671"/>
              <a:gd name="connsiteX19" fmla="*/ 1573476 w 12191996"/>
              <a:gd name="connsiteY19" fmla="*/ 125412 h 1931671"/>
              <a:gd name="connsiteX20" fmla="*/ 1609988 w 12191996"/>
              <a:gd name="connsiteY20" fmla="*/ 106362 h 1931671"/>
              <a:gd name="connsiteX21" fmla="*/ 1648088 w 12191996"/>
              <a:gd name="connsiteY21" fmla="*/ 87312 h 1931671"/>
              <a:gd name="connsiteX22" fmla="*/ 1686188 w 12191996"/>
              <a:gd name="connsiteY22" fmla="*/ 68262 h 1931671"/>
              <a:gd name="connsiteX23" fmla="*/ 1722701 w 12191996"/>
              <a:gd name="connsiteY23" fmla="*/ 52387 h 1931671"/>
              <a:gd name="connsiteX24" fmla="*/ 1763976 w 12191996"/>
              <a:gd name="connsiteY24" fmla="*/ 36512 h 1931671"/>
              <a:gd name="connsiteX25" fmla="*/ 1810013 w 12191996"/>
              <a:gd name="connsiteY25" fmla="*/ 20637 h 1931671"/>
              <a:gd name="connsiteX26" fmla="*/ 1862401 w 12191996"/>
              <a:gd name="connsiteY26" fmla="*/ 9525 h 1931671"/>
              <a:gd name="connsiteX27" fmla="*/ 1922726 w 12191996"/>
              <a:gd name="connsiteY27" fmla="*/ 3175 h 1931671"/>
              <a:gd name="connsiteX28" fmla="*/ 1990988 w 12191996"/>
              <a:gd name="connsiteY28" fmla="*/ 0 h 1931671"/>
              <a:gd name="connsiteX29" fmla="*/ 2059251 w 12191996"/>
              <a:gd name="connsiteY29" fmla="*/ 3175 h 1931671"/>
              <a:gd name="connsiteX30" fmla="*/ 2119576 w 12191996"/>
              <a:gd name="connsiteY30" fmla="*/ 9525 h 1931671"/>
              <a:gd name="connsiteX31" fmla="*/ 2171963 w 12191996"/>
              <a:gd name="connsiteY31" fmla="*/ 20637 h 1931671"/>
              <a:gd name="connsiteX32" fmla="*/ 2218001 w 12191996"/>
              <a:gd name="connsiteY32" fmla="*/ 36512 h 1931671"/>
              <a:gd name="connsiteX33" fmla="*/ 2259276 w 12191996"/>
              <a:gd name="connsiteY33" fmla="*/ 52387 h 1931671"/>
              <a:gd name="connsiteX34" fmla="*/ 2295788 w 12191996"/>
              <a:gd name="connsiteY34" fmla="*/ 68262 h 1931671"/>
              <a:gd name="connsiteX35" fmla="*/ 2333888 w 12191996"/>
              <a:gd name="connsiteY35" fmla="*/ 87312 h 1931671"/>
              <a:gd name="connsiteX36" fmla="*/ 2371988 w 12191996"/>
              <a:gd name="connsiteY36" fmla="*/ 106362 h 1931671"/>
              <a:gd name="connsiteX37" fmla="*/ 2408501 w 12191996"/>
              <a:gd name="connsiteY37" fmla="*/ 125412 h 1931671"/>
              <a:gd name="connsiteX38" fmla="*/ 2449776 w 12191996"/>
              <a:gd name="connsiteY38" fmla="*/ 141287 h 1931671"/>
              <a:gd name="connsiteX39" fmla="*/ 2495813 w 12191996"/>
              <a:gd name="connsiteY39" fmla="*/ 155575 h 1931671"/>
              <a:gd name="connsiteX40" fmla="*/ 2548201 w 12191996"/>
              <a:gd name="connsiteY40" fmla="*/ 166687 h 1931671"/>
              <a:gd name="connsiteX41" fmla="*/ 2608526 w 12191996"/>
              <a:gd name="connsiteY41" fmla="*/ 174625 h 1931671"/>
              <a:gd name="connsiteX42" fmla="*/ 2676788 w 12191996"/>
              <a:gd name="connsiteY42" fmla="*/ 176212 h 1931671"/>
              <a:gd name="connsiteX43" fmla="*/ 2745051 w 12191996"/>
              <a:gd name="connsiteY43" fmla="*/ 174625 h 1931671"/>
              <a:gd name="connsiteX44" fmla="*/ 2805376 w 12191996"/>
              <a:gd name="connsiteY44" fmla="*/ 166687 h 1931671"/>
              <a:gd name="connsiteX45" fmla="*/ 2857763 w 12191996"/>
              <a:gd name="connsiteY45" fmla="*/ 155575 h 1931671"/>
              <a:gd name="connsiteX46" fmla="*/ 2903801 w 12191996"/>
              <a:gd name="connsiteY46" fmla="*/ 141287 h 1931671"/>
              <a:gd name="connsiteX47" fmla="*/ 2945076 w 12191996"/>
              <a:gd name="connsiteY47" fmla="*/ 125412 h 1931671"/>
              <a:gd name="connsiteX48" fmla="*/ 2981588 w 12191996"/>
              <a:gd name="connsiteY48" fmla="*/ 106362 h 1931671"/>
              <a:gd name="connsiteX49" fmla="*/ 3019688 w 12191996"/>
              <a:gd name="connsiteY49" fmla="*/ 87312 h 1931671"/>
              <a:gd name="connsiteX50" fmla="*/ 3057788 w 12191996"/>
              <a:gd name="connsiteY50" fmla="*/ 68262 h 1931671"/>
              <a:gd name="connsiteX51" fmla="*/ 3094301 w 12191996"/>
              <a:gd name="connsiteY51" fmla="*/ 52387 h 1931671"/>
              <a:gd name="connsiteX52" fmla="*/ 3135576 w 12191996"/>
              <a:gd name="connsiteY52" fmla="*/ 36512 h 1931671"/>
              <a:gd name="connsiteX53" fmla="*/ 3181613 w 12191996"/>
              <a:gd name="connsiteY53" fmla="*/ 20637 h 1931671"/>
              <a:gd name="connsiteX54" fmla="*/ 3234001 w 12191996"/>
              <a:gd name="connsiteY54" fmla="*/ 9525 h 1931671"/>
              <a:gd name="connsiteX55" fmla="*/ 3294326 w 12191996"/>
              <a:gd name="connsiteY55" fmla="*/ 3175 h 1931671"/>
              <a:gd name="connsiteX56" fmla="*/ 3361001 w 12191996"/>
              <a:gd name="connsiteY56" fmla="*/ 0 h 1931671"/>
              <a:gd name="connsiteX57" fmla="*/ 3430851 w 12191996"/>
              <a:gd name="connsiteY57" fmla="*/ 3175 h 1931671"/>
              <a:gd name="connsiteX58" fmla="*/ 3491176 w 12191996"/>
              <a:gd name="connsiteY58" fmla="*/ 9525 h 1931671"/>
              <a:gd name="connsiteX59" fmla="*/ 3543563 w 12191996"/>
              <a:gd name="connsiteY59" fmla="*/ 20637 h 1931671"/>
              <a:gd name="connsiteX60" fmla="*/ 3589601 w 12191996"/>
              <a:gd name="connsiteY60" fmla="*/ 36512 h 1931671"/>
              <a:gd name="connsiteX61" fmla="*/ 3630876 w 12191996"/>
              <a:gd name="connsiteY61" fmla="*/ 52387 h 1931671"/>
              <a:gd name="connsiteX62" fmla="*/ 3667388 w 12191996"/>
              <a:gd name="connsiteY62" fmla="*/ 68262 h 1931671"/>
              <a:gd name="connsiteX63" fmla="*/ 3705488 w 12191996"/>
              <a:gd name="connsiteY63" fmla="*/ 87312 h 1931671"/>
              <a:gd name="connsiteX64" fmla="*/ 3743588 w 12191996"/>
              <a:gd name="connsiteY64" fmla="*/ 106362 h 1931671"/>
              <a:gd name="connsiteX65" fmla="*/ 3780101 w 12191996"/>
              <a:gd name="connsiteY65" fmla="*/ 125412 h 1931671"/>
              <a:gd name="connsiteX66" fmla="*/ 3821376 w 12191996"/>
              <a:gd name="connsiteY66" fmla="*/ 141287 h 1931671"/>
              <a:gd name="connsiteX67" fmla="*/ 3867413 w 12191996"/>
              <a:gd name="connsiteY67" fmla="*/ 155575 h 1931671"/>
              <a:gd name="connsiteX68" fmla="*/ 3919801 w 12191996"/>
              <a:gd name="connsiteY68" fmla="*/ 166687 h 1931671"/>
              <a:gd name="connsiteX69" fmla="*/ 3980126 w 12191996"/>
              <a:gd name="connsiteY69" fmla="*/ 174625 h 1931671"/>
              <a:gd name="connsiteX70" fmla="*/ 4048388 w 12191996"/>
              <a:gd name="connsiteY70" fmla="*/ 176212 h 1931671"/>
              <a:gd name="connsiteX71" fmla="*/ 4116651 w 12191996"/>
              <a:gd name="connsiteY71" fmla="*/ 174625 h 1931671"/>
              <a:gd name="connsiteX72" fmla="*/ 4176976 w 12191996"/>
              <a:gd name="connsiteY72" fmla="*/ 166687 h 1931671"/>
              <a:gd name="connsiteX73" fmla="*/ 4229363 w 12191996"/>
              <a:gd name="connsiteY73" fmla="*/ 155575 h 1931671"/>
              <a:gd name="connsiteX74" fmla="*/ 4275401 w 12191996"/>
              <a:gd name="connsiteY74" fmla="*/ 141287 h 1931671"/>
              <a:gd name="connsiteX75" fmla="*/ 4316676 w 12191996"/>
              <a:gd name="connsiteY75" fmla="*/ 125412 h 1931671"/>
              <a:gd name="connsiteX76" fmla="*/ 4353188 w 12191996"/>
              <a:gd name="connsiteY76" fmla="*/ 106362 h 1931671"/>
              <a:gd name="connsiteX77" fmla="*/ 4429388 w 12191996"/>
              <a:gd name="connsiteY77" fmla="*/ 68262 h 1931671"/>
              <a:gd name="connsiteX78" fmla="*/ 4465901 w 12191996"/>
              <a:gd name="connsiteY78" fmla="*/ 52387 h 1931671"/>
              <a:gd name="connsiteX79" fmla="*/ 4507176 w 12191996"/>
              <a:gd name="connsiteY79" fmla="*/ 36512 h 1931671"/>
              <a:gd name="connsiteX80" fmla="*/ 4553214 w 12191996"/>
              <a:gd name="connsiteY80" fmla="*/ 20637 h 1931671"/>
              <a:gd name="connsiteX81" fmla="*/ 4605601 w 12191996"/>
              <a:gd name="connsiteY81" fmla="*/ 9525 h 1931671"/>
              <a:gd name="connsiteX82" fmla="*/ 4665927 w 12191996"/>
              <a:gd name="connsiteY82" fmla="*/ 3175 h 1931671"/>
              <a:gd name="connsiteX83" fmla="*/ 4734188 w 12191996"/>
              <a:gd name="connsiteY83" fmla="*/ 0 h 1931671"/>
              <a:gd name="connsiteX84" fmla="*/ 4802452 w 12191996"/>
              <a:gd name="connsiteY84" fmla="*/ 3175 h 1931671"/>
              <a:gd name="connsiteX85" fmla="*/ 4862776 w 12191996"/>
              <a:gd name="connsiteY85" fmla="*/ 9525 h 1931671"/>
              <a:gd name="connsiteX86" fmla="*/ 4915164 w 12191996"/>
              <a:gd name="connsiteY86" fmla="*/ 20637 h 1931671"/>
              <a:gd name="connsiteX87" fmla="*/ 4961200 w 12191996"/>
              <a:gd name="connsiteY87" fmla="*/ 36512 h 1931671"/>
              <a:gd name="connsiteX88" fmla="*/ 5002476 w 12191996"/>
              <a:gd name="connsiteY88" fmla="*/ 52387 h 1931671"/>
              <a:gd name="connsiteX89" fmla="*/ 5038988 w 12191996"/>
              <a:gd name="connsiteY89" fmla="*/ 68262 h 1931671"/>
              <a:gd name="connsiteX90" fmla="*/ 5077089 w 12191996"/>
              <a:gd name="connsiteY90" fmla="*/ 87312 h 1931671"/>
              <a:gd name="connsiteX91" fmla="*/ 5115188 w 12191996"/>
              <a:gd name="connsiteY91" fmla="*/ 106362 h 1931671"/>
              <a:gd name="connsiteX92" fmla="*/ 5151700 w 12191996"/>
              <a:gd name="connsiteY92" fmla="*/ 125412 h 1931671"/>
              <a:gd name="connsiteX93" fmla="*/ 5192976 w 12191996"/>
              <a:gd name="connsiteY93" fmla="*/ 141287 h 1931671"/>
              <a:gd name="connsiteX94" fmla="*/ 5239013 w 12191996"/>
              <a:gd name="connsiteY94" fmla="*/ 155575 h 1931671"/>
              <a:gd name="connsiteX95" fmla="*/ 5291400 w 12191996"/>
              <a:gd name="connsiteY95" fmla="*/ 166687 h 1931671"/>
              <a:gd name="connsiteX96" fmla="*/ 5351726 w 12191996"/>
              <a:gd name="connsiteY96" fmla="*/ 174625 h 1931671"/>
              <a:gd name="connsiteX97" fmla="*/ 5410198 w 12191996"/>
              <a:gd name="connsiteY97" fmla="*/ 175985 h 1931671"/>
              <a:gd name="connsiteX98" fmla="*/ 5468670 w 12191996"/>
              <a:gd name="connsiteY98" fmla="*/ 174625 h 1931671"/>
              <a:gd name="connsiteX99" fmla="*/ 5528995 w 12191996"/>
              <a:gd name="connsiteY99" fmla="*/ 166687 h 1931671"/>
              <a:gd name="connsiteX100" fmla="*/ 5581382 w 12191996"/>
              <a:gd name="connsiteY100" fmla="*/ 155575 h 1931671"/>
              <a:gd name="connsiteX101" fmla="*/ 5627420 w 12191996"/>
              <a:gd name="connsiteY101" fmla="*/ 141287 h 1931671"/>
              <a:gd name="connsiteX102" fmla="*/ 5668695 w 12191996"/>
              <a:gd name="connsiteY102" fmla="*/ 125412 h 1931671"/>
              <a:gd name="connsiteX103" fmla="*/ 5705208 w 12191996"/>
              <a:gd name="connsiteY103" fmla="*/ 106362 h 1931671"/>
              <a:gd name="connsiteX104" fmla="*/ 5743307 w 12191996"/>
              <a:gd name="connsiteY104" fmla="*/ 87312 h 1931671"/>
              <a:gd name="connsiteX105" fmla="*/ 5781407 w 12191996"/>
              <a:gd name="connsiteY105" fmla="*/ 68262 h 1931671"/>
              <a:gd name="connsiteX106" fmla="*/ 5817920 w 12191996"/>
              <a:gd name="connsiteY106" fmla="*/ 52387 h 1931671"/>
              <a:gd name="connsiteX107" fmla="*/ 5859195 w 12191996"/>
              <a:gd name="connsiteY107" fmla="*/ 36512 h 1931671"/>
              <a:gd name="connsiteX108" fmla="*/ 5905233 w 12191996"/>
              <a:gd name="connsiteY108" fmla="*/ 20637 h 1931671"/>
              <a:gd name="connsiteX109" fmla="*/ 5957620 w 12191996"/>
              <a:gd name="connsiteY109" fmla="*/ 9525 h 1931671"/>
              <a:gd name="connsiteX110" fmla="*/ 6017946 w 12191996"/>
              <a:gd name="connsiteY110" fmla="*/ 3175 h 1931671"/>
              <a:gd name="connsiteX111" fmla="*/ 6086208 w 12191996"/>
              <a:gd name="connsiteY111" fmla="*/ 0 h 1931671"/>
              <a:gd name="connsiteX112" fmla="*/ 6095998 w 12191996"/>
              <a:gd name="connsiteY112" fmla="*/ 455 h 1931671"/>
              <a:gd name="connsiteX113" fmla="*/ 6105788 w 12191996"/>
              <a:gd name="connsiteY113" fmla="*/ 0 h 1931671"/>
              <a:gd name="connsiteX114" fmla="*/ 6174051 w 12191996"/>
              <a:gd name="connsiteY114" fmla="*/ 3175 h 1931671"/>
              <a:gd name="connsiteX115" fmla="*/ 6234376 w 12191996"/>
              <a:gd name="connsiteY115" fmla="*/ 9525 h 1931671"/>
              <a:gd name="connsiteX116" fmla="*/ 6286763 w 12191996"/>
              <a:gd name="connsiteY116" fmla="*/ 20637 h 1931671"/>
              <a:gd name="connsiteX117" fmla="*/ 6332801 w 12191996"/>
              <a:gd name="connsiteY117" fmla="*/ 36512 h 1931671"/>
              <a:gd name="connsiteX118" fmla="*/ 6374076 w 12191996"/>
              <a:gd name="connsiteY118" fmla="*/ 52387 h 1931671"/>
              <a:gd name="connsiteX119" fmla="*/ 6410588 w 12191996"/>
              <a:gd name="connsiteY119" fmla="*/ 68262 h 1931671"/>
              <a:gd name="connsiteX120" fmla="*/ 6448688 w 12191996"/>
              <a:gd name="connsiteY120" fmla="*/ 87312 h 1931671"/>
              <a:gd name="connsiteX121" fmla="*/ 6486788 w 12191996"/>
              <a:gd name="connsiteY121" fmla="*/ 106362 h 1931671"/>
              <a:gd name="connsiteX122" fmla="*/ 6523301 w 12191996"/>
              <a:gd name="connsiteY122" fmla="*/ 125412 h 1931671"/>
              <a:gd name="connsiteX123" fmla="*/ 6564576 w 12191996"/>
              <a:gd name="connsiteY123" fmla="*/ 141287 h 1931671"/>
              <a:gd name="connsiteX124" fmla="*/ 6610613 w 12191996"/>
              <a:gd name="connsiteY124" fmla="*/ 155575 h 1931671"/>
              <a:gd name="connsiteX125" fmla="*/ 6663001 w 12191996"/>
              <a:gd name="connsiteY125" fmla="*/ 166687 h 1931671"/>
              <a:gd name="connsiteX126" fmla="*/ 6723326 w 12191996"/>
              <a:gd name="connsiteY126" fmla="*/ 174625 h 1931671"/>
              <a:gd name="connsiteX127" fmla="*/ 6781798 w 12191996"/>
              <a:gd name="connsiteY127" fmla="*/ 175985 h 1931671"/>
              <a:gd name="connsiteX128" fmla="*/ 6840270 w 12191996"/>
              <a:gd name="connsiteY128" fmla="*/ 174625 h 1931671"/>
              <a:gd name="connsiteX129" fmla="*/ 6900595 w 12191996"/>
              <a:gd name="connsiteY129" fmla="*/ 166687 h 1931671"/>
              <a:gd name="connsiteX130" fmla="*/ 6952982 w 12191996"/>
              <a:gd name="connsiteY130" fmla="*/ 155575 h 1931671"/>
              <a:gd name="connsiteX131" fmla="*/ 6999020 w 12191996"/>
              <a:gd name="connsiteY131" fmla="*/ 141287 h 1931671"/>
              <a:gd name="connsiteX132" fmla="*/ 7040295 w 12191996"/>
              <a:gd name="connsiteY132" fmla="*/ 125412 h 1931671"/>
              <a:gd name="connsiteX133" fmla="*/ 7076807 w 12191996"/>
              <a:gd name="connsiteY133" fmla="*/ 106362 h 1931671"/>
              <a:gd name="connsiteX134" fmla="*/ 7114907 w 12191996"/>
              <a:gd name="connsiteY134" fmla="*/ 87312 h 1931671"/>
              <a:gd name="connsiteX135" fmla="*/ 7153007 w 12191996"/>
              <a:gd name="connsiteY135" fmla="*/ 68262 h 1931671"/>
              <a:gd name="connsiteX136" fmla="*/ 7189520 w 12191996"/>
              <a:gd name="connsiteY136" fmla="*/ 52387 h 1931671"/>
              <a:gd name="connsiteX137" fmla="*/ 7230795 w 12191996"/>
              <a:gd name="connsiteY137" fmla="*/ 36512 h 1931671"/>
              <a:gd name="connsiteX138" fmla="*/ 7276832 w 12191996"/>
              <a:gd name="connsiteY138" fmla="*/ 20637 h 1931671"/>
              <a:gd name="connsiteX139" fmla="*/ 7329220 w 12191996"/>
              <a:gd name="connsiteY139" fmla="*/ 9525 h 1931671"/>
              <a:gd name="connsiteX140" fmla="*/ 7389545 w 12191996"/>
              <a:gd name="connsiteY140" fmla="*/ 3175 h 1931671"/>
              <a:gd name="connsiteX141" fmla="*/ 7457807 w 12191996"/>
              <a:gd name="connsiteY141" fmla="*/ 0 h 1931671"/>
              <a:gd name="connsiteX142" fmla="*/ 7526070 w 12191996"/>
              <a:gd name="connsiteY142" fmla="*/ 3175 h 1931671"/>
              <a:gd name="connsiteX143" fmla="*/ 7586395 w 12191996"/>
              <a:gd name="connsiteY143" fmla="*/ 9525 h 1931671"/>
              <a:gd name="connsiteX144" fmla="*/ 7638782 w 12191996"/>
              <a:gd name="connsiteY144" fmla="*/ 20637 h 1931671"/>
              <a:gd name="connsiteX145" fmla="*/ 7684820 w 12191996"/>
              <a:gd name="connsiteY145" fmla="*/ 36512 h 1931671"/>
              <a:gd name="connsiteX146" fmla="*/ 7726095 w 12191996"/>
              <a:gd name="connsiteY146" fmla="*/ 52387 h 1931671"/>
              <a:gd name="connsiteX147" fmla="*/ 7762607 w 12191996"/>
              <a:gd name="connsiteY147" fmla="*/ 68262 h 1931671"/>
              <a:gd name="connsiteX148" fmla="*/ 7800707 w 12191996"/>
              <a:gd name="connsiteY148" fmla="*/ 87312 h 1931671"/>
              <a:gd name="connsiteX149" fmla="*/ 7838807 w 12191996"/>
              <a:gd name="connsiteY149" fmla="*/ 106362 h 1931671"/>
              <a:gd name="connsiteX150" fmla="*/ 7875320 w 12191996"/>
              <a:gd name="connsiteY150" fmla="*/ 125412 h 1931671"/>
              <a:gd name="connsiteX151" fmla="*/ 7916595 w 12191996"/>
              <a:gd name="connsiteY151" fmla="*/ 141287 h 1931671"/>
              <a:gd name="connsiteX152" fmla="*/ 7962632 w 12191996"/>
              <a:gd name="connsiteY152" fmla="*/ 155575 h 1931671"/>
              <a:gd name="connsiteX153" fmla="*/ 8015020 w 12191996"/>
              <a:gd name="connsiteY153" fmla="*/ 166687 h 1931671"/>
              <a:gd name="connsiteX154" fmla="*/ 8075345 w 12191996"/>
              <a:gd name="connsiteY154" fmla="*/ 174625 h 1931671"/>
              <a:gd name="connsiteX155" fmla="*/ 8143607 w 12191996"/>
              <a:gd name="connsiteY155" fmla="*/ 176212 h 1931671"/>
              <a:gd name="connsiteX156" fmla="*/ 8211870 w 12191996"/>
              <a:gd name="connsiteY156" fmla="*/ 174625 h 1931671"/>
              <a:gd name="connsiteX157" fmla="*/ 8272195 w 12191996"/>
              <a:gd name="connsiteY157" fmla="*/ 166687 h 1931671"/>
              <a:gd name="connsiteX158" fmla="*/ 8324582 w 12191996"/>
              <a:gd name="connsiteY158" fmla="*/ 155575 h 1931671"/>
              <a:gd name="connsiteX159" fmla="*/ 8370620 w 12191996"/>
              <a:gd name="connsiteY159" fmla="*/ 141287 h 1931671"/>
              <a:gd name="connsiteX160" fmla="*/ 8411895 w 12191996"/>
              <a:gd name="connsiteY160" fmla="*/ 125412 h 1931671"/>
              <a:gd name="connsiteX161" fmla="*/ 8448407 w 12191996"/>
              <a:gd name="connsiteY161" fmla="*/ 106362 h 1931671"/>
              <a:gd name="connsiteX162" fmla="*/ 8486507 w 12191996"/>
              <a:gd name="connsiteY162" fmla="*/ 87312 h 1931671"/>
              <a:gd name="connsiteX163" fmla="*/ 8524607 w 12191996"/>
              <a:gd name="connsiteY163" fmla="*/ 68262 h 1931671"/>
              <a:gd name="connsiteX164" fmla="*/ 8561119 w 12191996"/>
              <a:gd name="connsiteY164" fmla="*/ 52387 h 1931671"/>
              <a:gd name="connsiteX165" fmla="*/ 8602395 w 12191996"/>
              <a:gd name="connsiteY165" fmla="*/ 36512 h 1931671"/>
              <a:gd name="connsiteX166" fmla="*/ 8648431 w 12191996"/>
              <a:gd name="connsiteY166" fmla="*/ 20637 h 1931671"/>
              <a:gd name="connsiteX167" fmla="*/ 8700819 w 12191996"/>
              <a:gd name="connsiteY167" fmla="*/ 9525 h 1931671"/>
              <a:gd name="connsiteX168" fmla="*/ 8761145 w 12191996"/>
              <a:gd name="connsiteY168" fmla="*/ 3175 h 1931671"/>
              <a:gd name="connsiteX169" fmla="*/ 8827819 w 12191996"/>
              <a:gd name="connsiteY169" fmla="*/ 0 h 1931671"/>
              <a:gd name="connsiteX170" fmla="*/ 8897669 w 12191996"/>
              <a:gd name="connsiteY170" fmla="*/ 3175 h 1931671"/>
              <a:gd name="connsiteX171" fmla="*/ 8957995 w 12191996"/>
              <a:gd name="connsiteY171" fmla="*/ 9525 h 1931671"/>
              <a:gd name="connsiteX172" fmla="*/ 9010381 w 12191996"/>
              <a:gd name="connsiteY172" fmla="*/ 20637 h 1931671"/>
              <a:gd name="connsiteX173" fmla="*/ 9056419 w 12191996"/>
              <a:gd name="connsiteY173" fmla="*/ 36512 h 1931671"/>
              <a:gd name="connsiteX174" fmla="*/ 9097695 w 12191996"/>
              <a:gd name="connsiteY174" fmla="*/ 52387 h 1931671"/>
              <a:gd name="connsiteX175" fmla="*/ 9134207 w 12191996"/>
              <a:gd name="connsiteY175" fmla="*/ 68262 h 1931671"/>
              <a:gd name="connsiteX176" fmla="*/ 9172307 w 12191996"/>
              <a:gd name="connsiteY176" fmla="*/ 87312 h 1931671"/>
              <a:gd name="connsiteX177" fmla="*/ 9210407 w 12191996"/>
              <a:gd name="connsiteY177" fmla="*/ 106362 h 1931671"/>
              <a:gd name="connsiteX178" fmla="*/ 9246919 w 12191996"/>
              <a:gd name="connsiteY178" fmla="*/ 125412 h 1931671"/>
              <a:gd name="connsiteX179" fmla="*/ 9288195 w 12191996"/>
              <a:gd name="connsiteY179" fmla="*/ 141287 h 1931671"/>
              <a:gd name="connsiteX180" fmla="*/ 9334231 w 12191996"/>
              <a:gd name="connsiteY180" fmla="*/ 155575 h 1931671"/>
              <a:gd name="connsiteX181" fmla="*/ 9386619 w 12191996"/>
              <a:gd name="connsiteY181" fmla="*/ 166687 h 1931671"/>
              <a:gd name="connsiteX182" fmla="*/ 9446945 w 12191996"/>
              <a:gd name="connsiteY182" fmla="*/ 174625 h 1931671"/>
              <a:gd name="connsiteX183" fmla="*/ 9515207 w 12191996"/>
              <a:gd name="connsiteY183" fmla="*/ 176212 h 1931671"/>
              <a:gd name="connsiteX184" fmla="*/ 9583469 w 12191996"/>
              <a:gd name="connsiteY184" fmla="*/ 174625 h 1931671"/>
              <a:gd name="connsiteX185" fmla="*/ 9643795 w 12191996"/>
              <a:gd name="connsiteY185" fmla="*/ 166687 h 1931671"/>
              <a:gd name="connsiteX186" fmla="*/ 9696181 w 12191996"/>
              <a:gd name="connsiteY186" fmla="*/ 155575 h 1931671"/>
              <a:gd name="connsiteX187" fmla="*/ 9742219 w 12191996"/>
              <a:gd name="connsiteY187" fmla="*/ 141287 h 1931671"/>
              <a:gd name="connsiteX188" fmla="*/ 9783495 w 12191996"/>
              <a:gd name="connsiteY188" fmla="*/ 125412 h 1931671"/>
              <a:gd name="connsiteX189" fmla="*/ 9820007 w 12191996"/>
              <a:gd name="connsiteY189" fmla="*/ 106362 h 1931671"/>
              <a:gd name="connsiteX190" fmla="*/ 9896207 w 12191996"/>
              <a:gd name="connsiteY190" fmla="*/ 68262 h 1931671"/>
              <a:gd name="connsiteX191" fmla="*/ 9932719 w 12191996"/>
              <a:gd name="connsiteY191" fmla="*/ 52387 h 1931671"/>
              <a:gd name="connsiteX192" fmla="*/ 9973995 w 12191996"/>
              <a:gd name="connsiteY192" fmla="*/ 36512 h 1931671"/>
              <a:gd name="connsiteX193" fmla="*/ 10020031 w 12191996"/>
              <a:gd name="connsiteY193" fmla="*/ 20637 h 1931671"/>
              <a:gd name="connsiteX194" fmla="*/ 10072419 w 12191996"/>
              <a:gd name="connsiteY194" fmla="*/ 9525 h 1931671"/>
              <a:gd name="connsiteX195" fmla="*/ 10132745 w 12191996"/>
              <a:gd name="connsiteY195" fmla="*/ 3175 h 1931671"/>
              <a:gd name="connsiteX196" fmla="*/ 10201007 w 12191996"/>
              <a:gd name="connsiteY196" fmla="*/ 0 h 1931671"/>
              <a:gd name="connsiteX197" fmla="*/ 10269269 w 12191996"/>
              <a:gd name="connsiteY197" fmla="*/ 3175 h 1931671"/>
              <a:gd name="connsiteX198" fmla="*/ 10329595 w 12191996"/>
              <a:gd name="connsiteY198" fmla="*/ 9525 h 1931671"/>
              <a:gd name="connsiteX199" fmla="*/ 10381981 w 12191996"/>
              <a:gd name="connsiteY199" fmla="*/ 20637 h 1931671"/>
              <a:gd name="connsiteX200" fmla="*/ 10428019 w 12191996"/>
              <a:gd name="connsiteY200" fmla="*/ 36512 h 1931671"/>
              <a:gd name="connsiteX201" fmla="*/ 10469295 w 12191996"/>
              <a:gd name="connsiteY201" fmla="*/ 52387 h 1931671"/>
              <a:gd name="connsiteX202" fmla="*/ 10505807 w 12191996"/>
              <a:gd name="connsiteY202" fmla="*/ 68262 h 1931671"/>
              <a:gd name="connsiteX203" fmla="*/ 10543907 w 12191996"/>
              <a:gd name="connsiteY203" fmla="*/ 87312 h 1931671"/>
              <a:gd name="connsiteX204" fmla="*/ 10582007 w 12191996"/>
              <a:gd name="connsiteY204" fmla="*/ 106362 h 1931671"/>
              <a:gd name="connsiteX205" fmla="*/ 10618519 w 12191996"/>
              <a:gd name="connsiteY205" fmla="*/ 125412 h 1931671"/>
              <a:gd name="connsiteX206" fmla="*/ 10659795 w 12191996"/>
              <a:gd name="connsiteY206" fmla="*/ 141287 h 1931671"/>
              <a:gd name="connsiteX207" fmla="*/ 10705831 w 12191996"/>
              <a:gd name="connsiteY207" fmla="*/ 155575 h 1931671"/>
              <a:gd name="connsiteX208" fmla="*/ 10758219 w 12191996"/>
              <a:gd name="connsiteY208" fmla="*/ 166687 h 1931671"/>
              <a:gd name="connsiteX209" fmla="*/ 10818545 w 12191996"/>
              <a:gd name="connsiteY209" fmla="*/ 174625 h 1931671"/>
              <a:gd name="connsiteX210" fmla="*/ 10886807 w 12191996"/>
              <a:gd name="connsiteY210" fmla="*/ 176212 h 1931671"/>
              <a:gd name="connsiteX211" fmla="*/ 10955069 w 12191996"/>
              <a:gd name="connsiteY211" fmla="*/ 174625 h 1931671"/>
              <a:gd name="connsiteX212" fmla="*/ 11015395 w 12191996"/>
              <a:gd name="connsiteY212" fmla="*/ 166687 h 1931671"/>
              <a:gd name="connsiteX213" fmla="*/ 11067781 w 12191996"/>
              <a:gd name="connsiteY213" fmla="*/ 155575 h 1931671"/>
              <a:gd name="connsiteX214" fmla="*/ 11113819 w 12191996"/>
              <a:gd name="connsiteY214" fmla="*/ 141287 h 1931671"/>
              <a:gd name="connsiteX215" fmla="*/ 11155095 w 12191996"/>
              <a:gd name="connsiteY215" fmla="*/ 125412 h 1931671"/>
              <a:gd name="connsiteX216" fmla="*/ 11191607 w 12191996"/>
              <a:gd name="connsiteY216" fmla="*/ 106362 h 1931671"/>
              <a:gd name="connsiteX217" fmla="*/ 11229707 w 12191996"/>
              <a:gd name="connsiteY217" fmla="*/ 87312 h 1931671"/>
              <a:gd name="connsiteX218" fmla="*/ 11267807 w 12191996"/>
              <a:gd name="connsiteY218" fmla="*/ 68262 h 1931671"/>
              <a:gd name="connsiteX219" fmla="*/ 11304319 w 12191996"/>
              <a:gd name="connsiteY219" fmla="*/ 52387 h 1931671"/>
              <a:gd name="connsiteX220" fmla="*/ 11345595 w 12191996"/>
              <a:gd name="connsiteY220" fmla="*/ 36512 h 1931671"/>
              <a:gd name="connsiteX221" fmla="*/ 11391631 w 12191996"/>
              <a:gd name="connsiteY221" fmla="*/ 20637 h 1931671"/>
              <a:gd name="connsiteX222" fmla="*/ 11444019 w 12191996"/>
              <a:gd name="connsiteY222" fmla="*/ 9525 h 1931671"/>
              <a:gd name="connsiteX223" fmla="*/ 11504345 w 12191996"/>
              <a:gd name="connsiteY223" fmla="*/ 3175 h 1931671"/>
              <a:gd name="connsiteX224" fmla="*/ 11572607 w 12191996"/>
              <a:gd name="connsiteY224" fmla="*/ 0 h 1931671"/>
              <a:gd name="connsiteX225" fmla="*/ 11640869 w 12191996"/>
              <a:gd name="connsiteY225" fmla="*/ 3175 h 1931671"/>
              <a:gd name="connsiteX226" fmla="*/ 11701195 w 12191996"/>
              <a:gd name="connsiteY226" fmla="*/ 9525 h 1931671"/>
              <a:gd name="connsiteX227" fmla="*/ 11753581 w 12191996"/>
              <a:gd name="connsiteY227" fmla="*/ 20637 h 1931671"/>
              <a:gd name="connsiteX228" fmla="*/ 11799619 w 12191996"/>
              <a:gd name="connsiteY228" fmla="*/ 36512 h 1931671"/>
              <a:gd name="connsiteX229" fmla="*/ 11840895 w 12191996"/>
              <a:gd name="connsiteY229" fmla="*/ 52387 h 1931671"/>
              <a:gd name="connsiteX230" fmla="*/ 11877407 w 12191996"/>
              <a:gd name="connsiteY230" fmla="*/ 68262 h 1931671"/>
              <a:gd name="connsiteX231" fmla="*/ 11915507 w 12191996"/>
              <a:gd name="connsiteY231" fmla="*/ 87312 h 1931671"/>
              <a:gd name="connsiteX232" fmla="*/ 11953607 w 12191996"/>
              <a:gd name="connsiteY232" fmla="*/ 106362 h 1931671"/>
              <a:gd name="connsiteX233" fmla="*/ 11990119 w 12191996"/>
              <a:gd name="connsiteY233" fmla="*/ 125412 h 1931671"/>
              <a:gd name="connsiteX234" fmla="*/ 12031395 w 12191996"/>
              <a:gd name="connsiteY234" fmla="*/ 141287 h 1931671"/>
              <a:gd name="connsiteX235" fmla="*/ 12077431 w 12191996"/>
              <a:gd name="connsiteY235" fmla="*/ 155575 h 1931671"/>
              <a:gd name="connsiteX236" fmla="*/ 12129819 w 12191996"/>
              <a:gd name="connsiteY236" fmla="*/ 166688 h 1931671"/>
              <a:gd name="connsiteX237" fmla="*/ 12190145 w 12191996"/>
              <a:gd name="connsiteY237" fmla="*/ 174625 h 1931671"/>
              <a:gd name="connsiteX238" fmla="*/ 12191996 w 12191996"/>
              <a:gd name="connsiteY238" fmla="*/ 174668 h 1931671"/>
              <a:gd name="connsiteX239" fmla="*/ 12191996 w 12191996"/>
              <a:gd name="connsiteY239" fmla="*/ 1931671 h 1931671"/>
              <a:gd name="connsiteX240" fmla="*/ 0 w 12191996"/>
              <a:gd name="connsiteY240" fmla="*/ 1931671 h 1931671"/>
              <a:gd name="connsiteX241" fmla="*/ 0 w 12191996"/>
              <a:gd name="connsiteY241" fmla="*/ 174668 h 1931671"/>
              <a:gd name="connsiteX242" fmla="*/ 1851 w 12191996"/>
              <a:gd name="connsiteY242" fmla="*/ 174625 h 1931671"/>
              <a:gd name="connsiteX243" fmla="*/ 62176 w 12191996"/>
              <a:gd name="connsiteY243" fmla="*/ 166687 h 1931671"/>
              <a:gd name="connsiteX244" fmla="*/ 114563 w 12191996"/>
              <a:gd name="connsiteY244" fmla="*/ 155575 h 1931671"/>
              <a:gd name="connsiteX245" fmla="*/ 160601 w 12191996"/>
              <a:gd name="connsiteY245" fmla="*/ 141287 h 1931671"/>
              <a:gd name="connsiteX246" fmla="*/ 201876 w 12191996"/>
              <a:gd name="connsiteY246" fmla="*/ 125412 h 1931671"/>
              <a:gd name="connsiteX247" fmla="*/ 238388 w 12191996"/>
              <a:gd name="connsiteY247" fmla="*/ 106362 h 1931671"/>
              <a:gd name="connsiteX248" fmla="*/ 276488 w 12191996"/>
              <a:gd name="connsiteY248" fmla="*/ 87312 h 1931671"/>
              <a:gd name="connsiteX249" fmla="*/ 314588 w 12191996"/>
              <a:gd name="connsiteY249" fmla="*/ 68262 h 1931671"/>
              <a:gd name="connsiteX250" fmla="*/ 351101 w 12191996"/>
              <a:gd name="connsiteY250" fmla="*/ 52387 h 1931671"/>
              <a:gd name="connsiteX251" fmla="*/ 392376 w 12191996"/>
              <a:gd name="connsiteY251" fmla="*/ 36512 h 1931671"/>
              <a:gd name="connsiteX252" fmla="*/ 438413 w 12191996"/>
              <a:gd name="connsiteY252" fmla="*/ 20637 h 1931671"/>
              <a:gd name="connsiteX253" fmla="*/ 490801 w 12191996"/>
              <a:gd name="connsiteY253" fmla="*/ 9525 h 1931671"/>
              <a:gd name="connsiteX254" fmla="*/ 551126 w 12191996"/>
              <a:gd name="connsiteY254" fmla="*/ 3175 h 1931671"/>
              <a:gd name="connsiteX255" fmla="*/ 619388 w 12191996"/>
              <a:gd name="connsiteY255" fmla="*/ 0 h 1931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</a:cxnLst>
            <a:rect l="l" t="t" r="r" b="b"/>
            <a:pathLst>
              <a:path w="12191996" h="1931671">
                <a:moveTo>
                  <a:pt x="619388" y="0"/>
                </a:moveTo>
                <a:lnTo>
                  <a:pt x="687651" y="3175"/>
                </a:lnTo>
                <a:lnTo>
                  <a:pt x="747976" y="9525"/>
                </a:lnTo>
                <a:lnTo>
                  <a:pt x="800363" y="20637"/>
                </a:lnTo>
                <a:lnTo>
                  <a:pt x="846401" y="36512"/>
                </a:lnTo>
                <a:lnTo>
                  <a:pt x="887676" y="52387"/>
                </a:lnTo>
                <a:lnTo>
                  <a:pt x="924188" y="68262"/>
                </a:lnTo>
                <a:lnTo>
                  <a:pt x="962288" y="87312"/>
                </a:lnTo>
                <a:lnTo>
                  <a:pt x="1000388" y="106362"/>
                </a:lnTo>
                <a:lnTo>
                  <a:pt x="1036901" y="125412"/>
                </a:lnTo>
                <a:lnTo>
                  <a:pt x="1078176" y="141287"/>
                </a:lnTo>
                <a:lnTo>
                  <a:pt x="1124213" y="155575"/>
                </a:lnTo>
                <a:lnTo>
                  <a:pt x="1176601" y="166687"/>
                </a:lnTo>
                <a:lnTo>
                  <a:pt x="1236926" y="174625"/>
                </a:lnTo>
                <a:lnTo>
                  <a:pt x="1305188" y="176212"/>
                </a:lnTo>
                <a:lnTo>
                  <a:pt x="1373451" y="174625"/>
                </a:lnTo>
                <a:lnTo>
                  <a:pt x="1433776" y="166687"/>
                </a:lnTo>
                <a:lnTo>
                  <a:pt x="1486163" y="155575"/>
                </a:lnTo>
                <a:lnTo>
                  <a:pt x="1532201" y="141287"/>
                </a:lnTo>
                <a:lnTo>
                  <a:pt x="1573476" y="125412"/>
                </a:lnTo>
                <a:lnTo>
                  <a:pt x="1609988" y="106362"/>
                </a:lnTo>
                <a:lnTo>
                  <a:pt x="1648088" y="87312"/>
                </a:lnTo>
                <a:lnTo>
                  <a:pt x="1686188" y="68262"/>
                </a:lnTo>
                <a:lnTo>
                  <a:pt x="1722701" y="52387"/>
                </a:lnTo>
                <a:lnTo>
                  <a:pt x="1763976" y="36512"/>
                </a:lnTo>
                <a:lnTo>
                  <a:pt x="1810013" y="20637"/>
                </a:lnTo>
                <a:lnTo>
                  <a:pt x="1862401" y="9525"/>
                </a:lnTo>
                <a:lnTo>
                  <a:pt x="1922726" y="3175"/>
                </a:lnTo>
                <a:lnTo>
                  <a:pt x="1990988" y="0"/>
                </a:lnTo>
                <a:lnTo>
                  <a:pt x="2059251" y="3175"/>
                </a:lnTo>
                <a:lnTo>
                  <a:pt x="2119576" y="9525"/>
                </a:lnTo>
                <a:lnTo>
                  <a:pt x="2171963" y="20637"/>
                </a:lnTo>
                <a:lnTo>
                  <a:pt x="2218001" y="36512"/>
                </a:lnTo>
                <a:lnTo>
                  <a:pt x="2259276" y="52387"/>
                </a:lnTo>
                <a:lnTo>
                  <a:pt x="2295788" y="68262"/>
                </a:lnTo>
                <a:lnTo>
                  <a:pt x="2333888" y="87312"/>
                </a:lnTo>
                <a:lnTo>
                  <a:pt x="2371988" y="106362"/>
                </a:lnTo>
                <a:lnTo>
                  <a:pt x="2408501" y="125412"/>
                </a:lnTo>
                <a:lnTo>
                  <a:pt x="2449776" y="141287"/>
                </a:lnTo>
                <a:lnTo>
                  <a:pt x="2495813" y="155575"/>
                </a:lnTo>
                <a:lnTo>
                  <a:pt x="2548201" y="166687"/>
                </a:lnTo>
                <a:lnTo>
                  <a:pt x="2608526" y="174625"/>
                </a:lnTo>
                <a:lnTo>
                  <a:pt x="2676788" y="176212"/>
                </a:lnTo>
                <a:lnTo>
                  <a:pt x="2745051" y="174625"/>
                </a:lnTo>
                <a:lnTo>
                  <a:pt x="2805376" y="166687"/>
                </a:lnTo>
                <a:lnTo>
                  <a:pt x="2857763" y="155575"/>
                </a:lnTo>
                <a:lnTo>
                  <a:pt x="2903801" y="141287"/>
                </a:lnTo>
                <a:lnTo>
                  <a:pt x="2945076" y="125412"/>
                </a:lnTo>
                <a:lnTo>
                  <a:pt x="2981588" y="106362"/>
                </a:lnTo>
                <a:lnTo>
                  <a:pt x="3019688" y="87312"/>
                </a:lnTo>
                <a:lnTo>
                  <a:pt x="3057788" y="68262"/>
                </a:lnTo>
                <a:lnTo>
                  <a:pt x="3094301" y="52387"/>
                </a:lnTo>
                <a:lnTo>
                  <a:pt x="3135576" y="36512"/>
                </a:lnTo>
                <a:lnTo>
                  <a:pt x="3181613" y="20637"/>
                </a:lnTo>
                <a:lnTo>
                  <a:pt x="3234001" y="9525"/>
                </a:lnTo>
                <a:lnTo>
                  <a:pt x="3294326" y="3175"/>
                </a:lnTo>
                <a:lnTo>
                  <a:pt x="3361001" y="0"/>
                </a:lnTo>
                <a:lnTo>
                  <a:pt x="3430851" y="3175"/>
                </a:lnTo>
                <a:lnTo>
                  <a:pt x="3491176" y="9525"/>
                </a:lnTo>
                <a:lnTo>
                  <a:pt x="3543563" y="20637"/>
                </a:lnTo>
                <a:lnTo>
                  <a:pt x="3589601" y="36512"/>
                </a:lnTo>
                <a:lnTo>
                  <a:pt x="3630876" y="52387"/>
                </a:lnTo>
                <a:lnTo>
                  <a:pt x="3667388" y="68262"/>
                </a:lnTo>
                <a:lnTo>
                  <a:pt x="3705488" y="87312"/>
                </a:lnTo>
                <a:lnTo>
                  <a:pt x="3743588" y="106362"/>
                </a:lnTo>
                <a:lnTo>
                  <a:pt x="3780101" y="125412"/>
                </a:lnTo>
                <a:lnTo>
                  <a:pt x="3821376" y="141287"/>
                </a:lnTo>
                <a:lnTo>
                  <a:pt x="3867413" y="155575"/>
                </a:lnTo>
                <a:lnTo>
                  <a:pt x="3919801" y="166687"/>
                </a:lnTo>
                <a:lnTo>
                  <a:pt x="3980126" y="174625"/>
                </a:lnTo>
                <a:lnTo>
                  <a:pt x="4048388" y="176212"/>
                </a:lnTo>
                <a:lnTo>
                  <a:pt x="4116651" y="174625"/>
                </a:lnTo>
                <a:lnTo>
                  <a:pt x="4176976" y="166687"/>
                </a:lnTo>
                <a:lnTo>
                  <a:pt x="4229363" y="155575"/>
                </a:lnTo>
                <a:lnTo>
                  <a:pt x="4275401" y="141287"/>
                </a:lnTo>
                <a:lnTo>
                  <a:pt x="4316676" y="125412"/>
                </a:lnTo>
                <a:lnTo>
                  <a:pt x="4353188" y="106362"/>
                </a:lnTo>
                <a:lnTo>
                  <a:pt x="4429388" y="68262"/>
                </a:lnTo>
                <a:lnTo>
                  <a:pt x="4465901" y="52387"/>
                </a:lnTo>
                <a:lnTo>
                  <a:pt x="4507176" y="36512"/>
                </a:lnTo>
                <a:lnTo>
                  <a:pt x="4553214" y="20637"/>
                </a:lnTo>
                <a:lnTo>
                  <a:pt x="4605601" y="9525"/>
                </a:lnTo>
                <a:lnTo>
                  <a:pt x="4665927" y="3175"/>
                </a:lnTo>
                <a:lnTo>
                  <a:pt x="4734188" y="0"/>
                </a:lnTo>
                <a:lnTo>
                  <a:pt x="4802452" y="3175"/>
                </a:lnTo>
                <a:lnTo>
                  <a:pt x="4862776" y="9525"/>
                </a:lnTo>
                <a:lnTo>
                  <a:pt x="4915164" y="20637"/>
                </a:lnTo>
                <a:lnTo>
                  <a:pt x="4961200" y="36512"/>
                </a:lnTo>
                <a:lnTo>
                  <a:pt x="5002476" y="52387"/>
                </a:lnTo>
                <a:lnTo>
                  <a:pt x="5038988" y="68262"/>
                </a:lnTo>
                <a:lnTo>
                  <a:pt x="5077089" y="87312"/>
                </a:lnTo>
                <a:lnTo>
                  <a:pt x="5115188" y="106362"/>
                </a:lnTo>
                <a:lnTo>
                  <a:pt x="5151700" y="125412"/>
                </a:lnTo>
                <a:lnTo>
                  <a:pt x="5192976" y="141287"/>
                </a:lnTo>
                <a:lnTo>
                  <a:pt x="5239013" y="155575"/>
                </a:lnTo>
                <a:lnTo>
                  <a:pt x="5291400" y="166687"/>
                </a:lnTo>
                <a:lnTo>
                  <a:pt x="5351726" y="174625"/>
                </a:lnTo>
                <a:lnTo>
                  <a:pt x="5410198" y="175985"/>
                </a:lnTo>
                <a:lnTo>
                  <a:pt x="5468670" y="174625"/>
                </a:lnTo>
                <a:lnTo>
                  <a:pt x="5528995" y="166687"/>
                </a:lnTo>
                <a:lnTo>
                  <a:pt x="5581382" y="155575"/>
                </a:lnTo>
                <a:lnTo>
                  <a:pt x="5627420" y="141287"/>
                </a:lnTo>
                <a:lnTo>
                  <a:pt x="5668695" y="125412"/>
                </a:lnTo>
                <a:lnTo>
                  <a:pt x="5705208" y="106362"/>
                </a:lnTo>
                <a:lnTo>
                  <a:pt x="5743307" y="87312"/>
                </a:lnTo>
                <a:lnTo>
                  <a:pt x="5781407" y="68262"/>
                </a:lnTo>
                <a:lnTo>
                  <a:pt x="5817920" y="52387"/>
                </a:lnTo>
                <a:lnTo>
                  <a:pt x="5859195" y="36512"/>
                </a:lnTo>
                <a:lnTo>
                  <a:pt x="5905233" y="20637"/>
                </a:lnTo>
                <a:lnTo>
                  <a:pt x="5957620" y="9525"/>
                </a:lnTo>
                <a:lnTo>
                  <a:pt x="6017946" y="3175"/>
                </a:lnTo>
                <a:lnTo>
                  <a:pt x="6086208" y="0"/>
                </a:lnTo>
                <a:lnTo>
                  <a:pt x="6095998" y="455"/>
                </a:lnTo>
                <a:lnTo>
                  <a:pt x="6105788" y="0"/>
                </a:lnTo>
                <a:lnTo>
                  <a:pt x="6174051" y="3175"/>
                </a:lnTo>
                <a:lnTo>
                  <a:pt x="6234376" y="9525"/>
                </a:lnTo>
                <a:lnTo>
                  <a:pt x="6286763" y="20637"/>
                </a:lnTo>
                <a:lnTo>
                  <a:pt x="6332801" y="36512"/>
                </a:lnTo>
                <a:lnTo>
                  <a:pt x="6374076" y="52387"/>
                </a:lnTo>
                <a:lnTo>
                  <a:pt x="6410588" y="68262"/>
                </a:lnTo>
                <a:lnTo>
                  <a:pt x="6448688" y="87312"/>
                </a:lnTo>
                <a:lnTo>
                  <a:pt x="6486788" y="106362"/>
                </a:lnTo>
                <a:lnTo>
                  <a:pt x="6523301" y="125412"/>
                </a:lnTo>
                <a:lnTo>
                  <a:pt x="6564576" y="141287"/>
                </a:lnTo>
                <a:lnTo>
                  <a:pt x="6610613" y="155575"/>
                </a:lnTo>
                <a:lnTo>
                  <a:pt x="6663001" y="166687"/>
                </a:lnTo>
                <a:lnTo>
                  <a:pt x="6723326" y="174625"/>
                </a:lnTo>
                <a:lnTo>
                  <a:pt x="6781798" y="175985"/>
                </a:lnTo>
                <a:lnTo>
                  <a:pt x="6840270" y="174625"/>
                </a:lnTo>
                <a:lnTo>
                  <a:pt x="6900595" y="166687"/>
                </a:lnTo>
                <a:lnTo>
                  <a:pt x="6952982" y="155575"/>
                </a:lnTo>
                <a:lnTo>
                  <a:pt x="6999020" y="141287"/>
                </a:lnTo>
                <a:lnTo>
                  <a:pt x="7040295" y="125412"/>
                </a:lnTo>
                <a:lnTo>
                  <a:pt x="7076807" y="106362"/>
                </a:lnTo>
                <a:lnTo>
                  <a:pt x="7114907" y="87312"/>
                </a:lnTo>
                <a:lnTo>
                  <a:pt x="7153007" y="68262"/>
                </a:lnTo>
                <a:lnTo>
                  <a:pt x="7189520" y="52387"/>
                </a:lnTo>
                <a:lnTo>
                  <a:pt x="7230795" y="36512"/>
                </a:lnTo>
                <a:lnTo>
                  <a:pt x="7276832" y="20637"/>
                </a:lnTo>
                <a:lnTo>
                  <a:pt x="7329220" y="9525"/>
                </a:lnTo>
                <a:lnTo>
                  <a:pt x="7389545" y="3175"/>
                </a:lnTo>
                <a:lnTo>
                  <a:pt x="7457807" y="0"/>
                </a:lnTo>
                <a:lnTo>
                  <a:pt x="7526070" y="3175"/>
                </a:lnTo>
                <a:lnTo>
                  <a:pt x="7586395" y="9525"/>
                </a:lnTo>
                <a:lnTo>
                  <a:pt x="7638782" y="20637"/>
                </a:lnTo>
                <a:lnTo>
                  <a:pt x="7684820" y="36512"/>
                </a:lnTo>
                <a:lnTo>
                  <a:pt x="7726095" y="52387"/>
                </a:lnTo>
                <a:lnTo>
                  <a:pt x="7762607" y="68262"/>
                </a:lnTo>
                <a:lnTo>
                  <a:pt x="7800707" y="87312"/>
                </a:lnTo>
                <a:lnTo>
                  <a:pt x="7838807" y="106362"/>
                </a:lnTo>
                <a:lnTo>
                  <a:pt x="7875320" y="125412"/>
                </a:lnTo>
                <a:lnTo>
                  <a:pt x="7916595" y="141287"/>
                </a:lnTo>
                <a:lnTo>
                  <a:pt x="7962632" y="155575"/>
                </a:lnTo>
                <a:lnTo>
                  <a:pt x="8015020" y="166687"/>
                </a:lnTo>
                <a:lnTo>
                  <a:pt x="8075345" y="174625"/>
                </a:lnTo>
                <a:lnTo>
                  <a:pt x="8143607" y="176212"/>
                </a:lnTo>
                <a:lnTo>
                  <a:pt x="8211870" y="174625"/>
                </a:lnTo>
                <a:lnTo>
                  <a:pt x="8272195" y="166687"/>
                </a:lnTo>
                <a:lnTo>
                  <a:pt x="8324582" y="155575"/>
                </a:lnTo>
                <a:lnTo>
                  <a:pt x="8370620" y="141287"/>
                </a:lnTo>
                <a:lnTo>
                  <a:pt x="8411895" y="125412"/>
                </a:lnTo>
                <a:lnTo>
                  <a:pt x="8448407" y="106362"/>
                </a:lnTo>
                <a:lnTo>
                  <a:pt x="8486507" y="87312"/>
                </a:lnTo>
                <a:lnTo>
                  <a:pt x="8524607" y="68262"/>
                </a:lnTo>
                <a:lnTo>
                  <a:pt x="8561119" y="52387"/>
                </a:lnTo>
                <a:lnTo>
                  <a:pt x="8602395" y="36512"/>
                </a:lnTo>
                <a:lnTo>
                  <a:pt x="8648431" y="20637"/>
                </a:lnTo>
                <a:lnTo>
                  <a:pt x="8700819" y="9525"/>
                </a:lnTo>
                <a:lnTo>
                  <a:pt x="8761145" y="3175"/>
                </a:lnTo>
                <a:lnTo>
                  <a:pt x="8827819" y="0"/>
                </a:lnTo>
                <a:lnTo>
                  <a:pt x="8897669" y="3175"/>
                </a:lnTo>
                <a:lnTo>
                  <a:pt x="8957995" y="9525"/>
                </a:lnTo>
                <a:lnTo>
                  <a:pt x="9010381" y="20637"/>
                </a:lnTo>
                <a:lnTo>
                  <a:pt x="9056419" y="36512"/>
                </a:lnTo>
                <a:lnTo>
                  <a:pt x="9097695" y="52387"/>
                </a:lnTo>
                <a:lnTo>
                  <a:pt x="9134207" y="68262"/>
                </a:lnTo>
                <a:lnTo>
                  <a:pt x="9172307" y="87312"/>
                </a:lnTo>
                <a:lnTo>
                  <a:pt x="9210407" y="106362"/>
                </a:lnTo>
                <a:lnTo>
                  <a:pt x="9246919" y="125412"/>
                </a:lnTo>
                <a:lnTo>
                  <a:pt x="9288195" y="141287"/>
                </a:lnTo>
                <a:lnTo>
                  <a:pt x="9334231" y="155575"/>
                </a:lnTo>
                <a:lnTo>
                  <a:pt x="9386619" y="166687"/>
                </a:lnTo>
                <a:lnTo>
                  <a:pt x="9446945" y="174625"/>
                </a:lnTo>
                <a:lnTo>
                  <a:pt x="9515207" y="176212"/>
                </a:lnTo>
                <a:lnTo>
                  <a:pt x="9583469" y="174625"/>
                </a:lnTo>
                <a:lnTo>
                  <a:pt x="9643795" y="166687"/>
                </a:lnTo>
                <a:lnTo>
                  <a:pt x="9696181" y="155575"/>
                </a:lnTo>
                <a:lnTo>
                  <a:pt x="9742219" y="141287"/>
                </a:lnTo>
                <a:lnTo>
                  <a:pt x="9783495" y="125412"/>
                </a:lnTo>
                <a:lnTo>
                  <a:pt x="9820007" y="106362"/>
                </a:lnTo>
                <a:lnTo>
                  <a:pt x="9896207" y="68262"/>
                </a:lnTo>
                <a:lnTo>
                  <a:pt x="9932719" y="52387"/>
                </a:lnTo>
                <a:lnTo>
                  <a:pt x="9973995" y="36512"/>
                </a:lnTo>
                <a:lnTo>
                  <a:pt x="10020031" y="20637"/>
                </a:lnTo>
                <a:lnTo>
                  <a:pt x="10072419" y="9525"/>
                </a:lnTo>
                <a:lnTo>
                  <a:pt x="10132745" y="3175"/>
                </a:lnTo>
                <a:lnTo>
                  <a:pt x="10201007" y="0"/>
                </a:lnTo>
                <a:lnTo>
                  <a:pt x="10269269" y="3175"/>
                </a:lnTo>
                <a:lnTo>
                  <a:pt x="10329595" y="9525"/>
                </a:lnTo>
                <a:lnTo>
                  <a:pt x="10381981" y="20637"/>
                </a:lnTo>
                <a:lnTo>
                  <a:pt x="10428019" y="36512"/>
                </a:lnTo>
                <a:lnTo>
                  <a:pt x="10469295" y="52387"/>
                </a:lnTo>
                <a:lnTo>
                  <a:pt x="10505807" y="68262"/>
                </a:lnTo>
                <a:lnTo>
                  <a:pt x="10543907" y="87312"/>
                </a:lnTo>
                <a:lnTo>
                  <a:pt x="10582007" y="106362"/>
                </a:lnTo>
                <a:lnTo>
                  <a:pt x="10618519" y="125412"/>
                </a:lnTo>
                <a:lnTo>
                  <a:pt x="10659795" y="141287"/>
                </a:lnTo>
                <a:lnTo>
                  <a:pt x="10705831" y="155575"/>
                </a:lnTo>
                <a:lnTo>
                  <a:pt x="10758219" y="166687"/>
                </a:lnTo>
                <a:lnTo>
                  <a:pt x="10818545" y="174625"/>
                </a:lnTo>
                <a:lnTo>
                  <a:pt x="10886807" y="176212"/>
                </a:lnTo>
                <a:lnTo>
                  <a:pt x="10955069" y="174625"/>
                </a:lnTo>
                <a:lnTo>
                  <a:pt x="11015395" y="166687"/>
                </a:lnTo>
                <a:lnTo>
                  <a:pt x="11067781" y="155575"/>
                </a:lnTo>
                <a:lnTo>
                  <a:pt x="11113819" y="141287"/>
                </a:lnTo>
                <a:lnTo>
                  <a:pt x="11155095" y="125412"/>
                </a:lnTo>
                <a:lnTo>
                  <a:pt x="11191607" y="106362"/>
                </a:lnTo>
                <a:lnTo>
                  <a:pt x="11229707" y="87312"/>
                </a:lnTo>
                <a:lnTo>
                  <a:pt x="11267807" y="68262"/>
                </a:lnTo>
                <a:lnTo>
                  <a:pt x="11304319" y="52387"/>
                </a:lnTo>
                <a:lnTo>
                  <a:pt x="11345595" y="36512"/>
                </a:lnTo>
                <a:lnTo>
                  <a:pt x="11391631" y="20637"/>
                </a:lnTo>
                <a:lnTo>
                  <a:pt x="11444019" y="9525"/>
                </a:lnTo>
                <a:lnTo>
                  <a:pt x="11504345" y="3175"/>
                </a:lnTo>
                <a:lnTo>
                  <a:pt x="11572607" y="0"/>
                </a:lnTo>
                <a:lnTo>
                  <a:pt x="11640869" y="3175"/>
                </a:lnTo>
                <a:lnTo>
                  <a:pt x="11701195" y="9525"/>
                </a:lnTo>
                <a:lnTo>
                  <a:pt x="11753581" y="20637"/>
                </a:lnTo>
                <a:lnTo>
                  <a:pt x="11799619" y="36512"/>
                </a:lnTo>
                <a:lnTo>
                  <a:pt x="11840895" y="52387"/>
                </a:lnTo>
                <a:lnTo>
                  <a:pt x="11877407" y="68262"/>
                </a:lnTo>
                <a:lnTo>
                  <a:pt x="11915507" y="87312"/>
                </a:lnTo>
                <a:lnTo>
                  <a:pt x="11953607" y="106362"/>
                </a:lnTo>
                <a:lnTo>
                  <a:pt x="11990119" y="125412"/>
                </a:lnTo>
                <a:lnTo>
                  <a:pt x="12031395" y="141287"/>
                </a:lnTo>
                <a:lnTo>
                  <a:pt x="12077431" y="155575"/>
                </a:lnTo>
                <a:lnTo>
                  <a:pt x="12129819" y="166688"/>
                </a:lnTo>
                <a:lnTo>
                  <a:pt x="12190145" y="174625"/>
                </a:lnTo>
                <a:lnTo>
                  <a:pt x="12191996" y="174668"/>
                </a:lnTo>
                <a:lnTo>
                  <a:pt x="12191996" y="1931671"/>
                </a:lnTo>
                <a:lnTo>
                  <a:pt x="0" y="1931671"/>
                </a:lnTo>
                <a:lnTo>
                  <a:pt x="0" y="174668"/>
                </a:lnTo>
                <a:lnTo>
                  <a:pt x="1851" y="174625"/>
                </a:lnTo>
                <a:lnTo>
                  <a:pt x="62176" y="166687"/>
                </a:lnTo>
                <a:lnTo>
                  <a:pt x="114563" y="155575"/>
                </a:lnTo>
                <a:lnTo>
                  <a:pt x="160601" y="141287"/>
                </a:lnTo>
                <a:lnTo>
                  <a:pt x="201876" y="125412"/>
                </a:lnTo>
                <a:lnTo>
                  <a:pt x="238388" y="106362"/>
                </a:lnTo>
                <a:lnTo>
                  <a:pt x="276488" y="87312"/>
                </a:lnTo>
                <a:lnTo>
                  <a:pt x="314588" y="68262"/>
                </a:lnTo>
                <a:lnTo>
                  <a:pt x="351101" y="52387"/>
                </a:lnTo>
                <a:lnTo>
                  <a:pt x="392376" y="36512"/>
                </a:lnTo>
                <a:lnTo>
                  <a:pt x="438413" y="20637"/>
                </a:lnTo>
                <a:lnTo>
                  <a:pt x="490801" y="9525"/>
                </a:lnTo>
                <a:lnTo>
                  <a:pt x="551126" y="3175"/>
                </a:lnTo>
                <a:lnTo>
                  <a:pt x="619388" y="0"/>
                </a:lnTo>
                <a:close/>
              </a:path>
            </a:pathLst>
          </a:custGeom>
          <a:solidFill>
            <a:schemeClr val="accent1">
              <a:lumMod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 useBgFill="1">
        <p:nvSpPr>
          <p:cNvPr id="20" name="Freeform: Shape 19">
            <a:extLst>
              <a:ext uri="{FF2B5EF4-FFF2-40B4-BE49-F238E27FC236}">
                <a16:creationId xmlns:a16="http://schemas.microsoft.com/office/drawing/2014/main" id="{C9957036-C837-4C4C-BBF0-4A0EC52AE1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9143997" cy="5102540"/>
          </a:xfrm>
          <a:custGeom>
            <a:avLst/>
            <a:gdLst>
              <a:gd name="connsiteX0" fmla="*/ 0 w 12191996"/>
              <a:gd name="connsiteY0" fmla="*/ 0 h 5102540"/>
              <a:gd name="connsiteX1" fmla="*/ 12191996 w 12191996"/>
              <a:gd name="connsiteY1" fmla="*/ 0 h 5102540"/>
              <a:gd name="connsiteX2" fmla="*/ 12191996 w 12191996"/>
              <a:gd name="connsiteY2" fmla="*/ 5100996 h 5102540"/>
              <a:gd name="connsiteX3" fmla="*/ 12190145 w 12191996"/>
              <a:gd name="connsiteY3" fmla="*/ 5100953 h 5102540"/>
              <a:gd name="connsiteX4" fmla="*/ 12129819 w 12191996"/>
              <a:gd name="connsiteY4" fmla="*/ 5093016 h 5102540"/>
              <a:gd name="connsiteX5" fmla="*/ 12077431 w 12191996"/>
              <a:gd name="connsiteY5" fmla="*/ 5081903 h 5102540"/>
              <a:gd name="connsiteX6" fmla="*/ 12031395 w 12191996"/>
              <a:gd name="connsiteY6" fmla="*/ 5067615 h 5102540"/>
              <a:gd name="connsiteX7" fmla="*/ 11990119 w 12191996"/>
              <a:gd name="connsiteY7" fmla="*/ 5051740 h 5102540"/>
              <a:gd name="connsiteX8" fmla="*/ 11953607 w 12191996"/>
              <a:gd name="connsiteY8" fmla="*/ 5032690 h 5102540"/>
              <a:gd name="connsiteX9" fmla="*/ 11915507 w 12191996"/>
              <a:gd name="connsiteY9" fmla="*/ 5013640 h 5102540"/>
              <a:gd name="connsiteX10" fmla="*/ 11877407 w 12191996"/>
              <a:gd name="connsiteY10" fmla="*/ 4994590 h 5102540"/>
              <a:gd name="connsiteX11" fmla="*/ 11840895 w 12191996"/>
              <a:gd name="connsiteY11" fmla="*/ 4978715 h 5102540"/>
              <a:gd name="connsiteX12" fmla="*/ 11799619 w 12191996"/>
              <a:gd name="connsiteY12" fmla="*/ 4962840 h 5102540"/>
              <a:gd name="connsiteX13" fmla="*/ 11753581 w 12191996"/>
              <a:gd name="connsiteY13" fmla="*/ 4946965 h 5102540"/>
              <a:gd name="connsiteX14" fmla="*/ 11701195 w 12191996"/>
              <a:gd name="connsiteY14" fmla="*/ 4935853 h 5102540"/>
              <a:gd name="connsiteX15" fmla="*/ 11640869 w 12191996"/>
              <a:gd name="connsiteY15" fmla="*/ 4929503 h 5102540"/>
              <a:gd name="connsiteX16" fmla="*/ 11572607 w 12191996"/>
              <a:gd name="connsiteY16" fmla="*/ 4926328 h 5102540"/>
              <a:gd name="connsiteX17" fmla="*/ 11504345 w 12191996"/>
              <a:gd name="connsiteY17" fmla="*/ 4929503 h 5102540"/>
              <a:gd name="connsiteX18" fmla="*/ 11444019 w 12191996"/>
              <a:gd name="connsiteY18" fmla="*/ 4935853 h 5102540"/>
              <a:gd name="connsiteX19" fmla="*/ 11391631 w 12191996"/>
              <a:gd name="connsiteY19" fmla="*/ 4946965 h 5102540"/>
              <a:gd name="connsiteX20" fmla="*/ 11345595 w 12191996"/>
              <a:gd name="connsiteY20" fmla="*/ 4962840 h 5102540"/>
              <a:gd name="connsiteX21" fmla="*/ 11304319 w 12191996"/>
              <a:gd name="connsiteY21" fmla="*/ 4978715 h 5102540"/>
              <a:gd name="connsiteX22" fmla="*/ 11267807 w 12191996"/>
              <a:gd name="connsiteY22" fmla="*/ 4994590 h 5102540"/>
              <a:gd name="connsiteX23" fmla="*/ 11229707 w 12191996"/>
              <a:gd name="connsiteY23" fmla="*/ 5013640 h 5102540"/>
              <a:gd name="connsiteX24" fmla="*/ 11191607 w 12191996"/>
              <a:gd name="connsiteY24" fmla="*/ 5032690 h 5102540"/>
              <a:gd name="connsiteX25" fmla="*/ 11155095 w 12191996"/>
              <a:gd name="connsiteY25" fmla="*/ 5051740 h 5102540"/>
              <a:gd name="connsiteX26" fmla="*/ 11113819 w 12191996"/>
              <a:gd name="connsiteY26" fmla="*/ 5067615 h 5102540"/>
              <a:gd name="connsiteX27" fmla="*/ 11067781 w 12191996"/>
              <a:gd name="connsiteY27" fmla="*/ 5081903 h 5102540"/>
              <a:gd name="connsiteX28" fmla="*/ 11015395 w 12191996"/>
              <a:gd name="connsiteY28" fmla="*/ 5093015 h 5102540"/>
              <a:gd name="connsiteX29" fmla="*/ 10955069 w 12191996"/>
              <a:gd name="connsiteY29" fmla="*/ 5100953 h 5102540"/>
              <a:gd name="connsiteX30" fmla="*/ 10886807 w 12191996"/>
              <a:gd name="connsiteY30" fmla="*/ 5102540 h 5102540"/>
              <a:gd name="connsiteX31" fmla="*/ 10818545 w 12191996"/>
              <a:gd name="connsiteY31" fmla="*/ 5100953 h 5102540"/>
              <a:gd name="connsiteX32" fmla="*/ 10758219 w 12191996"/>
              <a:gd name="connsiteY32" fmla="*/ 5093015 h 5102540"/>
              <a:gd name="connsiteX33" fmla="*/ 10705831 w 12191996"/>
              <a:gd name="connsiteY33" fmla="*/ 5081903 h 5102540"/>
              <a:gd name="connsiteX34" fmla="*/ 10659795 w 12191996"/>
              <a:gd name="connsiteY34" fmla="*/ 5067615 h 5102540"/>
              <a:gd name="connsiteX35" fmla="*/ 10618519 w 12191996"/>
              <a:gd name="connsiteY35" fmla="*/ 5051740 h 5102540"/>
              <a:gd name="connsiteX36" fmla="*/ 10582007 w 12191996"/>
              <a:gd name="connsiteY36" fmla="*/ 5032690 h 5102540"/>
              <a:gd name="connsiteX37" fmla="*/ 10543907 w 12191996"/>
              <a:gd name="connsiteY37" fmla="*/ 5013640 h 5102540"/>
              <a:gd name="connsiteX38" fmla="*/ 10505807 w 12191996"/>
              <a:gd name="connsiteY38" fmla="*/ 4994590 h 5102540"/>
              <a:gd name="connsiteX39" fmla="*/ 10469295 w 12191996"/>
              <a:gd name="connsiteY39" fmla="*/ 4978715 h 5102540"/>
              <a:gd name="connsiteX40" fmla="*/ 10428019 w 12191996"/>
              <a:gd name="connsiteY40" fmla="*/ 4962840 h 5102540"/>
              <a:gd name="connsiteX41" fmla="*/ 10381981 w 12191996"/>
              <a:gd name="connsiteY41" fmla="*/ 4946965 h 5102540"/>
              <a:gd name="connsiteX42" fmla="*/ 10329595 w 12191996"/>
              <a:gd name="connsiteY42" fmla="*/ 4935853 h 5102540"/>
              <a:gd name="connsiteX43" fmla="*/ 10269269 w 12191996"/>
              <a:gd name="connsiteY43" fmla="*/ 4929503 h 5102540"/>
              <a:gd name="connsiteX44" fmla="*/ 10201007 w 12191996"/>
              <a:gd name="connsiteY44" fmla="*/ 4926328 h 5102540"/>
              <a:gd name="connsiteX45" fmla="*/ 10132745 w 12191996"/>
              <a:gd name="connsiteY45" fmla="*/ 4929503 h 5102540"/>
              <a:gd name="connsiteX46" fmla="*/ 10072419 w 12191996"/>
              <a:gd name="connsiteY46" fmla="*/ 4935853 h 5102540"/>
              <a:gd name="connsiteX47" fmla="*/ 10020031 w 12191996"/>
              <a:gd name="connsiteY47" fmla="*/ 4946965 h 5102540"/>
              <a:gd name="connsiteX48" fmla="*/ 9973995 w 12191996"/>
              <a:gd name="connsiteY48" fmla="*/ 4962840 h 5102540"/>
              <a:gd name="connsiteX49" fmla="*/ 9932719 w 12191996"/>
              <a:gd name="connsiteY49" fmla="*/ 4978715 h 5102540"/>
              <a:gd name="connsiteX50" fmla="*/ 9896207 w 12191996"/>
              <a:gd name="connsiteY50" fmla="*/ 4994590 h 5102540"/>
              <a:gd name="connsiteX51" fmla="*/ 9820007 w 12191996"/>
              <a:gd name="connsiteY51" fmla="*/ 5032690 h 5102540"/>
              <a:gd name="connsiteX52" fmla="*/ 9783495 w 12191996"/>
              <a:gd name="connsiteY52" fmla="*/ 5051740 h 5102540"/>
              <a:gd name="connsiteX53" fmla="*/ 9742219 w 12191996"/>
              <a:gd name="connsiteY53" fmla="*/ 5067615 h 5102540"/>
              <a:gd name="connsiteX54" fmla="*/ 9696181 w 12191996"/>
              <a:gd name="connsiteY54" fmla="*/ 5081903 h 5102540"/>
              <a:gd name="connsiteX55" fmla="*/ 9643795 w 12191996"/>
              <a:gd name="connsiteY55" fmla="*/ 5093015 h 5102540"/>
              <a:gd name="connsiteX56" fmla="*/ 9583469 w 12191996"/>
              <a:gd name="connsiteY56" fmla="*/ 5100953 h 5102540"/>
              <a:gd name="connsiteX57" fmla="*/ 9515207 w 12191996"/>
              <a:gd name="connsiteY57" fmla="*/ 5102540 h 5102540"/>
              <a:gd name="connsiteX58" fmla="*/ 9446945 w 12191996"/>
              <a:gd name="connsiteY58" fmla="*/ 5100953 h 5102540"/>
              <a:gd name="connsiteX59" fmla="*/ 9386619 w 12191996"/>
              <a:gd name="connsiteY59" fmla="*/ 5093015 h 5102540"/>
              <a:gd name="connsiteX60" fmla="*/ 9334231 w 12191996"/>
              <a:gd name="connsiteY60" fmla="*/ 5081903 h 5102540"/>
              <a:gd name="connsiteX61" fmla="*/ 9288195 w 12191996"/>
              <a:gd name="connsiteY61" fmla="*/ 5067615 h 5102540"/>
              <a:gd name="connsiteX62" fmla="*/ 9246919 w 12191996"/>
              <a:gd name="connsiteY62" fmla="*/ 5051740 h 5102540"/>
              <a:gd name="connsiteX63" fmla="*/ 9210407 w 12191996"/>
              <a:gd name="connsiteY63" fmla="*/ 5032690 h 5102540"/>
              <a:gd name="connsiteX64" fmla="*/ 9172307 w 12191996"/>
              <a:gd name="connsiteY64" fmla="*/ 5013640 h 5102540"/>
              <a:gd name="connsiteX65" fmla="*/ 9134207 w 12191996"/>
              <a:gd name="connsiteY65" fmla="*/ 4994590 h 5102540"/>
              <a:gd name="connsiteX66" fmla="*/ 9097695 w 12191996"/>
              <a:gd name="connsiteY66" fmla="*/ 4978715 h 5102540"/>
              <a:gd name="connsiteX67" fmla="*/ 9056419 w 12191996"/>
              <a:gd name="connsiteY67" fmla="*/ 4962840 h 5102540"/>
              <a:gd name="connsiteX68" fmla="*/ 9010381 w 12191996"/>
              <a:gd name="connsiteY68" fmla="*/ 4946965 h 5102540"/>
              <a:gd name="connsiteX69" fmla="*/ 8957995 w 12191996"/>
              <a:gd name="connsiteY69" fmla="*/ 4935853 h 5102540"/>
              <a:gd name="connsiteX70" fmla="*/ 8897669 w 12191996"/>
              <a:gd name="connsiteY70" fmla="*/ 4929503 h 5102540"/>
              <a:gd name="connsiteX71" fmla="*/ 8827819 w 12191996"/>
              <a:gd name="connsiteY71" fmla="*/ 4926328 h 5102540"/>
              <a:gd name="connsiteX72" fmla="*/ 8761145 w 12191996"/>
              <a:gd name="connsiteY72" fmla="*/ 4929503 h 5102540"/>
              <a:gd name="connsiteX73" fmla="*/ 8700819 w 12191996"/>
              <a:gd name="connsiteY73" fmla="*/ 4935853 h 5102540"/>
              <a:gd name="connsiteX74" fmla="*/ 8648431 w 12191996"/>
              <a:gd name="connsiteY74" fmla="*/ 4946965 h 5102540"/>
              <a:gd name="connsiteX75" fmla="*/ 8602395 w 12191996"/>
              <a:gd name="connsiteY75" fmla="*/ 4962840 h 5102540"/>
              <a:gd name="connsiteX76" fmla="*/ 8561119 w 12191996"/>
              <a:gd name="connsiteY76" fmla="*/ 4978715 h 5102540"/>
              <a:gd name="connsiteX77" fmla="*/ 8524607 w 12191996"/>
              <a:gd name="connsiteY77" fmla="*/ 4994590 h 5102540"/>
              <a:gd name="connsiteX78" fmla="*/ 8486507 w 12191996"/>
              <a:gd name="connsiteY78" fmla="*/ 5013640 h 5102540"/>
              <a:gd name="connsiteX79" fmla="*/ 8448407 w 12191996"/>
              <a:gd name="connsiteY79" fmla="*/ 5032690 h 5102540"/>
              <a:gd name="connsiteX80" fmla="*/ 8411895 w 12191996"/>
              <a:gd name="connsiteY80" fmla="*/ 5051740 h 5102540"/>
              <a:gd name="connsiteX81" fmla="*/ 8370620 w 12191996"/>
              <a:gd name="connsiteY81" fmla="*/ 5067615 h 5102540"/>
              <a:gd name="connsiteX82" fmla="*/ 8324582 w 12191996"/>
              <a:gd name="connsiteY82" fmla="*/ 5081903 h 5102540"/>
              <a:gd name="connsiteX83" fmla="*/ 8272195 w 12191996"/>
              <a:gd name="connsiteY83" fmla="*/ 5093015 h 5102540"/>
              <a:gd name="connsiteX84" fmla="*/ 8211870 w 12191996"/>
              <a:gd name="connsiteY84" fmla="*/ 5100953 h 5102540"/>
              <a:gd name="connsiteX85" fmla="*/ 8143607 w 12191996"/>
              <a:gd name="connsiteY85" fmla="*/ 5102540 h 5102540"/>
              <a:gd name="connsiteX86" fmla="*/ 8075345 w 12191996"/>
              <a:gd name="connsiteY86" fmla="*/ 5100953 h 5102540"/>
              <a:gd name="connsiteX87" fmla="*/ 8015020 w 12191996"/>
              <a:gd name="connsiteY87" fmla="*/ 5093015 h 5102540"/>
              <a:gd name="connsiteX88" fmla="*/ 7962632 w 12191996"/>
              <a:gd name="connsiteY88" fmla="*/ 5081903 h 5102540"/>
              <a:gd name="connsiteX89" fmla="*/ 7916595 w 12191996"/>
              <a:gd name="connsiteY89" fmla="*/ 5067615 h 5102540"/>
              <a:gd name="connsiteX90" fmla="*/ 7875320 w 12191996"/>
              <a:gd name="connsiteY90" fmla="*/ 5051740 h 5102540"/>
              <a:gd name="connsiteX91" fmla="*/ 7838807 w 12191996"/>
              <a:gd name="connsiteY91" fmla="*/ 5032690 h 5102540"/>
              <a:gd name="connsiteX92" fmla="*/ 7800707 w 12191996"/>
              <a:gd name="connsiteY92" fmla="*/ 5013640 h 5102540"/>
              <a:gd name="connsiteX93" fmla="*/ 7762607 w 12191996"/>
              <a:gd name="connsiteY93" fmla="*/ 4994590 h 5102540"/>
              <a:gd name="connsiteX94" fmla="*/ 7726095 w 12191996"/>
              <a:gd name="connsiteY94" fmla="*/ 4978715 h 5102540"/>
              <a:gd name="connsiteX95" fmla="*/ 7684820 w 12191996"/>
              <a:gd name="connsiteY95" fmla="*/ 4962840 h 5102540"/>
              <a:gd name="connsiteX96" fmla="*/ 7638782 w 12191996"/>
              <a:gd name="connsiteY96" fmla="*/ 4946965 h 5102540"/>
              <a:gd name="connsiteX97" fmla="*/ 7586395 w 12191996"/>
              <a:gd name="connsiteY97" fmla="*/ 4935853 h 5102540"/>
              <a:gd name="connsiteX98" fmla="*/ 7526070 w 12191996"/>
              <a:gd name="connsiteY98" fmla="*/ 4929503 h 5102540"/>
              <a:gd name="connsiteX99" fmla="*/ 7457807 w 12191996"/>
              <a:gd name="connsiteY99" fmla="*/ 4926328 h 5102540"/>
              <a:gd name="connsiteX100" fmla="*/ 7389545 w 12191996"/>
              <a:gd name="connsiteY100" fmla="*/ 4929503 h 5102540"/>
              <a:gd name="connsiteX101" fmla="*/ 7329220 w 12191996"/>
              <a:gd name="connsiteY101" fmla="*/ 4935853 h 5102540"/>
              <a:gd name="connsiteX102" fmla="*/ 7276832 w 12191996"/>
              <a:gd name="connsiteY102" fmla="*/ 4946965 h 5102540"/>
              <a:gd name="connsiteX103" fmla="*/ 7230795 w 12191996"/>
              <a:gd name="connsiteY103" fmla="*/ 4962840 h 5102540"/>
              <a:gd name="connsiteX104" fmla="*/ 7189520 w 12191996"/>
              <a:gd name="connsiteY104" fmla="*/ 4978715 h 5102540"/>
              <a:gd name="connsiteX105" fmla="*/ 7153007 w 12191996"/>
              <a:gd name="connsiteY105" fmla="*/ 4994590 h 5102540"/>
              <a:gd name="connsiteX106" fmla="*/ 7114907 w 12191996"/>
              <a:gd name="connsiteY106" fmla="*/ 5013640 h 5102540"/>
              <a:gd name="connsiteX107" fmla="*/ 7076807 w 12191996"/>
              <a:gd name="connsiteY107" fmla="*/ 5032690 h 5102540"/>
              <a:gd name="connsiteX108" fmla="*/ 7040295 w 12191996"/>
              <a:gd name="connsiteY108" fmla="*/ 5051740 h 5102540"/>
              <a:gd name="connsiteX109" fmla="*/ 6999020 w 12191996"/>
              <a:gd name="connsiteY109" fmla="*/ 5067615 h 5102540"/>
              <a:gd name="connsiteX110" fmla="*/ 6952982 w 12191996"/>
              <a:gd name="connsiteY110" fmla="*/ 5081903 h 5102540"/>
              <a:gd name="connsiteX111" fmla="*/ 6900595 w 12191996"/>
              <a:gd name="connsiteY111" fmla="*/ 5093015 h 5102540"/>
              <a:gd name="connsiteX112" fmla="*/ 6840270 w 12191996"/>
              <a:gd name="connsiteY112" fmla="*/ 5100953 h 5102540"/>
              <a:gd name="connsiteX113" fmla="*/ 6781798 w 12191996"/>
              <a:gd name="connsiteY113" fmla="*/ 5102313 h 5102540"/>
              <a:gd name="connsiteX114" fmla="*/ 6723326 w 12191996"/>
              <a:gd name="connsiteY114" fmla="*/ 5100953 h 5102540"/>
              <a:gd name="connsiteX115" fmla="*/ 6663001 w 12191996"/>
              <a:gd name="connsiteY115" fmla="*/ 5093015 h 5102540"/>
              <a:gd name="connsiteX116" fmla="*/ 6610613 w 12191996"/>
              <a:gd name="connsiteY116" fmla="*/ 5081903 h 5102540"/>
              <a:gd name="connsiteX117" fmla="*/ 6564576 w 12191996"/>
              <a:gd name="connsiteY117" fmla="*/ 5067615 h 5102540"/>
              <a:gd name="connsiteX118" fmla="*/ 6523301 w 12191996"/>
              <a:gd name="connsiteY118" fmla="*/ 5051740 h 5102540"/>
              <a:gd name="connsiteX119" fmla="*/ 6486788 w 12191996"/>
              <a:gd name="connsiteY119" fmla="*/ 5032690 h 5102540"/>
              <a:gd name="connsiteX120" fmla="*/ 6448688 w 12191996"/>
              <a:gd name="connsiteY120" fmla="*/ 5013640 h 5102540"/>
              <a:gd name="connsiteX121" fmla="*/ 6410588 w 12191996"/>
              <a:gd name="connsiteY121" fmla="*/ 4994590 h 5102540"/>
              <a:gd name="connsiteX122" fmla="*/ 6374076 w 12191996"/>
              <a:gd name="connsiteY122" fmla="*/ 4978715 h 5102540"/>
              <a:gd name="connsiteX123" fmla="*/ 6332801 w 12191996"/>
              <a:gd name="connsiteY123" fmla="*/ 4962840 h 5102540"/>
              <a:gd name="connsiteX124" fmla="*/ 6286763 w 12191996"/>
              <a:gd name="connsiteY124" fmla="*/ 4946965 h 5102540"/>
              <a:gd name="connsiteX125" fmla="*/ 6234376 w 12191996"/>
              <a:gd name="connsiteY125" fmla="*/ 4935853 h 5102540"/>
              <a:gd name="connsiteX126" fmla="*/ 6174051 w 12191996"/>
              <a:gd name="connsiteY126" fmla="*/ 4929503 h 5102540"/>
              <a:gd name="connsiteX127" fmla="*/ 6105788 w 12191996"/>
              <a:gd name="connsiteY127" fmla="*/ 4926328 h 5102540"/>
              <a:gd name="connsiteX128" fmla="*/ 6095998 w 12191996"/>
              <a:gd name="connsiteY128" fmla="*/ 4926783 h 5102540"/>
              <a:gd name="connsiteX129" fmla="*/ 6086208 w 12191996"/>
              <a:gd name="connsiteY129" fmla="*/ 4926328 h 5102540"/>
              <a:gd name="connsiteX130" fmla="*/ 6017946 w 12191996"/>
              <a:gd name="connsiteY130" fmla="*/ 4929503 h 5102540"/>
              <a:gd name="connsiteX131" fmla="*/ 5957620 w 12191996"/>
              <a:gd name="connsiteY131" fmla="*/ 4935853 h 5102540"/>
              <a:gd name="connsiteX132" fmla="*/ 5905233 w 12191996"/>
              <a:gd name="connsiteY132" fmla="*/ 4946965 h 5102540"/>
              <a:gd name="connsiteX133" fmla="*/ 5859195 w 12191996"/>
              <a:gd name="connsiteY133" fmla="*/ 4962840 h 5102540"/>
              <a:gd name="connsiteX134" fmla="*/ 5817920 w 12191996"/>
              <a:gd name="connsiteY134" fmla="*/ 4978715 h 5102540"/>
              <a:gd name="connsiteX135" fmla="*/ 5781407 w 12191996"/>
              <a:gd name="connsiteY135" fmla="*/ 4994590 h 5102540"/>
              <a:gd name="connsiteX136" fmla="*/ 5743307 w 12191996"/>
              <a:gd name="connsiteY136" fmla="*/ 5013640 h 5102540"/>
              <a:gd name="connsiteX137" fmla="*/ 5705208 w 12191996"/>
              <a:gd name="connsiteY137" fmla="*/ 5032690 h 5102540"/>
              <a:gd name="connsiteX138" fmla="*/ 5668695 w 12191996"/>
              <a:gd name="connsiteY138" fmla="*/ 5051740 h 5102540"/>
              <a:gd name="connsiteX139" fmla="*/ 5627420 w 12191996"/>
              <a:gd name="connsiteY139" fmla="*/ 5067615 h 5102540"/>
              <a:gd name="connsiteX140" fmla="*/ 5581382 w 12191996"/>
              <a:gd name="connsiteY140" fmla="*/ 5081903 h 5102540"/>
              <a:gd name="connsiteX141" fmla="*/ 5528995 w 12191996"/>
              <a:gd name="connsiteY141" fmla="*/ 5093015 h 5102540"/>
              <a:gd name="connsiteX142" fmla="*/ 5468670 w 12191996"/>
              <a:gd name="connsiteY142" fmla="*/ 5100953 h 5102540"/>
              <a:gd name="connsiteX143" fmla="*/ 5410198 w 12191996"/>
              <a:gd name="connsiteY143" fmla="*/ 5102313 h 5102540"/>
              <a:gd name="connsiteX144" fmla="*/ 5351726 w 12191996"/>
              <a:gd name="connsiteY144" fmla="*/ 5100953 h 5102540"/>
              <a:gd name="connsiteX145" fmla="*/ 5291400 w 12191996"/>
              <a:gd name="connsiteY145" fmla="*/ 5093015 h 5102540"/>
              <a:gd name="connsiteX146" fmla="*/ 5239013 w 12191996"/>
              <a:gd name="connsiteY146" fmla="*/ 5081903 h 5102540"/>
              <a:gd name="connsiteX147" fmla="*/ 5192976 w 12191996"/>
              <a:gd name="connsiteY147" fmla="*/ 5067615 h 5102540"/>
              <a:gd name="connsiteX148" fmla="*/ 5151700 w 12191996"/>
              <a:gd name="connsiteY148" fmla="*/ 5051740 h 5102540"/>
              <a:gd name="connsiteX149" fmla="*/ 5115188 w 12191996"/>
              <a:gd name="connsiteY149" fmla="*/ 5032690 h 5102540"/>
              <a:gd name="connsiteX150" fmla="*/ 5077089 w 12191996"/>
              <a:gd name="connsiteY150" fmla="*/ 5013640 h 5102540"/>
              <a:gd name="connsiteX151" fmla="*/ 5038988 w 12191996"/>
              <a:gd name="connsiteY151" fmla="*/ 4994590 h 5102540"/>
              <a:gd name="connsiteX152" fmla="*/ 5002476 w 12191996"/>
              <a:gd name="connsiteY152" fmla="*/ 4978715 h 5102540"/>
              <a:gd name="connsiteX153" fmla="*/ 4961200 w 12191996"/>
              <a:gd name="connsiteY153" fmla="*/ 4962840 h 5102540"/>
              <a:gd name="connsiteX154" fmla="*/ 4915164 w 12191996"/>
              <a:gd name="connsiteY154" fmla="*/ 4946965 h 5102540"/>
              <a:gd name="connsiteX155" fmla="*/ 4862776 w 12191996"/>
              <a:gd name="connsiteY155" fmla="*/ 4935853 h 5102540"/>
              <a:gd name="connsiteX156" fmla="*/ 4802452 w 12191996"/>
              <a:gd name="connsiteY156" fmla="*/ 4929503 h 5102540"/>
              <a:gd name="connsiteX157" fmla="*/ 4734188 w 12191996"/>
              <a:gd name="connsiteY157" fmla="*/ 4926328 h 5102540"/>
              <a:gd name="connsiteX158" fmla="*/ 4665927 w 12191996"/>
              <a:gd name="connsiteY158" fmla="*/ 4929503 h 5102540"/>
              <a:gd name="connsiteX159" fmla="*/ 4605601 w 12191996"/>
              <a:gd name="connsiteY159" fmla="*/ 4935853 h 5102540"/>
              <a:gd name="connsiteX160" fmla="*/ 4553214 w 12191996"/>
              <a:gd name="connsiteY160" fmla="*/ 4946965 h 5102540"/>
              <a:gd name="connsiteX161" fmla="*/ 4507176 w 12191996"/>
              <a:gd name="connsiteY161" fmla="*/ 4962840 h 5102540"/>
              <a:gd name="connsiteX162" fmla="*/ 4465901 w 12191996"/>
              <a:gd name="connsiteY162" fmla="*/ 4978715 h 5102540"/>
              <a:gd name="connsiteX163" fmla="*/ 4429388 w 12191996"/>
              <a:gd name="connsiteY163" fmla="*/ 4994590 h 5102540"/>
              <a:gd name="connsiteX164" fmla="*/ 4353188 w 12191996"/>
              <a:gd name="connsiteY164" fmla="*/ 5032690 h 5102540"/>
              <a:gd name="connsiteX165" fmla="*/ 4316676 w 12191996"/>
              <a:gd name="connsiteY165" fmla="*/ 5051740 h 5102540"/>
              <a:gd name="connsiteX166" fmla="*/ 4275401 w 12191996"/>
              <a:gd name="connsiteY166" fmla="*/ 5067615 h 5102540"/>
              <a:gd name="connsiteX167" fmla="*/ 4229363 w 12191996"/>
              <a:gd name="connsiteY167" fmla="*/ 5081903 h 5102540"/>
              <a:gd name="connsiteX168" fmla="*/ 4176976 w 12191996"/>
              <a:gd name="connsiteY168" fmla="*/ 5093015 h 5102540"/>
              <a:gd name="connsiteX169" fmla="*/ 4116651 w 12191996"/>
              <a:gd name="connsiteY169" fmla="*/ 5100953 h 5102540"/>
              <a:gd name="connsiteX170" fmla="*/ 4048388 w 12191996"/>
              <a:gd name="connsiteY170" fmla="*/ 5102540 h 5102540"/>
              <a:gd name="connsiteX171" fmla="*/ 3980126 w 12191996"/>
              <a:gd name="connsiteY171" fmla="*/ 5100953 h 5102540"/>
              <a:gd name="connsiteX172" fmla="*/ 3919801 w 12191996"/>
              <a:gd name="connsiteY172" fmla="*/ 5093015 h 5102540"/>
              <a:gd name="connsiteX173" fmla="*/ 3867413 w 12191996"/>
              <a:gd name="connsiteY173" fmla="*/ 5081903 h 5102540"/>
              <a:gd name="connsiteX174" fmla="*/ 3821376 w 12191996"/>
              <a:gd name="connsiteY174" fmla="*/ 5067615 h 5102540"/>
              <a:gd name="connsiteX175" fmla="*/ 3780101 w 12191996"/>
              <a:gd name="connsiteY175" fmla="*/ 5051740 h 5102540"/>
              <a:gd name="connsiteX176" fmla="*/ 3743588 w 12191996"/>
              <a:gd name="connsiteY176" fmla="*/ 5032690 h 5102540"/>
              <a:gd name="connsiteX177" fmla="*/ 3705488 w 12191996"/>
              <a:gd name="connsiteY177" fmla="*/ 5013640 h 5102540"/>
              <a:gd name="connsiteX178" fmla="*/ 3667388 w 12191996"/>
              <a:gd name="connsiteY178" fmla="*/ 4994590 h 5102540"/>
              <a:gd name="connsiteX179" fmla="*/ 3630876 w 12191996"/>
              <a:gd name="connsiteY179" fmla="*/ 4978715 h 5102540"/>
              <a:gd name="connsiteX180" fmla="*/ 3589601 w 12191996"/>
              <a:gd name="connsiteY180" fmla="*/ 4962840 h 5102540"/>
              <a:gd name="connsiteX181" fmla="*/ 3543563 w 12191996"/>
              <a:gd name="connsiteY181" fmla="*/ 4946965 h 5102540"/>
              <a:gd name="connsiteX182" fmla="*/ 3491176 w 12191996"/>
              <a:gd name="connsiteY182" fmla="*/ 4935853 h 5102540"/>
              <a:gd name="connsiteX183" fmla="*/ 3430851 w 12191996"/>
              <a:gd name="connsiteY183" fmla="*/ 4929503 h 5102540"/>
              <a:gd name="connsiteX184" fmla="*/ 3361001 w 12191996"/>
              <a:gd name="connsiteY184" fmla="*/ 4926328 h 5102540"/>
              <a:gd name="connsiteX185" fmla="*/ 3294326 w 12191996"/>
              <a:gd name="connsiteY185" fmla="*/ 4929503 h 5102540"/>
              <a:gd name="connsiteX186" fmla="*/ 3234001 w 12191996"/>
              <a:gd name="connsiteY186" fmla="*/ 4935853 h 5102540"/>
              <a:gd name="connsiteX187" fmla="*/ 3181613 w 12191996"/>
              <a:gd name="connsiteY187" fmla="*/ 4946965 h 5102540"/>
              <a:gd name="connsiteX188" fmla="*/ 3135576 w 12191996"/>
              <a:gd name="connsiteY188" fmla="*/ 4962840 h 5102540"/>
              <a:gd name="connsiteX189" fmla="*/ 3094301 w 12191996"/>
              <a:gd name="connsiteY189" fmla="*/ 4978715 h 5102540"/>
              <a:gd name="connsiteX190" fmla="*/ 3057788 w 12191996"/>
              <a:gd name="connsiteY190" fmla="*/ 4994590 h 5102540"/>
              <a:gd name="connsiteX191" fmla="*/ 3019688 w 12191996"/>
              <a:gd name="connsiteY191" fmla="*/ 5013640 h 5102540"/>
              <a:gd name="connsiteX192" fmla="*/ 2981588 w 12191996"/>
              <a:gd name="connsiteY192" fmla="*/ 5032690 h 5102540"/>
              <a:gd name="connsiteX193" fmla="*/ 2945076 w 12191996"/>
              <a:gd name="connsiteY193" fmla="*/ 5051740 h 5102540"/>
              <a:gd name="connsiteX194" fmla="*/ 2903801 w 12191996"/>
              <a:gd name="connsiteY194" fmla="*/ 5067615 h 5102540"/>
              <a:gd name="connsiteX195" fmla="*/ 2857763 w 12191996"/>
              <a:gd name="connsiteY195" fmla="*/ 5081903 h 5102540"/>
              <a:gd name="connsiteX196" fmla="*/ 2805376 w 12191996"/>
              <a:gd name="connsiteY196" fmla="*/ 5093015 h 5102540"/>
              <a:gd name="connsiteX197" fmla="*/ 2745051 w 12191996"/>
              <a:gd name="connsiteY197" fmla="*/ 5100953 h 5102540"/>
              <a:gd name="connsiteX198" fmla="*/ 2676788 w 12191996"/>
              <a:gd name="connsiteY198" fmla="*/ 5102540 h 5102540"/>
              <a:gd name="connsiteX199" fmla="*/ 2608526 w 12191996"/>
              <a:gd name="connsiteY199" fmla="*/ 5100953 h 5102540"/>
              <a:gd name="connsiteX200" fmla="*/ 2548201 w 12191996"/>
              <a:gd name="connsiteY200" fmla="*/ 5093015 h 5102540"/>
              <a:gd name="connsiteX201" fmla="*/ 2495813 w 12191996"/>
              <a:gd name="connsiteY201" fmla="*/ 5081903 h 5102540"/>
              <a:gd name="connsiteX202" fmla="*/ 2449776 w 12191996"/>
              <a:gd name="connsiteY202" fmla="*/ 5067615 h 5102540"/>
              <a:gd name="connsiteX203" fmla="*/ 2408501 w 12191996"/>
              <a:gd name="connsiteY203" fmla="*/ 5051740 h 5102540"/>
              <a:gd name="connsiteX204" fmla="*/ 2371988 w 12191996"/>
              <a:gd name="connsiteY204" fmla="*/ 5032690 h 5102540"/>
              <a:gd name="connsiteX205" fmla="*/ 2333888 w 12191996"/>
              <a:gd name="connsiteY205" fmla="*/ 5013640 h 5102540"/>
              <a:gd name="connsiteX206" fmla="*/ 2295788 w 12191996"/>
              <a:gd name="connsiteY206" fmla="*/ 4994590 h 5102540"/>
              <a:gd name="connsiteX207" fmla="*/ 2259276 w 12191996"/>
              <a:gd name="connsiteY207" fmla="*/ 4978715 h 5102540"/>
              <a:gd name="connsiteX208" fmla="*/ 2218001 w 12191996"/>
              <a:gd name="connsiteY208" fmla="*/ 4962840 h 5102540"/>
              <a:gd name="connsiteX209" fmla="*/ 2171963 w 12191996"/>
              <a:gd name="connsiteY209" fmla="*/ 4946965 h 5102540"/>
              <a:gd name="connsiteX210" fmla="*/ 2119576 w 12191996"/>
              <a:gd name="connsiteY210" fmla="*/ 4935853 h 5102540"/>
              <a:gd name="connsiteX211" fmla="*/ 2059251 w 12191996"/>
              <a:gd name="connsiteY211" fmla="*/ 4929503 h 5102540"/>
              <a:gd name="connsiteX212" fmla="*/ 1990988 w 12191996"/>
              <a:gd name="connsiteY212" fmla="*/ 4926328 h 5102540"/>
              <a:gd name="connsiteX213" fmla="*/ 1922726 w 12191996"/>
              <a:gd name="connsiteY213" fmla="*/ 4929503 h 5102540"/>
              <a:gd name="connsiteX214" fmla="*/ 1862401 w 12191996"/>
              <a:gd name="connsiteY214" fmla="*/ 4935853 h 5102540"/>
              <a:gd name="connsiteX215" fmla="*/ 1810013 w 12191996"/>
              <a:gd name="connsiteY215" fmla="*/ 4946965 h 5102540"/>
              <a:gd name="connsiteX216" fmla="*/ 1763976 w 12191996"/>
              <a:gd name="connsiteY216" fmla="*/ 4962840 h 5102540"/>
              <a:gd name="connsiteX217" fmla="*/ 1722701 w 12191996"/>
              <a:gd name="connsiteY217" fmla="*/ 4978715 h 5102540"/>
              <a:gd name="connsiteX218" fmla="*/ 1686188 w 12191996"/>
              <a:gd name="connsiteY218" fmla="*/ 4994590 h 5102540"/>
              <a:gd name="connsiteX219" fmla="*/ 1648088 w 12191996"/>
              <a:gd name="connsiteY219" fmla="*/ 5013640 h 5102540"/>
              <a:gd name="connsiteX220" fmla="*/ 1609988 w 12191996"/>
              <a:gd name="connsiteY220" fmla="*/ 5032690 h 5102540"/>
              <a:gd name="connsiteX221" fmla="*/ 1573476 w 12191996"/>
              <a:gd name="connsiteY221" fmla="*/ 5051740 h 5102540"/>
              <a:gd name="connsiteX222" fmla="*/ 1532201 w 12191996"/>
              <a:gd name="connsiteY222" fmla="*/ 5067615 h 5102540"/>
              <a:gd name="connsiteX223" fmla="*/ 1486163 w 12191996"/>
              <a:gd name="connsiteY223" fmla="*/ 5081903 h 5102540"/>
              <a:gd name="connsiteX224" fmla="*/ 1433776 w 12191996"/>
              <a:gd name="connsiteY224" fmla="*/ 5093015 h 5102540"/>
              <a:gd name="connsiteX225" fmla="*/ 1373451 w 12191996"/>
              <a:gd name="connsiteY225" fmla="*/ 5100953 h 5102540"/>
              <a:gd name="connsiteX226" fmla="*/ 1305188 w 12191996"/>
              <a:gd name="connsiteY226" fmla="*/ 5102540 h 5102540"/>
              <a:gd name="connsiteX227" fmla="*/ 1236926 w 12191996"/>
              <a:gd name="connsiteY227" fmla="*/ 5100953 h 5102540"/>
              <a:gd name="connsiteX228" fmla="*/ 1176601 w 12191996"/>
              <a:gd name="connsiteY228" fmla="*/ 5093015 h 5102540"/>
              <a:gd name="connsiteX229" fmla="*/ 1124213 w 12191996"/>
              <a:gd name="connsiteY229" fmla="*/ 5081903 h 5102540"/>
              <a:gd name="connsiteX230" fmla="*/ 1078176 w 12191996"/>
              <a:gd name="connsiteY230" fmla="*/ 5067615 h 5102540"/>
              <a:gd name="connsiteX231" fmla="*/ 1036901 w 12191996"/>
              <a:gd name="connsiteY231" fmla="*/ 5051740 h 5102540"/>
              <a:gd name="connsiteX232" fmla="*/ 1000388 w 12191996"/>
              <a:gd name="connsiteY232" fmla="*/ 5032690 h 5102540"/>
              <a:gd name="connsiteX233" fmla="*/ 962288 w 12191996"/>
              <a:gd name="connsiteY233" fmla="*/ 5013640 h 5102540"/>
              <a:gd name="connsiteX234" fmla="*/ 924188 w 12191996"/>
              <a:gd name="connsiteY234" fmla="*/ 4994590 h 5102540"/>
              <a:gd name="connsiteX235" fmla="*/ 887676 w 12191996"/>
              <a:gd name="connsiteY235" fmla="*/ 4978715 h 5102540"/>
              <a:gd name="connsiteX236" fmla="*/ 846401 w 12191996"/>
              <a:gd name="connsiteY236" fmla="*/ 4962840 h 5102540"/>
              <a:gd name="connsiteX237" fmla="*/ 800363 w 12191996"/>
              <a:gd name="connsiteY237" fmla="*/ 4946965 h 5102540"/>
              <a:gd name="connsiteX238" fmla="*/ 747976 w 12191996"/>
              <a:gd name="connsiteY238" fmla="*/ 4935853 h 5102540"/>
              <a:gd name="connsiteX239" fmla="*/ 687651 w 12191996"/>
              <a:gd name="connsiteY239" fmla="*/ 4929503 h 5102540"/>
              <a:gd name="connsiteX240" fmla="*/ 619388 w 12191996"/>
              <a:gd name="connsiteY240" fmla="*/ 4926328 h 5102540"/>
              <a:gd name="connsiteX241" fmla="*/ 551126 w 12191996"/>
              <a:gd name="connsiteY241" fmla="*/ 4929503 h 5102540"/>
              <a:gd name="connsiteX242" fmla="*/ 490801 w 12191996"/>
              <a:gd name="connsiteY242" fmla="*/ 4935853 h 5102540"/>
              <a:gd name="connsiteX243" fmla="*/ 438413 w 12191996"/>
              <a:gd name="connsiteY243" fmla="*/ 4946965 h 5102540"/>
              <a:gd name="connsiteX244" fmla="*/ 392376 w 12191996"/>
              <a:gd name="connsiteY244" fmla="*/ 4962840 h 5102540"/>
              <a:gd name="connsiteX245" fmla="*/ 351101 w 12191996"/>
              <a:gd name="connsiteY245" fmla="*/ 4978715 h 5102540"/>
              <a:gd name="connsiteX246" fmla="*/ 314588 w 12191996"/>
              <a:gd name="connsiteY246" fmla="*/ 4994590 h 5102540"/>
              <a:gd name="connsiteX247" fmla="*/ 276488 w 12191996"/>
              <a:gd name="connsiteY247" fmla="*/ 5013640 h 5102540"/>
              <a:gd name="connsiteX248" fmla="*/ 238388 w 12191996"/>
              <a:gd name="connsiteY248" fmla="*/ 5032690 h 5102540"/>
              <a:gd name="connsiteX249" fmla="*/ 201876 w 12191996"/>
              <a:gd name="connsiteY249" fmla="*/ 5051740 h 5102540"/>
              <a:gd name="connsiteX250" fmla="*/ 160601 w 12191996"/>
              <a:gd name="connsiteY250" fmla="*/ 5067615 h 5102540"/>
              <a:gd name="connsiteX251" fmla="*/ 114563 w 12191996"/>
              <a:gd name="connsiteY251" fmla="*/ 5081903 h 5102540"/>
              <a:gd name="connsiteX252" fmla="*/ 62176 w 12191996"/>
              <a:gd name="connsiteY252" fmla="*/ 5093015 h 5102540"/>
              <a:gd name="connsiteX253" fmla="*/ 1851 w 12191996"/>
              <a:gd name="connsiteY253" fmla="*/ 5100953 h 5102540"/>
              <a:gd name="connsiteX254" fmla="*/ 0 w 12191996"/>
              <a:gd name="connsiteY254" fmla="*/ 5100996 h 5102540"/>
              <a:gd name="connsiteX255" fmla="*/ 0 w 12191996"/>
              <a:gd name="connsiteY255" fmla="*/ 0 h 5102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</a:cxnLst>
            <a:rect l="l" t="t" r="r" b="b"/>
            <a:pathLst>
              <a:path w="12191996" h="5102540">
                <a:moveTo>
                  <a:pt x="0" y="0"/>
                </a:moveTo>
                <a:lnTo>
                  <a:pt x="12191996" y="0"/>
                </a:lnTo>
                <a:lnTo>
                  <a:pt x="12191996" y="5100996"/>
                </a:lnTo>
                <a:lnTo>
                  <a:pt x="12190145" y="5100953"/>
                </a:lnTo>
                <a:lnTo>
                  <a:pt x="12129819" y="5093016"/>
                </a:lnTo>
                <a:lnTo>
                  <a:pt x="12077431" y="5081903"/>
                </a:lnTo>
                <a:lnTo>
                  <a:pt x="12031395" y="5067615"/>
                </a:lnTo>
                <a:lnTo>
                  <a:pt x="11990119" y="5051740"/>
                </a:lnTo>
                <a:lnTo>
                  <a:pt x="11953607" y="5032690"/>
                </a:lnTo>
                <a:lnTo>
                  <a:pt x="11915507" y="5013640"/>
                </a:lnTo>
                <a:lnTo>
                  <a:pt x="11877407" y="4994590"/>
                </a:lnTo>
                <a:lnTo>
                  <a:pt x="11840895" y="4978715"/>
                </a:lnTo>
                <a:lnTo>
                  <a:pt x="11799619" y="4962840"/>
                </a:lnTo>
                <a:lnTo>
                  <a:pt x="11753581" y="4946965"/>
                </a:lnTo>
                <a:lnTo>
                  <a:pt x="11701195" y="4935853"/>
                </a:lnTo>
                <a:lnTo>
                  <a:pt x="11640869" y="4929503"/>
                </a:lnTo>
                <a:lnTo>
                  <a:pt x="11572607" y="4926328"/>
                </a:lnTo>
                <a:lnTo>
                  <a:pt x="11504345" y="4929503"/>
                </a:lnTo>
                <a:lnTo>
                  <a:pt x="11444019" y="4935853"/>
                </a:lnTo>
                <a:lnTo>
                  <a:pt x="11391631" y="4946965"/>
                </a:lnTo>
                <a:lnTo>
                  <a:pt x="11345595" y="4962840"/>
                </a:lnTo>
                <a:lnTo>
                  <a:pt x="11304319" y="4978715"/>
                </a:lnTo>
                <a:lnTo>
                  <a:pt x="11267807" y="4994590"/>
                </a:lnTo>
                <a:lnTo>
                  <a:pt x="11229707" y="5013640"/>
                </a:lnTo>
                <a:lnTo>
                  <a:pt x="11191607" y="5032690"/>
                </a:lnTo>
                <a:lnTo>
                  <a:pt x="11155095" y="5051740"/>
                </a:lnTo>
                <a:lnTo>
                  <a:pt x="11113819" y="5067615"/>
                </a:lnTo>
                <a:lnTo>
                  <a:pt x="11067781" y="5081903"/>
                </a:lnTo>
                <a:lnTo>
                  <a:pt x="11015395" y="5093015"/>
                </a:lnTo>
                <a:lnTo>
                  <a:pt x="10955069" y="5100953"/>
                </a:lnTo>
                <a:lnTo>
                  <a:pt x="10886807" y="5102540"/>
                </a:lnTo>
                <a:lnTo>
                  <a:pt x="10818545" y="5100953"/>
                </a:lnTo>
                <a:lnTo>
                  <a:pt x="10758219" y="5093015"/>
                </a:lnTo>
                <a:lnTo>
                  <a:pt x="10705831" y="5081903"/>
                </a:lnTo>
                <a:lnTo>
                  <a:pt x="10659795" y="5067615"/>
                </a:lnTo>
                <a:lnTo>
                  <a:pt x="10618519" y="5051740"/>
                </a:lnTo>
                <a:lnTo>
                  <a:pt x="10582007" y="5032690"/>
                </a:lnTo>
                <a:lnTo>
                  <a:pt x="10543907" y="5013640"/>
                </a:lnTo>
                <a:lnTo>
                  <a:pt x="10505807" y="4994590"/>
                </a:lnTo>
                <a:lnTo>
                  <a:pt x="10469295" y="4978715"/>
                </a:lnTo>
                <a:lnTo>
                  <a:pt x="10428019" y="4962840"/>
                </a:lnTo>
                <a:lnTo>
                  <a:pt x="10381981" y="4946965"/>
                </a:lnTo>
                <a:lnTo>
                  <a:pt x="10329595" y="4935853"/>
                </a:lnTo>
                <a:lnTo>
                  <a:pt x="10269269" y="4929503"/>
                </a:lnTo>
                <a:lnTo>
                  <a:pt x="10201007" y="4926328"/>
                </a:lnTo>
                <a:lnTo>
                  <a:pt x="10132745" y="4929503"/>
                </a:lnTo>
                <a:lnTo>
                  <a:pt x="10072419" y="4935853"/>
                </a:lnTo>
                <a:lnTo>
                  <a:pt x="10020031" y="4946965"/>
                </a:lnTo>
                <a:lnTo>
                  <a:pt x="9973995" y="4962840"/>
                </a:lnTo>
                <a:lnTo>
                  <a:pt x="9932719" y="4978715"/>
                </a:lnTo>
                <a:lnTo>
                  <a:pt x="9896207" y="4994590"/>
                </a:lnTo>
                <a:lnTo>
                  <a:pt x="9820007" y="5032690"/>
                </a:lnTo>
                <a:lnTo>
                  <a:pt x="9783495" y="5051740"/>
                </a:lnTo>
                <a:lnTo>
                  <a:pt x="9742219" y="5067615"/>
                </a:lnTo>
                <a:lnTo>
                  <a:pt x="9696181" y="5081903"/>
                </a:lnTo>
                <a:lnTo>
                  <a:pt x="9643795" y="5093015"/>
                </a:lnTo>
                <a:lnTo>
                  <a:pt x="9583469" y="5100953"/>
                </a:lnTo>
                <a:lnTo>
                  <a:pt x="9515207" y="5102540"/>
                </a:lnTo>
                <a:lnTo>
                  <a:pt x="9446945" y="5100953"/>
                </a:lnTo>
                <a:lnTo>
                  <a:pt x="9386619" y="5093015"/>
                </a:lnTo>
                <a:lnTo>
                  <a:pt x="9334231" y="5081903"/>
                </a:lnTo>
                <a:lnTo>
                  <a:pt x="9288195" y="5067615"/>
                </a:lnTo>
                <a:lnTo>
                  <a:pt x="9246919" y="5051740"/>
                </a:lnTo>
                <a:lnTo>
                  <a:pt x="9210407" y="5032690"/>
                </a:lnTo>
                <a:lnTo>
                  <a:pt x="9172307" y="5013640"/>
                </a:lnTo>
                <a:lnTo>
                  <a:pt x="9134207" y="4994590"/>
                </a:lnTo>
                <a:lnTo>
                  <a:pt x="9097695" y="4978715"/>
                </a:lnTo>
                <a:lnTo>
                  <a:pt x="9056419" y="4962840"/>
                </a:lnTo>
                <a:lnTo>
                  <a:pt x="9010381" y="4946965"/>
                </a:lnTo>
                <a:lnTo>
                  <a:pt x="8957995" y="4935853"/>
                </a:lnTo>
                <a:lnTo>
                  <a:pt x="8897669" y="4929503"/>
                </a:lnTo>
                <a:lnTo>
                  <a:pt x="8827819" y="4926328"/>
                </a:lnTo>
                <a:lnTo>
                  <a:pt x="8761145" y="4929503"/>
                </a:lnTo>
                <a:lnTo>
                  <a:pt x="8700819" y="4935853"/>
                </a:lnTo>
                <a:lnTo>
                  <a:pt x="8648431" y="4946965"/>
                </a:lnTo>
                <a:lnTo>
                  <a:pt x="8602395" y="4962840"/>
                </a:lnTo>
                <a:lnTo>
                  <a:pt x="8561119" y="4978715"/>
                </a:lnTo>
                <a:lnTo>
                  <a:pt x="8524607" y="4994590"/>
                </a:lnTo>
                <a:lnTo>
                  <a:pt x="8486507" y="5013640"/>
                </a:lnTo>
                <a:lnTo>
                  <a:pt x="8448407" y="5032690"/>
                </a:lnTo>
                <a:lnTo>
                  <a:pt x="8411895" y="5051740"/>
                </a:lnTo>
                <a:lnTo>
                  <a:pt x="8370620" y="5067615"/>
                </a:lnTo>
                <a:lnTo>
                  <a:pt x="8324582" y="5081903"/>
                </a:lnTo>
                <a:lnTo>
                  <a:pt x="8272195" y="5093015"/>
                </a:lnTo>
                <a:lnTo>
                  <a:pt x="8211870" y="5100953"/>
                </a:lnTo>
                <a:lnTo>
                  <a:pt x="8143607" y="5102540"/>
                </a:lnTo>
                <a:lnTo>
                  <a:pt x="8075345" y="5100953"/>
                </a:lnTo>
                <a:lnTo>
                  <a:pt x="8015020" y="5093015"/>
                </a:lnTo>
                <a:lnTo>
                  <a:pt x="7962632" y="5081903"/>
                </a:lnTo>
                <a:lnTo>
                  <a:pt x="7916595" y="5067615"/>
                </a:lnTo>
                <a:lnTo>
                  <a:pt x="7875320" y="5051740"/>
                </a:lnTo>
                <a:lnTo>
                  <a:pt x="7838807" y="5032690"/>
                </a:lnTo>
                <a:lnTo>
                  <a:pt x="7800707" y="5013640"/>
                </a:lnTo>
                <a:lnTo>
                  <a:pt x="7762607" y="4994590"/>
                </a:lnTo>
                <a:lnTo>
                  <a:pt x="7726095" y="4978715"/>
                </a:lnTo>
                <a:lnTo>
                  <a:pt x="7684820" y="4962840"/>
                </a:lnTo>
                <a:lnTo>
                  <a:pt x="7638782" y="4946965"/>
                </a:lnTo>
                <a:lnTo>
                  <a:pt x="7586395" y="4935853"/>
                </a:lnTo>
                <a:lnTo>
                  <a:pt x="7526070" y="4929503"/>
                </a:lnTo>
                <a:lnTo>
                  <a:pt x="7457807" y="4926328"/>
                </a:lnTo>
                <a:lnTo>
                  <a:pt x="7389545" y="4929503"/>
                </a:lnTo>
                <a:lnTo>
                  <a:pt x="7329220" y="4935853"/>
                </a:lnTo>
                <a:lnTo>
                  <a:pt x="7276832" y="4946965"/>
                </a:lnTo>
                <a:lnTo>
                  <a:pt x="7230795" y="4962840"/>
                </a:lnTo>
                <a:lnTo>
                  <a:pt x="7189520" y="4978715"/>
                </a:lnTo>
                <a:lnTo>
                  <a:pt x="7153007" y="4994590"/>
                </a:lnTo>
                <a:lnTo>
                  <a:pt x="7114907" y="5013640"/>
                </a:lnTo>
                <a:lnTo>
                  <a:pt x="7076807" y="5032690"/>
                </a:lnTo>
                <a:lnTo>
                  <a:pt x="7040295" y="5051740"/>
                </a:lnTo>
                <a:lnTo>
                  <a:pt x="6999020" y="5067615"/>
                </a:lnTo>
                <a:lnTo>
                  <a:pt x="6952982" y="5081903"/>
                </a:lnTo>
                <a:lnTo>
                  <a:pt x="6900595" y="5093015"/>
                </a:lnTo>
                <a:lnTo>
                  <a:pt x="6840270" y="5100953"/>
                </a:lnTo>
                <a:lnTo>
                  <a:pt x="6781798" y="5102313"/>
                </a:lnTo>
                <a:lnTo>
                  <a:pt x="6723326" y="5100953"/>
                </a:lnTo>
                <a:lnTo>
                  <a:pt x="6663001" y="5093015"/>
                </a:lnTo>
                <a:lnTo>
                  <a:pt x="6610613" y="5081903"/>
                </a:lnTo>
                <a:lnTo>
                  <a:pt x="6564576" y="5067615"/>
                </a:lnTo>
                <a:lnTo>
                  <a:pt x="6523301" y="5051740"/>
                </a:lnTo>
                <a:lnTo>
                  <a:pt x="6486788" y="5032690"/>
                </a:lnTo>
                <a:lnTo>
                  <a:pt x="6448688" y="5013640"/>
                </a:lnTo>
                <a:lnTo>
                  <a:pt x="6410588" y="4994590"/>
                </a:lnTo>
                <a:lnTo>
                  <a:pt x="6374076" y="4978715"/>
                </a:lnTo>
                <a:lnTo>
                  <a:pt x="6332801" y="4962840"/>
                </a:lnTo>
                <a:lnTo>
                  <a:pt x="6286763" y="4946965"/>
                </a:lnTo>
                <a:lnTo>
                  <a:pt x="6234376" y="4935853"/>
                </a:lnTo>
                <a:lnTo>
                  <a:pt x="6174051" y="4929503"/>
                </a:lnTo>
                <a:lnTo>
                  <a:pt x="6105788" y="4926328"/>
                </a:lnTo>
                <a:lnTo>
                  <a:pt x="6095998" y="4926783"/>
                </a:lnTo>
                <a:lnTo>
                  <a:pt x="6086208" y="4926328"/>
                </a:lnTo>
                <a:lnTo>
                  <a:pt x="6017946" y="4929503"/>
                </a:lnTo>
                <a:lnTo>
                  <a:pt x="5957620" y="4935853"/>
                </a:lnTo>
                <a:lnTo>
                  <a:pt x="5905233" y="4946965"/>
                </a:lnTo>
                <a:lnTo>
                  <a:pt x="5859195" y="4962840"/>
                </a:lnTo>
                <a:lnTo>
                  <a:pt x="5817920" y="4978715"/>
                </a:lnTo>
                <a:lnTo>
                  <a:pt x="5781407" y="4994590"/>
                </a:lnTo>
                <a:lnTo>
                  <a:pt x="5743307" y="5013640"/>
                </a:lnTo>
                <a:lnTo>
                  <a:pt x="5705208" y="5032690"/>
                </a:lnTo>
                <a:lnTo>
                  <a:pt x="5668695" y="5051740"/>
                </a:lnTo>
                <a:lnTo>
                  <a:pt x="5627420" y="5067615"/>
                </a:lnTo>
                <a:lnTo>
                  <a:pt x="5581382" y="5081903"/>
                </a:lnTo>
                <a:lnTo>
                  <a:pt x="5528995" y="5093015"/>
                </a:lnTo>
                <a:lnTo>
                  <a:pt x="5468670" y="5100953"/>
                </a:lnTo>
                <a:lnTo>
                  <a:pt x="5410198" y="5102313"/>
                </a:lnTo>
                <a:lnTo>
                  <a:pt x="5351726" y="5100953"/>
                </a:lnTo>
                <a:lnTo>
                  <a:pt x="5291400" y="5093015"/>
                </a:lnTo>
                <a:lnTo>
                  <a:pt x="5239013" y="5081903"/>
                </a:lnTo>
                <a:lnTo>
                  <a:pt x="5192976" y="5067615"/>
                </a:lnTo>
                <a:lnTo>
                  <a:pt x="5151700" y="5051740"/>
                </a:lnTo>
                <a:lnTo>
                  <a:pt x="5115188" y="5032690"/>
                </a:lnTo>
                <a:lnTo>
                  <a:pt x="5077089" y="5013640"/>
                </a:lnTo>
                <a:lnTo>
                  <a:pt x="5038988" y="4994590"/>
                </a:lnTo>
                <a:lnTo>
                  <a:pt x="5002476" y="4978715"/>
                </a:lnTo>
                <a:lnTo>
                  <a:pt x="4961200" y="4962840"/>
                </a:lnTo>
                <a:lnTo>
                  <a:pt x="4915164" y="4946965"/>
                </a:lnTo>
                <a:lnTo>
                  <a:pt x="4862776" y="4935853"/>
                </a:lnTo>
                <a:lnTo>
                  <a:pt x="4802452" y="4929503"/>
                </a:lnTo>
                <a:lnTo>
                  <a:pt x="4734188" y="4926328"/>
                </a:lnTo>
                <a:lnTo>
                  <a:pt x="4665927" y="4929503"/>
                </a:lnTo>
                <a:lnTo>
                  <a:pt x="4605601" y="4935853"/>
                </a:lnTo>
                <a:lnTo>
                  <a:pt x="4553214" y="4946965"/>
                </a:lnTo>
                <a:lnTo>
                  <a:pt x="4507176" y="4962840"/>
                </a:lnTo>
                <a:lnTo>
                  <a:pt x="4465901" y="4978715"/>
                </a:lnTo>
                <a:lnTo>
                  <a:pt x="4429388" y="4994590"/>
                </a:lnTo>
                <a:lnTo>
                  <a:pt x="4353188" y="5032690"/>
                </a:lnTo>
                <a:lnTo>
                  <a:pt x="4316676" y="5051740"/>
                </a:lnTo>
                <a:lnTo>
                  <a:pt x="4275401" y="5067615"/>
                </a:lnTo>
                <a:lnTo>
                  <a:pt x="4229363" y="5081903"/>
                </a:lnTo>
                <a:lnTo>
                  <a:pt x="4176976" y="5093015"/>
                </a:lnTo>
                <a:lnTo>
                  <a:pt x="4116651" y="5100953"/>
                </a:lnTo>
                <a:lnTo>
                  <a:pt x="4048388" y="5102540"/>
                </a:lnTo>
                <a:lnTo>
                  <a:pt x="3980126" y="5100953"/>
                </a:lnTo>
                <a:lnTo>
                  <a:pt x="3919801" y="5093015"/>
                </a:lnTo>
                <a:lnTo>
                  <a:pt x="3867413" y="5081903"/>
                </a:lnTo>
                <a:lnTo>
                  <a:pt x="3821376" y="5067615"/>
                </a:lnTo>
                <a:lnTo>
                  <a:pt x="3780101" y="5051740"/>
                </a:lnTo>
                <a:lnTo>
                  <a:pt x="3743588" y="5032690"/>
                </a:lnTo>
                <a:lnTo>
                  <a:pt x="3705488" y="5013640"/>
                </a:lnTo>
                <a:lnTo>
                  <a:pt x="3667388" y="4994590"/>
                </a:lnTo>
                <a:lnTo>
                  <a:pt x="3630876" y="4978715"/>
                </a:lnTo>
                <a:lnTo>
                  <a:pt x="3589601" y="4962840"/>
                </a:lnTo>
                <a:lnTo>
                  <a:pt x="3543563" y="4946965"/>
                </a:lnTo>
                <a:lnTo>
                  <a:pt x="3491176" y="4935853"/>
                </a:lnTo>
                <a:lnTo>
                  <a:pt x="3430851" y="4929503"/>
                </a:lnTo>
                <a:lnTo>
                  <a:pt x="3361001" y="4926328"/>
                </a:lnTo>
                <a:lnTo>
                  <a:pt x="3294326" y="4929503"/>
                </a:lnTo>
                <a:lnTo>
                  <a:pt x="3234001" y="4935853"/>
                </a:lnTo>
                <a:lnTo>
                  <a:pt x="3181613" y="4946965"/>
                </a:lnTo>
                <a:lnTo>
                  <a:pt x="3135576" y="4962840"/>
                </a:lnTo>
                <a:lnTo>
                  <a:pt x="3094301" y="4978715"/>
                </a:lnTo>
                <a:lnTo>
                  <a:pt x="3057788" y="4994590"/>
                </a:lnTo>
                <a:lnTo>
                  <a:pt x="3019688" y="5013640"/>
                </a:lnTo>
                <a:lnTo>
                  <a:pt x="2981588" y="5032690"/>
                </a:lnTo>
                <a:lnTo>
                  <a:pt x="2945076" y="5051740"/>
                </a:lnTo>
                <a:lnTo>
                  <a:pt x="2903801" y="5067615"/>
                </a:lnTo>
                <a:lnTo>
                  <a:pt x="2857763" y="5081903"/>
                </a:lnTo>
                <a:lnTo>
                  <a:pt x="2805376" y="5093015"/>
                </a:lnTo>
                <a:lnTo>
                  <a:pt x="2745051" y="5100953"/>
                </a:lnTo>
                <a:lnTo>
                  <a:pt x="2676788" y="5102540"/>
                </a:lnTo>
                <a:lnTo>
                  <a:pt x="2608526" y="5100953"/>
                </a:lnTo>
                <a:lnTo>
                  <a:pt x="2548201" y="5093015"/>
                </a:lnTo>
                <a:lnTo>
                  <a:pt x="2495813" y="5081903"/>
                </a:lnTo>
                <a:lnTo>
                  <a:pt x="2449776" y="5067615"/>
                </a:lnTo>
                <a:lnTo>
                  <a:pt x="2408501" y="5051740"/>
                </a:lnTo>
                <a:lnTo>
                  <a:pt x="2371988" y="5032690"/>
                </a:lnTo>
                <a:lnTo>
                  <a:pt x="2333888" y="5013640"/>
                </a:lnTo>
                <a:lnTo>
                  <a:pt x="2295788" y="4994590"/>
                </a:lnTo>
                <a:lnTo>
                  <a:pt x="2259276" y="4978715"/>
                </a:lnTo>
                <a:lnTo>
                  <a:pt x="2218001" y="4962840"/>
                </a:lnTo>
                <a:lnTo>
                  <a:pt x="2171963" y="4946965"/>
                </a:lnTo>
                <a:lnTo>
                  <a:pt x="2119576" y="4935853"/>
                </a:lnTo>
                <a:lnTo>
                  <a:pt x="2059251" y="4929503"/>
                </a:lnTo>
                <a:lnTo>
                  <a:pt x="1990988" y="4926328"/>
                </a:lnTo>
                <a:lnTo>
                  <a:pt x="1922726" y="4929503"/>
                </a:lnTo>
                <a:lnTo>
                  <a:pt x="1862401" y="4935853"/>
                </a:lnTo>
                <a:lnTo>
                  <a:pt x="1810013" y="4946965"/>
                </a:lnTo>
                <a:lnTo>
                  <a:pt x="1763976" y="4962840"/>
                </a:lnTo>
                <a:lnTo>
                  <a:pt x="1722701" y="4978715"/>
                </a:lnTo>
                <a:lnTo>
                  <a:pt x="1686188" y="4994590"/>
                </a:lnTo>
                <a:lnTo>
                  <a:pt x="1648088" y="5013640"/>
                </a:lnTo>
                <a:lnTo>
                  <a:pt x="1609988" y="5032690"/>
                </a:lnTo>
                <a:lnTo>
                  <a:pt x="1573476" y="5051740"/>
                </a:lnTo>
                <a:lnTo>
                  <a:pt x="1532201" y="5067615"/>
                </a:lnTo>
                <a:lnTo>
                  <a:pt x="1486163" y="5081903"/>
                </a:lnTo>
                <a:lnTo>
                  <a:pt x="1433776" y="5093015"/>
                </a:lnTo>
                <a:lnTo>
                  <a:pt x="1373451" y="5100953"/>
                </a:lnTo>
                <a:lnTo>
                  <a:pt x="1305188" y="5102540"/>
                </a:lnTo>
                <a:lnTo>
                  <a:pt x="1236926" y="5100953"/>
                </a:lnTo>
                <a:lnTo>
                  <a:pt x="1176601" y="5093015"/>
                </a:lnTo>
                <a:lnTo>
                  <a:pt x="1124213" y="5081903"/>
                </a:lnTo>
                <a:lnTo>
                  <a:pt x="1078176" y="5067615"/>
                </a:lnTo>
                <a:lnTo>
                  <a:pt x="1036901" y="5051740"/>
                </a:lnTo>
                <a:lnTo>
                  <a:pt x="1000388" y="5032690"/>
                </a:lnTo>
                <a:lnTo>
                  <a:pt x="962288" y="5013640"/>
                </a:lnTo>
                <a:lnTo>
                  <a:pt x="924188" y="4994590"/>
                </a:lnTo>
                <a:lnTo>
                  <a:pt x="887676" y="4978715"/>
                </a:lnTo>
                <a:lnTo>
                  <a:pt x="846401" y="4962840"/>
                </a:lnTo>
                <a:lnTo>
                  <a:pt x="800363" y="4946965"/>
                </a:lnTo>
                <a:lnTo>
                  <a:pt x="747976" y="4935853"/>
                </a:lnTo>
                <a:lnTo>
                  <a:pt x="687651" y="4929503"/>
                </a:lnTo>
                <a:lnTo>
                  <a:pt x="619388" y="4926328"/>
                </a:lnTo>
                <a:lnTo>
                  <a:pt x="551126" y="4929503"/>
                </a:lnTo>
                <a:lnTo>
                  <a:pt x="490801" y="4935853"/>
                </a:lnTo>
                <a:lnTo>
                  <a:pt x="438413" y="4946965"/>
                </a:lnTo>
                <a:lnTo>
                  <a:pt x="392376" y="4962840"/>
                </a:lnTo>
                <a:lnTo>
                  <a:pt x="351101" y="4978715"/>
                </a:lnTo>
                <a:lnTo>
                  <a:pt x="314588" y="4994590"/>
                </a:lnTo>
                <a:lnTo>
                  <a:pt x="276488" y="5013640"/>
                </a:lnTo>
                <a:lnTo>
                  <a:pt x="238388" y="5032690"/>
                </a:lnTo>
                <a:lnTo>
                  <a:pt x="201876" y="5051740"/>
                </a:lnTo>
                <a:lnTo>
                  <a:pt x="160601" y="5067615"/>
                </a:lnTo>
                <a:lnTo>
                  <a:pt x="114563" y="5081903"/>
                </a:lnTo>
                <a:lnTo>
                  <a:pt x="62176" y="5093015"/>
                </a:lnTo>
                <a:lnTo>
                  <a:pt x="1851" y="5100953"/>
                </a:lnTo>
                <a:lnTo>
                  <a:pt x="0" y="5100996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1" name="Titre 3">
            <a:extLst>
              <a:ext uri="{FF2B5EF4-FFF2-40B4-BE49-F238E27FC236}">
                <a16:creationId xmlns:a16="http://schemas.microsoft.com/office/drawing/2014/main" id="{5DAEEE4D-40D3-4B83-BE24-5F9FD5ECB7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63786" y="2276872"/>
            <a:ext cx="3816424" cy="1541053"/>
          </a:xfrm>
        </p:spPr>
        <p:txBody>
          <a:bodyPr anchor="ctr">
            <a:normAutofit/>
          </a:bodyPr>
          <a:lstStyle/>
          <a:p>
            <a:pPr algn="l">
              <a:lnSpc>
                <a:spcPct val="90000"/>
              </a:lnSpc>
            </a:pPr>
            <a:br>
              <a:rPr lang="fr-FR" sz="3700" b="1" dirty="0"/>
            </a:br>
            <a:r>
              <a:rPr lang="fr-FR" sz="2200" b="1" dirty="0"/>
              <a:t>A ce stade là que faites-vous ?</a:t>
            </a:r>
            <a:br>
              <a:rPr lang="fr-FR" sz="3700" b="1" dirty="0"/>
            </a:br>
            <a:endParaRPr lang="fr-FR" sz="3700" dirty="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98C1887B-FB03-4296-8352-8CFA0080FC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4926330"/>
            <a:ext cx="9143997" cy="320591"/>
          </a:xfrm>
          <a:custGeom>
            <a:avLst/>
            <a:gdLst>
              <a:gd name="connsiteX0" fmla="*/ 619389 w 12191996"/>
              <a:gd name="connsiteY0" fmla="*/ 0 h 320591"/>
              <a:gd name="connsiteX1" fmla="*/ 687652 w 12191996"/>
              <a:gd name="connsiteY1" fmla="*/ 3175 h 320591"/>
              <a:gd name="connsiteX2" fmla="*/ 747977 w 12191996"/>
              <a:gd name="connsiteY2" fmla="*/ 9525 h 320591"/>
              <a:gd name="connsiteX3" fmla="*/ 800364 w 12191996"/>
              <a:gd name="connsiteY3" fmla="*/ 20637 h 320591"/>
              <a:gd name="connsiteX4" fmla="*/ 846402 w 12191996"/>
              <a:gd name="connsiteY4" fmla="*/ 36512 h 320591"/>
              <a:gd name="connsiteX5" fmla="*/ 887677 w 12191996"/>
              <a:gd name="connsiteY5" fmla="*/ 52387 h 320591"/>
              <a:gd name="connsiteX6" fmla="*/ 924189 w 12191996"/>
              <a:gd name="connsiteY6" fmla="*/ 68262 h 320591"/>
              <a:gd name="connsiteX7" fmla="*/ 962289 w 12191996"/>
              <a:gd name="connsiteY7" fmla="*/ 87312 h 320591"/>
              <a:gd name="connsiteX8" fmla="*/ 1000389 w 12191996"/>
              <a:gd name="connsiteY8" fmla="*/ 106362 h 320591"/>
              <a:gd name="connsiteX9" fmla="*/ 1036902 w 12191996"/>
              <a:gd name="connsiteY9" fmla="*/ 125412 h 320591"/>
              <a:gd name="connsiteX10" fmla="*/ 1078177 w 12191996"/>
              <a:gd name="connsiteY10" fmla="*/ 141287 h 320591"/>
              <a:gd name="connsiteX11" fmla="*/ 1124214 w 12191996"/>
              <a:gd name="connsiteY11" fmla="*/ 155575 h 320591"/>
              <a:gd name="connsiteX12" fmla="*/ 1176602 w 12191996"/>
              <a:gd name="connsiteY12" fmla="*/ 166687 h 320591"/>
              <a:gd name="connsiteX13" fmla="*/ 1236927 w 12191996"/>
              <a:gd name="connsiteY13" fmla="*/ 174625 h 320591"/>
              <a:gd name="connsiteX14" fmla="*/ 1305189 w 12191996"/>
              <a:gd name="connsiteY14" fmla="*/ 176212 h 320591"/>
              <a:gd name="connsiteX15" fmla="*/ 1373452 w 12191996"/>
              <a:gd name="connsiteY15" fmla="*/ 174625 h 320591"/>
              <a:gd name="connsiteX16" fmla="*/ 1433777 w 12191996"/>
              <a:gd name="connsiteY16" fmla="*/ 166687 h 320591"/>
              <a:gd name="connsiteX17" fmla="*/ 1486164 w 12191996"/>
              <a:gd name="connsiteY17" fmla="*/ 155575 h 320591"/>
              <a:gd name="connsiteX18" fmla="*/ 1532202 w 12191996"/>
              <a:gd name="connsiteY18" fmla="*/ 141287 h 320591"/>
              <a:gd name="connsiteX19" fmla="*/ 1573477 w 12191996"/>
              <a:gd name="connsiteY19" fmla="*/ 125412 h 320591"/>
              <a:gd name="connsiteX20" fmla="*/ 1609989 w 12191996"/>
              <a:gd name="connsiteY20" fmla="*/ 106362 h 320591"/>
              <a:gd name="connsiteX21" fmla="*/ 1648089 w 12191996"/>
              <a:gd name="connsiteY21" fmla="*/ 87312 h 320591"/>
              <a:gd name="connsiteX22" fmla="*/ 1686189 w 12191996"/>
              <a:gd name="connsiteY22" fmla="*/ 68262 h 320591"/>
              <a:gd name="connsiteX23" fmla="*/ 1722702 w 12191996"/>
              <a:gd name="connsiteY23" fmla="*/ 52387 h 320591"/>
              <a:gd name="connsiteX24" fmla="*/ 1763977 w 12191996"/>
              <a:gd name="connsiteY24" fmla="*/ 36512 h 320591"/>
              <a:gd name="connsiteX25" fmla="*/ 1810014 w 12191996"/>
              <a:gd name="connsiteY25" fmla="*/ 20637 h 320591"/>
              <a:gd name="connsiteX26" fmla="*/ 1862402 w 12191996"/>
              <a:gd name="connsiteY26" fmla="*/ 9525 h 320591"/>
              <a:gd name="connsiteX27" fmla="*/ 1922727 w 12191996"/>
              <a:gd name="connsiteY27" fmla="*/ 3175 h 320591"/>
              <a:gd name="connsiteX28" fmla="*/ 1990989 w 12191996"/>
              <a:gd name="connsiteY28" fmla="*/ 0 h 320591"/>
              <a:gd name="connsiteX29" fmla="*/ 2059252 w 12191996"/>
              <a:gd name="connsiteY29" fmla="*/ 3175 h 320591"/>
              <a:gd name="connsiteX30" fmla="*/ 2119577 w 12191996"/>
              <a:gd name="connsiteY30" fmla="*/ 9525 h 320591"/>
              <a:gd name="connsiteX31" fmla="*/ 2171964 w 12191996"/>
              <a:gd name="connsiteY31" fmla="*/ 20637 h 320591"/>
              <a:gd name="connsiteX32" fmla="*/ 2218002 w 12191996"/>
              <a:gd name="connsiteY32" fmla="*/ 36512 h 320591"/>
              <a:gd name="connsiteX33" fmla="*/ 2259277 w 12191996"/>
              <a:gd name="connsiteY33" fmla="*/ 52387 h 320591"/>
              <a:gd name="connsiteX34" fmla="*/ 2295789 w 12191996"/>
              <a:gd name="connsiteY34" fmla="*/ 68262 h 320591"/>
              <a:gd name="connsiteX35" fmla="*/ 2333889 w 12191996"/>
              <a:gd name="connsiteY35" fmla="*/ 87312 h 320591"/>
              <a:gd name="connsiteX36" fmla="*/ 2371989 w 12191996"/>
              <a:gd name="connsiteY36" fmla="*/ 106362 h 320591"/>
              <a:gd name="connsiteX37" fmla="*/ 2408502 w 12191996"/>
              <a:gd name="connsiteY37" fmla="*/ 125412 h 320591"/>
              <a:gd name="connsiteX38" fmla="*/ 2449777 w 12191996"/>
              <a:gd name="connsiteY38" fmla="*/ 141287 h 320591"/>
              <a:gd name="connsiteX39" fmla="*/ 2495814 w 12191996"/>
              <a:gd name="connsiteY39" fmla="*/ 155575 h 320591"/>
              <a:gd name="connsiteX40" fmla="*/ 2548202 w 12191996"/>
              <a:gd name="connsiteY40" fmla="*/ 166687 h 320591"/>
              <a:gd name="connsiteX41" fmla="*/ 2608527 w 12191996"/>
              <a:gd name="connsiteY41" fmla="*/ 174625 h 320591"/>
              <a:gd name="connsiteX42" fmla="*/ 2676789 w 12191996"/>
              <a:gd name="connsiteY42" fmla="*/ 176212 h 320591"/>
              <a:gd name="connsiteX43" fmla="*/ 2745052 w 12191996"/>
              <a:gd name="connsiteY43" fmla="*/ 174625 h 320591"/>
              <a:gd name="connsiteX44" fmla="*/ 2805377 w 12191996"/>
              <a:gd name="connsiteY44" fmla="*/ 166687 h 320591"/>
              <a:gd name="connsiteX45" fmla="*/ 2857764 w 12191996"/>
              <a:gd name="connsiteY45" fmla="*/ 155575 h 320591"/>
              <a:gd name="connsiteX46" fmla="*/ 2903802 w 12191996"/>
              <a:gd name="connsiteY46" fmla="*/ 141287 h 320591"/>
              <a:gd name="connsiteX47" fmla="*/ 2945077 w 12191996"/>
              <a:gd name="connsiteY47" fmla="*/ 125412 h 320591"/>
              <a:gd name="connsiteX48" fmla="*/ 2981589 w 12191996"/>
              <a:gd name="connsiteY48" fmla="*/ 106362 h 320591"/>
              <a:gd name="connsiteX49" fmla="*/ 3019689 w 12191996"/>
              <a:gd name="connsiteY49" fmla="*/ 87312 h 320591"/>
              <a:gd name="connsiteX50" fmla="*/ 3057789 w 12191996"/>
              <a:gd name="connsiteY50" fmla="*/ 68262 h 320591"/>
              <a:gd name="connsiteX51" fmla="*/ 3094302 w 12191996"/>
              <a:gd name="connsiteY51" fmla="*/ 52387 h 320591"/>
              <a:gd name="connsiteX52" fmla="*/ 3135577 w 12191996"/>
              <a:gd name="connsiteY52" fmla="*/ 36512 h 320591"/>
              <a:gd name="connsiteX53" fmla="*/ 3181614 w 12191996"/>
              <a:gd name="connsiteY53" fmla="*/ 20637 h 320591"/>
              <a:gd name="connsiteX54" fmla="*/ 3234002 w 12191996"/>
              <a:gd name="connsiteY54" fmla="*/ 9525 h 320591"/>
              <a:gd name="connsiteX55" fmla="*/ 3294327 w 12191996"/>
              <a:gd name="connsiteY55" fmla="*/ 3175 h 320591"/>
              <a:gd name="connsiteX56" fmla="*/ 3361002 w 12191996"/>
              <a:gd name="connsiteY56" fmla="*/ 0 h 320591"/>
              <a:gd name="connsiteX57" fmla="*/ 3430852 w 12191996"/>
              <a:gd name="connsiteY57" fmla="*/ 3175 h 320591"/>
              <a:gd name="connsiteX58" fmla="*/ 3491177 w 12191996"/>
              <a:gd name="connsiteY58" fmla="*/ 9525 h 320591"/>
              <a:gd name="connsiteX59" fmla="*/ 3543564 w 12191996"/>
              <a:gd name="connsiteY59" fmla="*/ 20637 h 320591"/>
              <a:gd name="connsiteX60" fmla="*/ 3589602 w 12191996"/>
              <a:gd name="connsiteY60" fmla="*/ 36512 h 320591"/>
              <a:gd name="connsiteX61" fmla="*/ 3630877 w 12191996"/>
              <a:gd name="connsiteY61" fmla="*/ 52387 h 320591"/>
              <a:gd name="connsiteX62" fmla="*/ 3667389 w 12191996"/>
              <a:gd name="connsiteY62" fmla="*/ 68262 h 320591"/>
              <a:gd name="connsiteX63" fmla="*/ 3705489 w 12191996"/>
              <a:gd name="connsiteY63" fmla="*/ 87312 h 320591"/>
              <a:gd name="connsiteX64" fmla="*/ 3743589 w 12191996"/>
              <a:gd name="connsiteY64" fmla="*/ 106362 h 320591"/>
              <a:gd name="connsiteX65" fmla="*/ 3780102 w 12191996"/>
              <a:gd name="connsiteY65" fmla="*/ 125412 h 320591"/>
              <a:gd name="connsiteX66" fmla="*/ 3821377 w 12191996"/>
              <a:gd name="connsiteY66" fmla="*/ 141287 h 320591"/>
              <a:gd name="connsiteX67" fmla="*/ 3867414 w 12191996"/>
              <a:gd name="connsiteY67" fmla="*/ 155575 h 320591"/>
              <a:gd name="connsiteX68" fmla="*/ 3919802 w 12191996"/>
              <a:gd name="connsiteY68" fmla="*/ 166687 h 320591"/>
              <a:gd name="connsiteX69" fmla="*/ 3980127 w 12191996"/>
              <a:gd name="connsiteY69" fmla="*/ 174625 h 320591"/>
              <a:gd name="connsiteX70" fmla="*/ 4048389 w 12191996"/>
              <a:gd name="connsiteY70" fmla="*/ 176212 h 320591"/>
              <a:gd name="connsiteX71" fmla="*/ 4116652 w 12191996"/>
              <a:gd name="connsiteY71" fmla="*/ 174625 h 320591"/>
              <a:gd name="connsiteX72" fmla="*/ 4176977 w 12191996"/>
              <a:gd name="connsiteY72" fmla="*/ 166687 h 320591"/>
              <a:gd name="connsiteX73" fmla="*/ 4229364 w 12191996"/>
              <a:gd name="connsiteY73" fmla="*/ 155575 h 320591"/>
              <a:gd name="connsiteX74" fmla="*/ 4275402 w 12191996"/>
              <a:gd name="connsiteY74" fmla="*/ 141287 h 320591"/>
              <a:gd name="connsiteX75" fmla="*/ 4316677 w 12191996"/>
              <a:gd name="connsiteY75" fmla="*/ 125412 h 320591"/>
              <a:gd name="connsiteX76" fmla="*/ 4353189 w 12191996"/>
              <a:gd name="connsiteY76" fmla="*/ 106362 h 320591"/>
              <a:gd name="connsiteX77" fmla="*/ 4429389 w 12191996"/>
              <a:gd name="connsiteY77" fmla="*/ 68262 h 320591"/>
              <a:gd name="connsiteX78" fmla="*/ 4465902 w 12191996"/>
              <a:gd name="connsiteY78" fmla="*/ 52387 h 320591"/>
              <a:gd name="connsiteX79" fmla="*/ 4507177 w 12191996"/>
              <a:gd name="connsiteY79" fmla="*/ 36512 h 320591"/>
              <a:gd name="connsiteX80" fmla="*/ 4553215 w 12191996"/>
              <a:gd name="connsiteY80" fmla="*/ 20637 h 320591"/>
              <a:gd name="connsiteX81" fmla="*/ 4605602 w 12191996"/>
              <a:gd name="connsiteY81" fmla="*/ 9525 h 320591"/>
              <a:gd name="connsiteX82" fmla="*/ 4665928 w 12191996"/>
              <a:gd name="connsiteY82" fmla="*/ 3175 h 320591"/>
              <a:gd name="connsiteX83" fmla="*/ 4734189 w 12191996"/>
              <a:gd name="connsiteY83" fmla="*/ 0 h 320591"/>
              <a:gd name="connsiteX84" fmla="*/ 4802453 w 12191996"/>
              <a:gd name="connsiteY84" fmla="*/ 3175 h 320591"/>
              <a:gd name="connsiteX85" fmla="*/ 4862777 w 12191996"/>
              <a:gd name="connsiteY85" fmla="*/ 9525 h 320591"/>
              <a:gd name="connsiteX86" fmla="*/ 4915165 w 12191996"/>
              <a:gd name="connsiteY86" fmla="*/ 20637 h 320591"/>
              <a:gd name="connsiteX87" fmla="*/ 4961201 w 12191996"/>
              <a:gd name="connsiteY87" fmla="*/ 36512 h 320591"/>
              <a:gd name="connsiteX88" fmla="*/ 5002477 w 12191996"/>
              <a:gd name="connsiteY88" fmla="*/ 52387 h 320591"/>
              <a:gd name="connsiteX89" fmla="*/ 5038989 w 12191996"/>
              <a:gd name="connsiteY89" fmla="*/ 68262 h 320591"/>
              <a:gd name="connsiteX90" fmla="*/ 5077090 w 12191996"/>
              <a:gd name="connsiteY90" fmla="*/ 87312 h 320591"/>
              <a:gd name="connsiteX91" fmla="*/ 5115189 w 12191996"/>
              <a:gd name="connsiteY91" fmla="*/ 106362 h 320591"/>
              <a:gd name="connsiteX92" fmla="*/ 5151701 w 12191996"/>
              <a:gd name="connsiteY92" fmla="*/ 125412 h 320591"/>
              <a:gd name="connsiteX93" fmla="*/ 5192977 w 12191996"/>
              <a:gd name="connsiteY93" fmla="*/ 141287 h 320591"/>
              <a:gd name="connsiteX94" fmla="*/ 5239014 w 12191996"/>
              <a:gd name="connsiteY94" fmla="*/ 155575 h 320591"/>
              <a:gd name="connsiteX95" fmla="*/ 5291401 w 12191996"/>
              <a:gd name="connsiteY95" fmla="*/ 166687 h 320591"/>
              <a:gd name="connsiteX96" fmla="*/ 5351727 w 12191996"/>
              <a:gd name="connsiteY96" fmla="*/ 174625 h 320591"/>
              <a:gd name="connsiteX97" fmla="*/ 5410199 w 12191996"/>
              <a:gd name="connsiteY97" fmla="*/ 175985 h 320591"/>
              <a:gd name="connsiteX98" fmla="*/ 5468671 w 12191996"/>
              <a:gd name="connsiteY98" fmla="*/ 174625 h 320591"/>
              <a:gd name="connsiteX99" fmla="*/ 5528996 w 12191996"/>
              <a:gd name="connsiteY99" fmla="*/ 166687 h 320591"/>
              <a:gd name="connsiteX100" fmla="*/ 5581383 w 12191996"/>
              <a:gd name="connsiteY100" fmla="*/ 155575 h 320591"/>
              <a:gd name="connsiteX101" fmla="*/ 5627421 w 12191996"/>
              <a:gd name="connsiteY101" fmla="*/ 141287 h 320591"/>
              <a:gd name="connsiteX102" fmla="*/ 5668696 w 12191996"/>
              <a:gd name="connsiteY102" fmla="*/ 125412 h 320591"/>
              <a:gd name="connsiteX103" fmla="*/ 5705209 w 12191996"/>
              <a:gd name="connsiteY103" fmla="*/ 106362 h 320591"/>
              <a:gd name="connsiteX104" fmla="*/ 5743308 w 12191996"/>
              <a:gd name="connsiteY104" fmla="*/ 87312 h 320591"/>
              <a:gd name="connsiteX105" fmla="*/ 5781408 w 12191996"/>
              <a:gd name="connsiteY105" fmla="*/ 68262 h 320591"/>
              <a:gd name="connsiteX106" fmla="*/ 5817921 w 12191996"/>
              <a:gd name="connsiteY106" fmla="*/ 52387 h 320591"/>
              <a:gd name="connsiteX107" fmla="*/ 5859196 w 12191996"/>
              <a:gd name="connsiteY107" fmla="*/ 36512 h 320591"/>
              <a:gd name="connsiteX108" fmla="*/ 5905234 w 12191996"/>
              <a:gd name="connsiteY108" fmla="*/ 20637 h 320591"/>
              <a:gd name="connsiteX109" fmla="*/ 5957621 w 12191996"/>
              <a:gd name="connsiteY109" fmla="*/ 9525 h 320591"/>
              <a:gd name="connsiteX110" fmla="*/ 6017947 w 12191996"/>
              <a:gd name="connsiteY110" fmla="*/ 3175 h 320591"/>
              <a:gd name="connsiteX111" fmla="*/ 6086209 w 12191996"/>
              <a:gd name="connsiteY111" fmla="*/ 0 h 320591"/>
              <a:gd name="connsiteX112" fmla="*/ 6095999 w 12191996"/>
              <a:gd name="connsiteY112" fmla="*/ 455 h 320591"/>
              <a:gd name="connsiteX113" fmla="*/ 6105789 w 12191996"/>
              <a:gd name="connsiteY113" fmla="*/ 0 h 320591"/>
              <a:gd name="connsiteX114" fmla="*/ 6174052 w 12191996"/>
              <a:gd name="connsiteY114" fmla="*/ 3175 h 320591"/>
              <a:gd name="connsiteX115" fmla="*/ 6234377 w 12191996"/>
              <a:gd name="connsiteY115" fmla="*/ 9525 h 320591"/>
              <a:gd name="connsiteX116" fmla="*/ 6286764 w 12191996"/>
              <a:gd name="connsiteY116" fmla="*/ 20637 h 320591"/>
              <a:gd name="connsiteX117" fmla="*/ 6332802 w 12191996"/>
              <a:gd name="connsiteY117" fmla="*/ 36512 h 320591"/>
              <a:gd name="connsiteX118" fmla="*/ 6374077 w 12191996"/>
              <a:gd name="connsiteY118" fmla="*/ 52387 h 320591"/>
              <a:gd name="connsiteX119" fmla="*/ 6410589 w 12191996"/>
              <a:gd name="connsiteY119" fmla="*/ 68262 h 320591"/>
              <a:gd name="connsiteX120" fmla="*/ 6448689 w 12191996"/>
              <a:gd name="connsiteY120" fmla="*/ 87312 h 320591"/>
              <a:gd name="connsiteX121" fmla="*/ 6486789 w 12191996"/>
              <a:gd name="connsiteY121" fmla="*/ 106362 h 320591"/>
              <a:gd name="connsiteX122" fmla="*/ 6523302 w 12191996"/>
              <a:gd name="connsiteY122" fmla="*/ 125412 h 320591"/>
              <a:gd name="connsiteX123" fmla="*/ 6564577 w 12191996"/>
              <a:gd name="connsiteY123" fmla="*/ 141287 h 320591"/>
              <a:gd name="connsiteX124" fmla="*/ 6610614 w 12191996"/>
              <a:gd name="connsiteY124" fmla="*/ 155575 h 320591"/>
              <a:gd name="connsiteX125" fmla="*/ 6663002 w 12191996"/>
              <a:gd name="connsiteY125" fmla="*/ 166687 h 320591"/>
              <a:gd name="connsiteX126" fmla="*/ 6723327 w 12191996"/>
              <a:gd name="connsiteY126" fmla="*/ 174625 h 320591"/>
              <a:gd name="connsiteX127" fmla="*/ 6781799 w 12191996"/>
              <a:gd name="connsiteY127" fmla="*/ 175985 h 320591"/>
              <a:gd name="connsiteX128" fmla="*/ 6840271 w 12191996"/>
              <a:gd name="connsiteY128" fmla="*/ 174625 h 320591"/>
              <a:gd name="connsiteX129" fmla="*/ 6900596 w 12191996"/>
              <a:gd name="connsiteY129" fmla="*/ 166687 h 320591"/>
              <a:gd name="connsiteX130" fmla="*/ 6952983 w 12191996"/>
              <a:gd name="connsiteY130" fmla="*/ 155575 h 320591"/>
              <a:gd name="connsiteX131" fmla="*/ 6999021 w 12191996"/>
              <a:gd name="connsiteY131" fmla="*/ 141287 h 320591"/>
              <a:gd name="connsiteX132" fmla="*/ 7040296 w 12191996"/>
              <a:gd name="connsiteY132" fmla="*/ 125412 h 320591"/>
              <a:gd name="connsiteX133" fmla="*/ 7076808 w 12191996"/>
              <a:gd name="connsiteY133" fmla="*/ 106362 h 320591"/>
              <a:gd name="connsiteX134" fmla="*/ 7114908 w 12191996"/>
              <a:gd name="connsiteY134" fmla="*/ 87312 h 320591"/>
              <a:gd name="connsiteX135" fmla="*/ 7153008 w 12191996"/>
              <a:gd name="connsiteY135" fmla="*/ 68262 h 320591"/>
              <a:gd name="connsiteX136" fmla="*/ 7189521 w 12191996"/>
              <a:gd name="connsiteY136" fmla="*/ 52387 h 320591"/>
              <a:gd name="connsiteX137" fmla="*/ 7230796 w 12191996"/>
              <a:gd name="connsiteY137" fmla="*/ 36512 h 320591"/>
              <a:gd name="connsiteX138" fmla="*/ 7276833 w 12191996"/>
              <a:gd name="connsiteY138" fmla="*/ 20637 h 320591"/>
              <a:gd name="connsiteX139" fmla="*/ 7329221 w 12191996"/>
              <a:gd name="connsiteY139" fmla="*/ 9525 h 320591"/>
              <a:gd name="connsiteX140" fmla="*/ 7389546 w 12191996"/>
              <a:gd name="connsiteY140" fmla="*/ 3175 h 320591"/>
              <a:gd name="connsiteX141" fmla="*/ 7457808 w 12191996"/>
              <a:gd name="connsiteY141" fmla="*/ 0 h 320591"/>
              <a:gd name="connsiteX142" fmla="*/ 7526071 w 12191996"/>
              <a:gd name="connsiteY142" fmla="*/ 3175 h 320591"/>
              <a:gd name="connsiteX143" fmla="*/ 7586396 w 12191996"/>
              <a:gd name="connsiteY143" fmla="*/ 9525 h 320591"/>
              <a:gd name="connsiteX144" fmla="*/ 7638783 w 12191996"/>
              <a:gd name="connsiteY144" fmla="*/ 20637 h 320591"/>
              <a:gd name="connsiteX145" fmla="*/ 7684821 w 12191996"/>
              <a:gd name="connsiteY145" fmla="*/ 36512 h 320591"/>
              <a:gd name="connsiteX146" fmla="*/ 7726096 w 12191996"/>
              <a:gd name="connsiteY146" fmla="*/ 52387 h 320591"/>
              <a:gd name="connsiteX147" fmla="*/ 7762608 w 12191996"/>
              <a:gd name="connsiteY147" fmla="*/ 68262 h 320591"/>
              <a:gd name="connsiteX148" fmla="*/ 7800708 w 12191996"/>
              <a:gd name="connsiteY148" fmla="*/ 87312 h 320591"/>
              <a:gd name="connsiteX149" fmla="*/ 7838808 w 12191996"/>
              <a:gd name="connsiteY149" fmla="*/ 106362 h 320591"/>
              <a:gd name="connsiteX150" fmla="*/ 7875321 w 12191996"/>
              <a:gd name="connsiteY150" fmla="*/ 125412 h 320591"/>
              <a:gd name="connsiteX151" fmla="*/ 7916596 w 12191996"/>
              <a:gd name="connsiteY151" fmla="*/ 141287 h 320591"/>
              <a:gd name="connsiteX152" fmla="*/ 7962633 w 12191996"/>
              <a:gd name="connsiteY152" fmla="*/ 155575 h 320591"/>
              <a:gd name="connsiteX153" fmla="*/ 8015021 w 12191996"/>
              <a:gd name="connsiteY153" fmla="*/ 166687 h 320591"/>
              <a:gd name="connsiteX154" fmla="*/ 8075346 w 12191996"/>
              <a:gd name="connsiteY154" fmla="*/ 174625 h 320591"/>
              <a:gd name="connsiteX155" fmla="*/ 8143608 w 12191996"/>
              <a:gd name="connsiteY155" fmla="*/ 176212 h 320591"/>
              <a:gd name="connsiteX156" fmla="*/ 8211871 w 12191996"/>
              <a:gd name="connsiteY156" fmla="*/ 174625 h 320591"/>
              <a:gd name="connsiteX157" fmla="*/ 8272196 w 12191996"/>
              <a:gd name="connsiteY157" fmla="*/ 166687 h 320591"/>
              <a:gd name="connsiteX158" fmla="*/ 8324583 w 12191996"/>
              <a:gd name="connsiteY158" fmla="*/ 155575 h 320591"/>
              <a:gd name="connsiteX159" fmla="*/ 8370621 w 12191996"/>
              <a:gd name="connsiteY159" fmla="*/ 141287 h 320591"/>
              <a:gd name="connsiteX160" fmla="*/ 8411896 w 12191996"/>
              <a:gd name="connsiteY160" fmla="*/ 125412 h 320591"/>
              <a:gd name="connsiteX161" fmla="*/ 8448408 w 12191996"/>
              <a:gd name="connsiteY161" fmla="*/ 106362 h 320591"/>
              <a:gd name="connsiteX162" fmla="*/ 8486508 w 12191996"/>
              <a:gd name="connsiteY162" fmla="*/ 87312 h 320591"/>
              <a:gd name="connsiteX163" fmla="*/ 8524608 w 12191996"/>
              <a:gd name="connsiteY163" fmla="*/ 68262 h 320591"/>
              <a:gd name="connsiteX164" fmla="*/ 8561120 w 12191996"/>
              <a:gd name="connsiteY164" fmla="*/ 52387 h 320591"/>
              <a:gd name="connsiteX165" fmla="*/ 8602396 w 12191996"/>
              <a:gd name="connsiteY165" fmla="*/ 36512 h 320591"/>
              <a:gd name="connsiteX166" fmla="*/ 8648432 w 12191996"/>
              <a:gd name="connsiteY166" fmla="*/ 20637 h 320591"/>
              <a:gd name="connsiteX167" fmla="*/ 8700820 w 12191996"/>
              <a:gd name="connsiteY167" fmla="*/ 9525 h 320591"/>
              <a:gd name="connsiteX168" fmla="*/ 8761146 w 12191996"/>
              <a:gd name="connsiteY168" fmla="*/ 3175 h 320591"/>
              <a:gd name="connsiteX169" fmla="*/ 8827820 w 12191996"/>
              <a:gd name="connsiteY169" fmla="*/ 0 h 320591"/>
              <a:gd name="connsiteX170" fmla="*/ 8897670 w 12191996"/>
              <a:gd name="connsiteY170" fmla="*/ 3175 h 320591"/>
              <a:gd name="connsiteX171" fmla="*/ 8957996 w 12191996"/>
              <a:gd name="connsiteY171" fmla="*/ 9525 h 320591"/>
              <a:gd name="connsiteX172" fmla="*/ 9010382 w 12191996"/>
              <a:gd name="connsiteY172" fmla="*/ 20637 h 320591"/>
              <a:gd name="connsiteX173" fmla="*/ 9056420 w 12191996"/>
              <a:gd name="connsiteY173" fmla="*/ 36512 h 320591"/>
              <a:gd name="connsiteX174" fmla="*/ 9097696 w 12191996"/>
              <a:gd name="connsiteY174" fmla="*/ 52387 h 320591"/>
              <a:gd name="connsiteX175" fmla="*/ 9134208 w 12191996"/>
              <a:gd name="connsiteY175" fmla="*/ 68262 h 320591"/>
              <a:gd name="connsiteX176" fmla="*/ 9172308 w 12191996"/>
              <a:gd name="connsiteY176" fmla="*/ 87312 h 320591"/>
              <a:gd name="connsiteX177" fmla="*/ 9210408 w 12191996"/>
              <a:gd name="connsiteY177" fmla="*/ 106362 h 320591"/>
              <a:gd name="connsiteX178" fmla="*/ 9246920 w 12191996"/>
              <a:gd name="connsiteY178" fmla="*/ 125412 h 320591"/>
              <a:gd name="connsiteX179" fmla="*/ 9288196 w 12191996"/>
              <a:gd name="connsiteY179" fmla="*/ 141287 h 320591"/>
              <a:gd name="connsiteX180" fmla="*/ 9334232 w 12191996"/>
              <a:gd name="connsiteY180" fmla="*/ 155575 h 320591"/>
              <a:gd name="connsiteX181" fmla="*/ 9386620 w 12191996"/>
              <a:gd name="connsiteY181" fmla="*/ 166687 h 320591"/>
              <a:gd name="connsiteX182" fmla="*/ 9446946 w 12191996"/>
              <a:gd name="connsiteY182" fmla="*/ 174625 h 320591"/>
              <a:gd name="connsiteX183" fmla="*/ 9515208 w 12191996"/>
              <a:gd name="connsiteY183" fmla="*/ 176212 h 320591"/>
              <a:gd name="connsiteX184" fmla="*/ 9583470 w 12191996"/>
              <a:gd name="connsiteY184" fmla="*/ 174625 h 320591"/>
              <a:gd name="connsiteX185" fmla="*/ 9643796 w 12191996"/>
              <a:gd name="connsiteY185" fmla="*/ 166687 h 320591"/>
              <a:gd name="connsiteX186" fmla="*/ 9696182 w 12191996"/>
              <a:gd name="connsiteY186" fmla="*/ 155575 h 320591"/>
              <a:gd name="connsiteX187" fmla="*/ 9742220 w 12191996"/>
              <a:gd name="connsiteY187" fmla="*/ 141287 h 320591"/>
              <a:gd name="connsiteX188" fmla="*/ 9783496 w 12191996"/>
              <a:gd name="connsiteY188" fmla="*/ 125412 h 320591"/>
              <a:gd name="connsiteX189" fmla="*/ 9820008 w 12191996"/>
              <a:gd name="connsiteY189" fmla="*/ 106362 h 320591"/>
              <a:gd name="connsiteX190" fmla="*/ 9896208 w 12191996"/>
              <a:gd name="connsiteY190" fmla="*/ 68262 h 320591"/>
              <a:gd name="connsiteX191" fmla="*/ 9932720 w 12191996"/>
              <a:gd name="connsiteY191" fmla="*/ 52387 h 320591"/>
              <a:gd name="connsiteX192" fmla="*/ 9973996 w 12191996"/>
              <a:gd name="connsiteY192" fmla="*/ 36512 h 320591"/>
              <a:gd name="connsiteX193" fmla="*/ 10020032 w 12191996"/>
              <a:gd name="connsiteY193" fmla="*/ 20637 h 320591"/>
              <a:gd name="connsiteX194" fmla="*/ 10072420 w 12191996"/>
              <a:gd name="connsiteY194" fmla="*/ 9525 h 320591"/>
              <a:gd name="connsiteX195" fmla="*/ 10132746 w 12191996"/>
              <a:gd name="connsiteY195" fmla="*/ 3175 h 320591"/>
              <a:gd name="connsiteX196" fmla="*/ 10201008 w 12191996"/>
              <a:gd name="connsiteY196" fmla="*/ 0 h 320591"/>
              <a:gd name="connsiteX197" fmla="*/ 10269270 w 12191996"/>
              <a:gd name="connsiteY197" fmla="*/ 3175 h 320591"/>
              <a:gd name="connsiteX198" fmla="*/ 10329596 w 12191996"/>
              <a:gd name="connsiteY198" fmla="*/ 9525 h 320591"/>
              <a:gd name="connsiteX199" fmla="*/ 10381982 w 12191996"/>
              <a:gd name="connsiteY199" fmla="*/ 20637 h 320591"/>
              <a:gd name="connsiteX200" fmla="*/ 10428020 w 12191996"/>
              <a:gd name="connsiteY200" fmla="*/ 36512 h 320591"/>
              <a:gd name="connsiteX201" fmla="*/ 10469296 w 12191996"/>
              <a:gd name="connsiteY201" fmla="*/ 52387 h 320591"/>
              <a:gd name="connsiteX202" fmla="*/ 10505808 w 12191996"/>
              <a:gd name="connsiteY202" fmla="*/ 68262 h 320591"/>
              <a:gd name="connsiteX203" fmla="*/ 10543908 w 12191996"/>
              <a:gd name="connsiteY203" fmla="*/ 87312 h 320591"/>
              <a:gd name="connsiteX204" fmla="*/ 10582008 w 12191996"/>
              <a:gd name="connsiteY204" fmla="*/ 106362 h 320591"/>
              <a:gd name="connsiteX205" fmla="*/ 10618520 w 12191996"/>
              <a:gd name="connsiteY205" fmla="*/ 125412 h 320591"/>
              <a:gd name="connsiteX206" fmla="*/ 10659796 w 12191996"/>
              <a:gd name="connsiteY206" fmla="*/ 141287 h 320591"/>
              <a:gd name="connsiteX207" fmla="*/ 10705832 w 12191996"/>
              <a:gd name="connsiteY207" fmla="*/ 155575 h 320591"/>
              <a:gd name="connsiteX208" fmla="*/ 10758220 w 12191996"/>
              <a:gd name="connsiteY208" fmla="*/ 166687 h 320591"/>
              <a:gd name="connsiteX209" fmla="*/ 10818546 w 12191996"/>
              <a:gd name="connsiteY209" fmla="*/ 174625 h 320591"/>
              <a:gd name="connsiteX210" fmla="*/ 10886808 w 12191996"/>
              <a:gd name="connsiteY210" fmla="*/ 176212 h 320591"/>
              <a:gd name="connsiteX211" fmla="*/ 10955070 w 12191996"/>
              <a:gd name="connsiteY211" fmla="*/ 174625 h 320591"/>
              <a:gd name="connsiteX212" fmla="*/ 11015396 w 12191996"/>
              <a:gd name="connsiteY212" fmla="*/ 166687 h 320591"/>
              <a:gd name="connsiteX213" fmla="*/ 11067782 w 12191996"/>
              <a:gd name="connsiteY213" fmla="*/ 155575 h 320591"/>
              <a:gd name="connsiteX214" fmla="*/ 11113820 w 12191996"/>
              <a:gd name="connsiteY214" fmla="*/ 141287 h 320591"/>
              <a:gd name="connsiteX215" fmla="*/ 11155096 w 12191996"/>
              <a:gd name="connsiteY215" fmla="*/ 125412 h 320591"/>
              <a:gd name="connsiteX216" fmla="*/ 11191608 w 12191996"/>
              <a:gd name="connsiteY216" fmla="*/ 106362 h 320591"/>
              <a:gd name="connsiteX217" fmla="*/ 11229708 w 12191996"/>
              <a:gd name="connsiteY217" fmla="*/ 87312 h 320591"/>
              <a:gd name="connsiteX218" fmla="*/ 11267808 w 12191996"/>
              <a:gd name="connsiteY218" fmla="*/ 68262 h 320591"/>
              <a:gd name="connsiteX219" fmla="*/ 11304320 w 12191996"/>
              <a:gd name="connsiteY219" fmla="*/ 52387 h 320591"/>
              <a:gd name="connsiteX220" fmla="*/ 11345596 w 12191996"/>
              <a:gd name="connsiteY220" fmla="*/ 36512 h 320591"/>
              <a:gd name="connsiteX221" fmla="*/ 11391632 w 12191996"/>
              <a:gd name="connsiteY221" fmla="*/ 20637 h 320591"/>
              <a:gd name="connsiteX222" fmla="*/ 11444020 w 12191996"/>
              <a:gd name="connsiteY222" fmla="*/ 9525 h 320591"/>
              <a:gd name="connsiteX223" fmla="*/ 11504346 w 12191996"/>
              <a:gd name="connsiteY223" fmla="*/ 3175 h 320591"/>
              <a:gd name="connsiteX224" fmla="*/ 11572608 w 12191996"/>
              <a:gd name="connsiteY224" fmla="*/ 0 h 320591"/>
              <a:gd name="connsiteX225" fmla="*/ 11640870 w 12191996"/>
              <a:gd name="connsiteY225" fmla="*/ 3175 h 320591"/>
              <a:gd name="connsiteX226" fmla="*/ 11701196 w 12191996"/>
              <a:gd name="connsiteY226" fmla="*/ 9525 h 320591"/>
              <a:gd name="connsiteX227" fmla="*/ 11753582 w 12191996"/>
              <a:gd name="connsiteY227" fmla="*/ 20637 h 320591"/>
              <a:gd name="connsiteX228" fmla="*/ 11799620 w 12191996"/>
              <a:gd name="connsiteY228" fmla="*/ 36512 h 320591"/>
              <a:gd name="connsiteX229" fmla="*/ 11840896 w 12191996"/>
              <a:gd name="connsiteY229" fmla="*/ 52387 h 320591"/>
              <a:gd name="connsiteX230" fmla="*/ 11877408 w 12191996"/>
              <a:gd name="connsiteY230" fmla="*/ 68262 h 320591"/>
              <a:gd name="connsiteX231" fmla="*/ 11915508 w 12191996"/>
              <a:gd name="connsiteY231" fmla="*/ 87312 h 320591"/>
              <a:gd name="connsiteX232" fmla="*/ 11953608 w 12191996"/>
              <a:gd name="connsiteY232" fmla="*/ 106362 h 320591"/>
              <a:gd name="connsiteX233" fmla="*/ 11990120 w 12191996"/>
              <a:gd name="connsiteY233" fmla="*/ 125412 h 320591"/>
              <a:gd name="connsiteX234" fmla="*/ 12031396 w 12191996"/>
              <a:gd name="connsiteY234" fmla="*/ 141287 h 320591"/>
              <a:gd name="connsiteX235" fmla="*/ 12077432 w 12191996"/>
              <a:gd name="connsiteY235" fmla="*/ 155575 h 320591"/>
              <a:gd name="connsiteX236" fmla="*/ 12129820 w 12191996"/>
              <a:gd name="connsiteY236" fmla="*/ 166688 h 320591"/>
              <a:gd name="connsiteX237" fmla="*/ 12190146 w 12191996"/>
              <a:gd name="connsiteY237" fmla="*/ 174625 h 320591"/>
              <a:gd name="connsiteX238" fmla="*/ 12191996 w 12191996"/>
              <a:gd name="connsiteY238" fmla="*/ 174668 h 320591"/>
              <a:gd name="connsiteX239" fmla="*/ 12191996 w 12191996"/>
              <a:gd name="connsiteY239" fmla="*/ 319047 h 320591"/>
              <a:gd name="connsiteX240" fmla="*/ 12190146 w 12191996"/>
              <a:gd name="connsiteY240" fmla="*/ 319004 h 320591"/>
              <a:gd name="connsiteX241" fmla="*/ 12129820 w 12191996"/>
              <a:gd name="connsiteY241" fmla="*/ 311067 h 320591"/>
              <a:gd name="connsiteX242" fmla="*/ 12077432 w 12191996"/>
              <a:gd name="connsiteY242" fmla="*/ 299954 h 320591"/>
              <a:gd name="connsiteX243" fmla="*/ 12031396 w 12191996"/>
              <a:gd name="connsiteY243" fmla="*/ 285666 h 320591"/>
              <a:gd name="connsiteX244" fmla="*/ 11990120 w 12191996"/>
              <a:gd name="connsiteY244" fmla="*/ 269791 h 320591"/>
              <a:gd name="connsiteX245" fmla="*/ 11953608 w 12191996"/>
              <a:gd name="connsiteY245" fmla="*/ 250741 h 320591"/>
              <a:gd name="connsiteX246" fmla="*/ 11915508 w 12191996"/>
              <a:gd name="connsiteY246" fmla="*/ 231691 h 320591"/>
              <a:gd name="connsiteX247" fmla="*/ 11877408 w 12191996"/>
              <a:gd name="connsiteY247" fmla="*/ 212641 h 320591"/>
              <a:gd name="connsiteX248" fmla="*/ 11840896 w 12191996"/>
              <a:gd name="connsiteY248" fmla="*/ 196766 h 320591"/>
              <a:gd name="connsiteX249" fmla="*/ 11799620 w 12191996"/>
              <a:gd name="connsiteY249" fmla="*/ 180891 h 320591"/>
              <a:gd name="connsiteX250" fmla="*/ 11753582 w 12191996"/>
              <a:gd name="connsiteY250" fmla="*/ 165016 h 320591"/>
              <a:gd name="connsiteX251" fmla="*/ 11701196 w 12191996"/>
              <a:gd name="connsiteY251" fmla="*/ 153904 h 320591"/>
              <a:gd name="connsiteX252" fmla="*/ 11640870 w 12191996"/>
              <a:gd name="connsiteY252" fmla="*/ 147554 h 320591"/>
              <a:gd name="connsiteX253" fmla="*/ 11572608 w 12191996"/>
              <a:gd name="connsiteY253" fmla="*/ 144379 h 320591"/>
              <a:gd name="connsiteX254" fmla="*/ 11504346 w 12191996"/>
              <a:gd name="connsiteY254" fmla="*/ 147554 h 320591"/>
              <a:gd name="connsiteX255" fmla="*/ 11444020 w 12191996"/>
              <a:gd name="connsiteY255" fmla="*/ 153904 h 320591"/>
              <a:gd name="connsiteX256" fmla="*/ 11391632 w 12191996"/>
              <a:gd name="connsiteY256" fmla="*/ 165016 h 320591"/>
              <a:gd name="connsiteX257" fmla="*/ 11345596 w 12191996"/>
              <a:gd name="connsiteY257" fmla="*/ 180891 h 320591"/>
              <a:gd name="connsiteX258" fmla="*/ 11304320 w 12191996"/>
              <a:gd name="connsiteY258" fmla="*/ 196766 h 320591"/>
              <a:gd name="connsiteX259" fmla="*/ 11267808 w 12191996"/>
              <a:gd name="connsiteY259" fmla="*/ 212641 h 320591"/>
              <a:gd name="connsiteX260" fmla="*/ 11229708 w 12191996"/>
              <a:gd name="connsiteY260" fmla="*/ 231691 h 320591"/>
              <a:gd name="connsiteX261" fmla="*/ 11191608 w 12191996"/>
              <a:gd name="connsiteY261" fmla="*/ 250741 h 320591"/>
              <a:gd name="connsiteX262" fmla="*/ 11155096 w 12191996"/>
              <a:gd name="connsiteY262" fmla="*/ 269791 h 320591"/>
              <a:gd name="connsiteX263" fmla="*/ 11113820 w 12191996"/>
              <a:gd name="connsiteY263" fmla="*/ 285666 h 320591"/>
              <a:gd name="connsiteX264" fmla="*/ 11067782 w 12191996"/>
              <a:gd name="connsiteY264" fmla="*/ 299954 h 320591"/>
              <a:gd name="connsiteX265" fmla="*/ 11015396 w 12191996"/>
              <a:gd name="connsiteY265" fmla="*/ 311066 h 320591"/>
              <a:gd name="connsiteX266" fmla="*/ 10955070 w 12191996"/>
              <a:gd name="connsiteY266" fmla="*/ 319004 h 320591"/>
              <a:gd name="connsiteX267" fmla="*/ 10886808 w 12191996"/>
              <a:gd name="connsiteY267" fmla="*/ 320591 h 320591"/>
              <a:gd name="connsiteX268" fmla="*/ 10818546 w 12191996"/>
              <a:gd name="connsiteY268" fmla="*/ 319004 h 320591"/>
              <a:gd name="connsiteX269" fmla="*/ 10758220 w 12191996"/>
              <a:gd name="connsiteY269" fmla="*/ 311066 h 320591"/>
              <a:gd name="connsiteX270" fmla="*/ 10705832 w 12191996"/>
              <a:gd name="connsiteY270" fmla="*/ 299954 h 320591"/>
              <a:gd name="connsiteX271" fmla="*/ 10659796 w 12191996"/>
              <a:gd name="connsiteY271" fmla="*/ 285666 h 320591"/>
              <a:gd name="connsiteX272" fmla="*/ 10618520 w 12191996"/>
              <a:gd name="connsiteY272" fmla="*/ 269791 h 320591"/>
              <a:gd name="connsiteX273" fmla="*/ 10582008 w 12191996"/>
              <a:gd name="connsiteY273" fmla="*/ 250741 h 320591"/>
              <a:gd name="connsiteX274" fmla="*/ 10543908 w 12191996"/>
              <a:gd name="connsiteY274" fmla="*/ 231691 h 320591"/>
              <a:gd name="connsiteX275" fmla="*/ 10505808 w 12191996"/>
              <a:gd name="connsiteY275" fmla="*/ 212641 h 320591"/>
              <a:gd name="connsiteX276" fmla="*/ 10469296 w 12191996"/>
              <a:gd name="connsiteY276" fmla="*/ 196766 h 320591"/>
              <a:gd name="connsiteX277" fmla="*/ 10428020 w 12191996"/>
              <a:gd name="connsiteY277" fmla="*/ 180891 h 320591"/>
              <a:gd name="connsiteX278" fmla="*/ 10381982 w 12191996"/>
              <a:gd name="connsiteY278" fmla="*/ 165016 h 320591"/>
              <a:gd name="connsiteX279" fmla="*/ 10329596 w 12191996"/>
              <a:gd name="connsiteY279" fmla="*/ 153904 h 320591"/>
              <a:gd name="connsiteX280" fmla="*/ 10269270 w 12191996"/>
              <a:gd name="connsiteY280" fmla="*/ 147554 h 320591"/>
              <a:gd name="connsiteX281" fmla="*/ 10201008 w 12191996"/>
              <a:gd name="connsiteY281" fmla="*/ 144379 h 320591"/>
              <a:gd name="connsiteX282" fmla="*/ 10132746 w 12191996"/>
              <a:gd name="connsiteY282" fmla="*/ 147554 h 320591"/>
              <a:gd name="connsiteX283" fmla="*/ 10072420 w 12191996"/>
              <a:gd name="connsiteY283" fmla="*/ 153904 h 320591"/>
              <a:gd name="connsiteX284" fmla="*/ 10020032 w 12191996"/>
              <a:gd name="connsiteY284" fmla="*/ 165016 h 320591"/>
              <a:gd name="connsiteX285" fmla="*/ 9973996 w 12191996"/>
              <a:gd name="connsiteY285" fmla="*/ 180891 h 320591"/>
              <a:gd name="connsiteX286" fmla="*/ 9932720 w 12191996"/>
              <a:gd name="connsiteY286" fmla="*/ 196766 h 320591"/>
              <a:gd name="connsiteX287" fmla="*/ 9896208 w 12191996"/>
              <a:gd name="connsiteY287" fmla="*/ 212641 h 320591"/>
              <a:gd name="connsiteX288" fmla="*/ 9820008 w 12191996"/>
              <a:gd name="connsiteY288" fmla="*/ 250741 h 320591"/>
              <a:gd name="connsiteX289" fmla="*/ 9783496 w 12191996"/>
              <a:gd name="connsiteY289" fmla="*/ 269791 h 320591"/>
              <a:gd name="connsiteX290" fmla="*/ 9742220 w 12191996"/>
              <a:gd name="connsiteY290" fmla="*/ 285666 h 320591"/>
              <a:gd name="connsiteX291" fmla="*/ 9696182 w 12191996"/>
              <a:gd name="connsiteY291" fmla="*/ 299954 h 320591"/>
              <a:gd name="connsiteX292" fmla="*/ 9643796 w 12191996"/>
              <a:gd name="connsiteY292" fmla="*/ 311066 h 320591"/>
              <a:gd name="connsiteX293" fmla="*/ 9583470 w 12191996"/>
              <a:gd name="connsiteY293" fmla="*/ 319004 h 320591"/>
              <a:gd name="connsiteX294" fmla="*/ 9515208 w 12191996"/>
              <a:gd name="connsiteY294" fmla="*/ 320591 h 320591"/>
              <a:gd name="connsiteX295" fmla="*/ 9446946 w 12191996"/>
              <a:gd name="connsiteY295" fmla="*/ 319004 h 320591"/>
              <a:gd name="connsiteX296" fmla="*/ 9386620 w 12191996"/>
              <a:gd name="connsiteY296" fmla="*/ 311066 h 320591"/>
              <a:gd name="connsiteX297" fmla="*/ 9334232 w 12191996"/>
              <a:gd name="connsiteY297" fmla="*/ 299954 h 320591"/>
              <a:gd name="connsiteX298" fmla="*/ 9288196 w 12191996"/>
              <a:gd name="connsiteY298" fmla="*/ 285666 h 320591"/>
              <a:gd name="connsiteX299" fmla="*/ 9246920 w 12191996"/>
              <a:gd name="connsiteY299" fmla="*/ 269791 h 320591"/>
              <a:gd name="connsiteX300" fmla="*/ 9210408 w 12191996"/>
              <a:gd name="connsiteY300" fmla="*/ 250741 h 320591"/>
              <a:gd name="connsiteX301" fmla="*/ 9172308 w 12191996"/>
              <a:gd name="connsiteY301" fmla="*/ 231691 h 320591"/>
              <a:gd name="connsiteX302" fmla="*/ 9134208 w 12191996"/>
              <a:gd name="connsiteY302" fmla="*/ 212641 h 320591"/>
              <a:gd name="connsiteX303" fmla="*/ 9097696 w 12191996"/>
              <a:gd name="connsiteY303" fmla="*/ 196766 h 320591"/>
              <a:gd name="connsiteX304" fmla="*/ 9056420 w 12191996"/>
              <a:gd name="connsiteY304" fmla="*/ 180891 h 320591"/>
              <a:gd name="connsiteX305" fmla="*/ 9010382 w 12191996"/>
              <a:gd name="connsiteY305" fmla="*/ 165016 h 320591"/>
              <a:gd name="connsiteX306" fmla="*/ 8957996 w 12191996"/>
              <a:gd name="connsiteY306" fmla="*/ 153904 h 320591"/>
              <a:gd name="connsiteX307" fmla="*/ 8897670 w 12191996"/>
              <a:gd name="connsiteY307" fmla="*/ 147554 h 320591"/>
              <a:gd name="connsiteX308" fmla="*/ 8827820 w 12191996"/>
              <a:gd name="connsiteY308" fmla="*/ 144379 h 320591"/>
              <a:gd name="connsiteX309" fmla="*/ 8761146 w 12191996"/>
              <a:gd name="connsiteY309" fmla="*/ 147554 h 320591"/>
              <a:gd name="connsiteX310" fmla="*/ 8700820 w 12191996"/>
              <a:gd name="connsiteY310" fmla="*/ 153904 h 320591"/>
              <a:gd name="connsiteX311" fmla="*/ 8648432 w 12191996"/>
              <a:gd name="connsiteY311" fmla="*/ 165016 h 320591"/>
              <a:gd name="connsiteX312" fmla="*/ 8602396 w 12191996"/>
              <a:gd name="connsiteY312" fmla="*/ 180891 h 320591"/>
              <a:gd name="connsiteX313" fmla="*/ 8561120 w 12191996"/>
              <a:gd name="connsiteY313" fmla="*/ 196766 h 320591"/>
              <a:gd name="connsiteX314" fmla="*/ 8524608 w 12191996"/>
              <a:gd name="connsiteY314" fmla="*/ 212641 h 320591"/>
              <a:gd name="connsiteX315" fmla="*/ 8486508 w 12191996"/>
              <a:gd name="connsiteY315" fmla="*/ 231691 h 320591"/>
              <a:gd name="connsiteX316" fmla="*/ 8448408 w 12191996"/>
              <a:gd name="connsiteY316" fmla="*/ 250741 h 320591"/>
              <a:gd name="connsiteX317" fmla="*/ 8411896 w 12191996"/>
              <a:gd name="connsiteY317" fmla="*/ 269791 h 320591"/>
              <a:gd name="connsiteX318" fmla="*/ 8370621 w 12191996"/>
              <a:gd name="connsiteY318" fmla="*/ 285666 h 320591"/>
              <a:gd name="connsiteX319" fmla="*/ 8324583 w 12191996"/>
              <a:gd name="connsiteY319" fmla="*/ 299954 h 320591"/>
              <a:gd name="connsiteX320" fmla="*/ 8272196 w 12191996"/>
              <a:gd name="connsiteY320" fmla="*/ 311066 h 320591"/>
              <a:gd name="connsiteX321" fmla="*/ 8211871 w 12191996"/>
              <a:gd name="connsiteY321" fmla="*/ 319004 h 320591"/>
              <a:gd name="connsiteX322" fmla="*/ 8143608 w 12191996"/>
              <a:gd name="connsiteY322" fmla="*/ 320591 h 320591"/>
              <a:gd name="connsiteX323" fmla="*/ 8075346 w 12191996"/>
              <a:gd name="connsiteY323" fmla="*/ 319004 h 320591"/>
              <a:gd name="connsiteX324" fmla="*/ 8015021 w 12191996"/>
              <a:gd name="connsiteY324" fmla="*/ 311066 h 320591"/>
              <a:gd name="connsiteX325" fmla="*/ 7962633 w 12191996"/>
              <a:gd name="connsiteY325" fmla="*/ 299954 h 320591"/>
              <a:gd name="connsiteX326" fmla="*/ 7916596 w 12191996"/>
              <a:gd name="connsiteY326" fmla="*/ 285666 h 320591"/>
              <a:gd name="connsiteX327" fmla="*/ 7875321 w 12191996"/>
              <a:gd name="connsiteY327" fmla="*/ 269791 h 320591"/>
              <a:gd name="connsiteX328" fmla="*/ 7838808 w 12191996"/>
              <a:gd name="connsiteY328" fmla="*/ 250741 h 320591"/>
              <a:gd name="connsiteX329" fmla="*/ 7800708 w 12191996"/>
              <a:gd name="connsiteY329" fmla="*/ 231691 h 320591"/>
              <a:gd name="connsiteX330" fmla="*/ 7762608 w 12191996"/>
              <a:gd name="connsiteY330" fmla="*/ 212641 h 320591"/>
              <a:gd name="connsiteX331" fmla="*/ 7726096 w 12191996"/>
              <a:gd name="connsiteY331" fmla="*/ 196766 h 320591"/>
              <a:gd name="connsiteX332" fmla="*/ 7684821 w 12191996"/>
              <a:gd name="connsiteY332" fmla="*/ 180891 h 320591"/>
              <a:gd name="connsiteX333" fmla="*/ 7638783 w 12191996"/>
              <a:gd name="connsiteY333" fmla="*/ 165016 h 320591"/>
              <a:gd name="connsiteX334" fmla="*/ 7586396 w 12191996"/>
              <a:gd name="connsiteY334" fmla="*/ 153904 h 320591"/>
              <a:gd name="connsiteX335" fmla="*/ 7526071 w 12191996"/>
              <a:gd name="connsiteY335" fmla="*/ 147554 h 320591"/>
              <a:gd name="connsiteX336" fmla="*/ 7457808 w 12191996"/>
              <a:gd name="connsiteY336" fmla="*/ 144379 h 320591"/>
              <a:gd name="connsiteX337" fmla="*/ 7389546 w 12191996"/>
              <a:gd name="connsiteY337" fmla="*/ 147554 h 320591"/>
              <a:gd name="connsiteX338" fmla="*/ 7329221 w 12191996"/>
              <a:gd name="connsiteY338" fmla="*/ 153904 h 320591"/>
              <a:gd name="connsiteX339" fmla="*/ 7276833 w 12191996"/>
              <a:gd name="connsiteY339" fmla="*/ 165016 h 320591"/>
              <a:gd name="connsiteX340" fmla="*/ 7230796 w 12191996"/>
              <a:gd name="connsiteY340" fmla="*/ 180891 h 320591"/>
              <a:gd name="connsiteX341" fmla="*/ 7189521 w 12191996"/>
              <a:gd name="connsiteY341" fmla="*/ 196766 h 320591"/>
              <a:gd name="connsiteX342" fmla="*/ 7153008 w 12191996"/>
              <a:gd name="connsiteY342" fmla="*/ 212641 h 320591"/>
              <a:gd name="connsiteX343" fmla="*/ 7114908 w 12191996"/>
              <a:gd name="connsiteY343" fmla="*/ 231691 h 320591"/>
              <a:gd name="connsiteX344" fmla="*/ 7076808 w 12191996"/>
              <a:gd name="connsiteY344" fmla="*/ 250741 h 320591"/>
              <a:gd name="connsiteX345" fmla="*/ 7040296 w 12191996"/>
              <a:gd name="connsiteY345" fmla="*/ 269791 h 320591"/>
              <a:gd name="connsiteX346" fmla="*/ 6999021 w 12191996"/>
              <a:gd name="connsiteY346" fmla="*/ 285666 h 320591"/>
              <a:gd name="connsiteX347" fmla="*/ 6952983 w 12191996"/>
              <a:gd name="connsiteY347" fmla="*/ 299954 h 320591"/>
              <a:gd name="connsiteX348" fmla="*/ 6900596 w 12191996"/>
              <a:gd name="connsiteY348" fmla="*/ 311066 h 320591"/>
              <a:gd name="connsiteX349" fmla="*/ 6840271 w 12191996"/>
              <a:gd name="connsiteY349" fmla="*/ 319004 h 320591"/>
              <a:gd name="connsiteX350" fmla="*/ 6781799 w 12191996"/>
              <a:gd name="connsiteY350" fmla="*/ 320364 h 320591"/>
              <a:gd name="connsiteX351" fmla="*/ 6723327 w 12191996"/>
              <a:gd name="connsiteY351" fmla="*/ 319004 h 320591"/>
              <a:gd name="connsiteX352" fmla="*/ 6663002 w 12191996"/>
              <a:gd name="connsiteY352" fmla="*/ 311066 h 320591"/>
              <a:gd name="connsiteX353" fmla="*/ 6610614 w 12191996"/>
              <a:gd name="connsiteY353" fmla="*/ 299954 h 320591"/>
              <a:gd name="connsiteX354" fmla="*/ 6564577 w 12191996"/>
              <a:gd name="connsiteY354" fmla="*/ 285666 h 320591"/>
              <a:gd name="connsiteX355" fmla="*/ 6523302 w 12191996"/>
              <a:gd name="connsiteY355" fmla="*/ 269791 h 320591"/>
              <a:gd name="connsiteX356" fmla="*/ 6486789 w 12191996"/>
              <a:gd name="connsiteY356" fmla="*/ 250741 h 320591"/>
              <a:gd name="connsiteX357" fmla="*/ 6448689 w 12191996"/>
              <a:gd name="connsiteY357" fmla="*/ 231691 h 320591"/>
              <a:gd name="connsiteX358" fmla="*/ 6410589 w 12191996"/>
              <a:gd name="connsiteY358" fmla="*/ 212641 h 320591"/>
              <a:gd name="connsiteX359" fmla="*/ 6374077 w 12191996"/>
              <a:gd name="connsiteY359" fmla="*/ 196766 h 320591"/>
              <a:gd name="connsiteX360" fmla="*/ 6332802 w 12191996"/>
              <a:gd name="connsiteY360" fmla="*/ 180891 h 320591"/>
              <a:gd name="connsiteX361" fmla="*/ 6286764 w 12191996"/>
              <a:gd name="connsiteY361" fmla="*/ 165016 h 320591"/>
              <a:gd name="connsiteX362" fmla="*/ 6234377 w 12191996"/>
              <a:gd name="connsiteY362" fmla="*/ 153904 h 320591"/>
              <a:gd name="connsiteX363" fmla="*/ 6174052 w 12191996"/>
              <a:gd name="connsiteY363" fmla="*/ 147554 h 320591"/>
              <a:gd name="connsiteX364" fmla="*/ 6105789 w 12191996"/>
              <a:gd name="connsiteY364" fmla="*/ 144379 h 320591"/>
              <a:gd name="connsiteX365" fmla="*/ 6095999 w 12191996"/>
              <a:gd name="connsiteY365" fmla="*/ 144834 h 320591"/>
              <a:gd name="connsiteX366" fmla="*/ 6086208 w 12191996"/>
              <a:gd name="connsiteY366" fmla="*/ 144379 h 320591"/>
              <a:gd name="connsiteX367" fmla="*/ 6017947 w 12191996"/>
              <a:gd name="connsiteY367" fmla="*/ 147554 h 320591"/>
              <a:gd name="connsiteX368" fmla="*/ 5957621 w 12191996"/>
              <a:gd name="connsiteY368" fmla="*/ 153904 h 320591"/>
              <a:gd name="connsiteX369" fmla="*/ 5905234 w 12191996"/>
              <a:gd name="connsiteY369" fmla="*/ 165016 h 320591"/>
              <a:gd name="connsiteX370" fmla="*/ 5859196 w 12191996"/>
              <a:gd name="connsiteY370" fmla="*/ 180891 h 320591"/>
              <a:gd name="connsiteX371" fmla="*/ 5817921 w 12191996"/>
              <a:gd name="connsiteY371" fmla="*/ 196766 h 320591"/>
              <a:gd name="connsiteX372" fmla="*/ 5781408 w 12191996"/>
              <a:gd name="connsiteY372" fmla="*/ 212641 h 320591"/>
              <a:gd name="connsiteX373" fmla="*/ 5743308 w 12191996"/>
              <a:gd name="connsiteY373" fmla="*/ 231691 h 320591"/>
              <a:gd name="connsiteX374" fmla="*/ 5705209 w 12191996"/>
              <a:gd name="connsiteY374" fmla="*/ 250741 h 320591"/>
              <a:gd name="connsiteX375" fmla="*/ 5668696 w 12191996"/>
              <a:gd name="connsiteY375" fmla="*/ 269791 h 320591"/>
              <a:gd name="connsiteX376" fmla="*/ 5627421 w 12191996"/>
              <a:gd name="connsiteY376" fmla="*/ 285666 h 320591"/>
              <a:gd name="connsiteX377" fmla="*/ 5581383 w 12191996"/>
              <a:gd name="connsiteY377" fmla="*/ 299954 h 320591"/>
              <a:gd name="connsiteX378" fmla="*/ 5528996 w 12191996"/>
              <a:gd name="connsiteY378" fmla="*/ 311066 h 320591"/>
              <a:gd name="connsiteX379" fmla="*/ 5468671 w 12191996"/>
              <a:gd name="connsiteY379" fmla="*/ 319004 h 320591"/>
              <a:gd name="connsiteX380" fmla="*/ 5410199 w 12191996"/>
              <a:gd name="connsiteY380" fmla="*/ 320364 h 320591"/>
              <a:gd name="connsiteX381" fmla="*/ 5351727 w 12191996"/>
              <a:gd name="connsiteY381" fmla="*/ 319004 h 320591"/>
              <a:gd name="connsiteX382" fmla="*/ 5291401 w 12191996"/>
              <a:gd name="connsiteY382" fmla="*/ 311066 h 320591"/>
              <a:gd name="connsiteX383" fmla="*/ 5239014 w 12191996"/>
              <a:gd name="connsiteY383" fmla="*/ 299954 h 320591"/>
              <a:gd name="connsiteX384" fmla="*/ 5192976 w 12191996"/>
              <a:gd name="connsiteY384" fmla="*/ 285666 h 320591"/>
              <a:gd name="connsiteX385" fmla="*/ 5151701 w 12191996"/>
              <a:gd name="connsiteY385" fmla="*/ 269791 h 320591"/>
              <a:gd name="connsiteX386" fmla="*/ 5115189 w 12191996"/>
              <a:gd name="connsiteY386" fmla="*/ 250741 h 320591"/>
              <a:gd name="connsiteX387" fmla="*/ 5077089 w 12191996"/>
              <a:gd name="connsiteY387" fmla="*/ 231691 h 320591"/>
              <a:gd name="connsiteX388" fmla="*/ 5038989 w 12191996"/>
              <a:gd name="connsiteY388" fmla="*/ 212641 h 320591"/>
              <a:gd name="connsiteX389" fmla="*/ 5002476 w 12191996"/>
              <a:gd name="connsiteY389" fmla="*/ 196766 h 320591"/>
              <a:gd name="connsiteX390" fmla="*/ 4961201 w 12191996"/>
              <a:gd name="connsiteY390" fmla="*/ 180891 h 320591"/>
              <a:gd name="connsiteX391" fmla="*/ 4915165 w 12191996"/>
              <a:gd name="connsiteY391" fmla="*/ 165016 h 320591"/>
              <a:gd name="connsiteX392" fmla="*/ 4862777 w 12191996"/>
              <a:gd name="connsiteY392" fmla="*/ 153904 h 320591"/>
              <a:gd name="connsiteX393" fmla="*/ 4802453 w 12191996"/>
              <a:gd name="connsiteY393" fmla="*/ 147554 h 320591"/>
              <a:gd name="connsiteX394" fmla="*/ 4734189 w 12191996"/>
              <a:gd name="connsiteY394" fmla="*/ 144379 h 320591"/>
              <a:gd name="connsiteX395" fmla="*/ 4665928 w 12191996"/>
              <a:gd name="connsiteY395" fmla="*/ 147554 h 320591"/>
              <a:gd name="connsiteX396" fmla="*/ 4605602 w 12191996"/>
              <a:gd name="connsiteY396" fmla="*/ 153904 h 320591"/>
              <a:gd name="connsiteX397" fmla="*/ 4553214 w 12191996"/>
              <a:gd name="connsiteY397" fmla="*/ 165016 h 320591"/>
              <a:gd name="connsiteX398" fmla="*/ 4507177 w 12191996"/>
              <a:gd name="connsiteY398" fmla="*/ 180891 h 320591"/>
              <a:gd name="connsiteX399" fmla="*/ 4465902 w 12191996"/>
              <a:gd name="connsiteY399" fmla="*/ 196766 h 320591"/>
              <a:gd name="connsiteX400" fmla="*/ 4429389 w 12191996"/>
              <a:gd name="connsiteY400" fmla="*/ 212641 h 320591"/>
              <a:gd name="connsiteX401" fmla="*/ 4353189 w 12191996"/>
              <a:gd name="connsiteY401" fmla="*/ 250741 h 320591"/>
              <a:gd name="connsiteX402" fmla="*/ 4316677 w 12191996"/>
              <a:gd name="connsiteY402" fmla="*/ 269791 h 320591"/>
              <a:gd name="connsiteX403" fmla="*/ 4275402 w 12191996"/>
              <a:gd name="connsiteY403" fmla="*/ 285666 h 320591"/>
              <a:gd name="connsiteX404" fmla="*/ 4229364 w 12191996"/>
              <a:gd name="connsiteY404" fmla="*/ 299954 h 320591"/>
              <a:gd name="connsiteX405" fmla="*/ 4176977 w 12191996"/>
              <a:gd name="connsiteY405" fmla="*/ 311066 h 320591"/>
              <a:gd name="connsiteX406" fmla="*/ 4116652 w 12191996"/>
              <a:gd name="connsiteY406" fmla="*/ 319004 h 320591"/>
              <a:gd name="connsiteX407" fmla="*/ 4048389 w 12191996"/>
              <a:gd name="connsiteY407" fmla="*/ 320591 h 320591"/>
              <a:gd name="connsiteX408" fmla="*/ 3980127 w 12191996"/>
              <a:gd name="connsiteY408" fmla="*/ 319004 h 320591"/>
              <a:gd name="connsiteX409" fmla="*/ 3919802 w 12191996"/>
              <a:gd name="connsiteY409" fmla="*/ 311066 h 320591"/>
              <a:gd name="connsiteX410" fmla="*/ 3867414 w 12191996"/>
              <a:gd name="connsiteY410" fmla="*/ 299954 h 320591"/>
              <a:gd name="connsiteX411" fmla="*/ 3821377 w 12191996"/>
              <a:gd name="connsiteY411" fmla="*/ 285666 h 320591"/>
              <a:gd name="connsiteX412" fmla="*/ 3780102 w 12191996"/>
              <a:gd name="connsiteY412" fmla="*/ 269791 h 320591"/>
              <a:gd name="connsiteX413" fmla="*/ 3743589 w 12191996"/>
              <a:gd name="connsiteY413" fmla="*/ 250741 h 320591"/>
              <a:gd name="connsiteX414" fmla="*/ 3705489 w 12191996"/>
              <a:gd name="connsiteY414" fmla="*/ 231691 h 320591"/>
              <a:gd name="connsiteX415" fmla="*/ 3667389 w 12191996"/>
              <a:gd name="connsiteY415" fmla="*/ 212641 h 320591"/>
              <a:gd name="connsiteX416" fmla="*/ 3630877 w 12191996"/>
              <a:gd name="connsiteY416" fmla="*/ 196766 h 320591"/>
              <a:gd name="connsiteX417" fmla="*/ 3589602 w 12191996"/>
              <a:gd name="connsiteY417" fmla="*/ 180891 h 320591"/>
              <a:gd name="connsiteX418" fmla="*/ 3543564 w 12191996"/>
              <a:gd name="connsiteY418" fmla="*/ 165016 h 320591"/>
              <a:gd name="connsiteX419" fmla="*/ 3491177 w 12191996"/>
              <a:gd name="connsiteY419" fmla="*/ 153904 h 320591"/>
              <a:gd name="connsiteX420" fmla="*/ 3430852 w 12191996"/>
              <a:gd name="connsiteY420" fmla="*/ 147554 h 320591"/>
              <a:gd name="connsiteX421" fmla="*/ 3361002 w 12191996"/>
              <a:gd name="connsiteY421" fmla="*/ 144379 h 320591"/>
              <a:gd name="connsiteX422" fmla="*/ 3294327 w 12191996"/>
              <a:gd name="connsiteY422" fmla="*/ 147554 h 320591"/>
              <a:gd name="connsiteX423" fmla="*/ 3234002 w 12191996"/>
              <a:gd name="connsiteY423" fmla="*/ 153904 h 320591"/>
              <a:gd name="connsiteX424" fmla="*/ 3181614 w 12191996"/>
              <a:gd name="connsiteY424" fmla="*/ 165016 h 320591"/>
              <a:gd name="connsiteX425" fmla="*/ 3135577 w 12191996"/>
              <a:gd name="connsiteY425" fmla="*/ 180891 h 320591"/>
              <a:gd name="connsiteX426" fmla="*/ 3094302 w 12191996"/>
              <a:gd name="connsiteY426" fmla="*/ 196766 h 320591"/>
              <a:gd name="connsiteX427" fmla="*/ 3057789 w 12191996"/>
              <a:gd name="connsiteY427" fmla="*/ 212641 h 320591"/>
              <a:gd name="connsiteX428" fmla="*/ 3019689 w 12191996"/>
              <a:gd name="connsiteY428" fmla="*/ 231691 h 320591"/>
              <a:gd name="connsiteX429" fmla="*/ 2981589 w 12191996"/>
              <a:gd name="connsiteY429" fmla="*/ 250741 h 320591"/>
              <a:gd name="connsiteX430" fmla="*/ 2945077 w 12191996"/>
              <a:gd name="connsiteY430" fmla="*/ 269791 h 320591"/>
              <a:gd name="connsiteX431" fmla="*/ 2903802 w 12191996"/>
              <a:gd name="connsiteY431" fmla="*/ 285666 h 320591"/>
              <a:gd name="connsiteX432" fmla="*/ 2857764 w 12191996"/>
              <a:gd name="connsiteY432" fmla="*/ 299954 h 320591"/>
              <a:gd name="connsiteX433" fmla="*/ 2805377 w 12191996"/>
              <a:gd name="connsiteY433" fmla="*/ 311066 h 320591"/>
              <a:gd name="connsiteX434" fmla="*/ 2745052 w 12191996"/>
              <a:gd name="connsiteY434" fmla="*/ 319004 h 320591"/>
              <a:gd name="connsiteX435" fmla="*/ 2676789 w 12191996"/>
              <a:gd name="connsiteY435" fmla="*/ 320591 h 320591"/>
              <a:gd name="connsiteX436" fmla="*/ 2608527 w 12191996"/>
              <a:gd name="connsiteY436" fmla="*/ 319004 h 320591"/>
              <a:gd name="connsiteX437" fmla="*/ 2548202 w 12191996"/>
              <a:gd name="connsiteY437" fmla="*/ 311066 h 320591"/>
              <a:gd name="connsiteX438" fmla="*/ 2495814 w 12191996"/>
              <a:gd name="connsiteY438" fmla="*/ 299954 h 320591"/>
              <a:gd name="connsiteX439" fmla="*/ 2449777 w 12191996"/>
              <a:gd name="connsiteY439" fmla="*/ 285666 h 320591"/>
              <a:gd name="connsiteX440" fmla="*/ 2408502 w 12191996"/>
              <a:gd name="connsiteY440" fmla="*/ 269791 h 320591"/>
              <a:gd name="connsiteX441" fmla="*/ 2371989 w 12191996"/>
              <a:gd name="connsiteY441" fmla="*/ 250741 h 320591"/>
              <a:gd name="connsiteX442" fmla="*/ 2333889 w 12191996"/>
              <a:gd name="connsiteY442" fmla="*/ 231691 h 320591"/>
              <a:gd name="connsiteX443" fmla="*/ 2295789 w 12191996"/>
              <a:gd name="connsiteY443" fmla="*/ 212641 h 320591"/>
              <a:gd name="connsiteX444" fmla="*/ 2259277 w 12191996"/>
              <a:gd name="connsiteY444" fmla="*/ 196766 h 320591"/>
              <a:gd name="connsiteX445" fmla="*/ 2218002 w 12191996"/>
              <a:gd name="connsiteY445" fmla="*/ 180891 h 320591"/>
              <a:gd name="connsiteX446" fmla="*/ 2171964 w 12191996"/>
              <a:gd name="connsiteY446" fmla="*/ 165016 h 320591"/>
              <a:gd name="connsiteX447" fmla="*/ 2119577 w 12191996"/>
              <a:gd name="connsiteY447" fmla="*/ 153904 h 320591"/>
              <a:gd name="connsiteX448" fmla="*/ 2059252 w 12191996"/>
              <a:gd name="connsiteY448" fmla="*/ 147554 h 320591"/>
              <a:gd name="connsiteX449" fmla="*/ 1990989 w 12191996"/>
              <a:gd name="connsiteY449" fmla="*/ 144379 h 320591"/>
              <a:gd name="connsiteX450" fmla="*/ 1922727 w 12191996"/>
              <a:gd name="connsiteY450" fmla="*/ 147554 h 320591"/>
              <a:gd name="connsiteX451" fmla="*/ 1862402 w 12191996"/>
              <a:gd name="connsiteY451" fmla="*/ 153904 h 320591"/>
              <a:gd name="connsiteX452" fmla="*/ 1810014 w 12191996"/>
              <a:gd name="connsiteY452" fmla="*/ 165016 h 320591"/>
              <a:gd name="connsiteX453" fmla="*/ 1763977 w 12191996"/>
              <a:gd name="connsiteY453" fmla="*/ 180891 h 320591"/>
              <a:gd name="connsiteX454" fmla="*/ 1722702 w 12191996"/>
              <a:gd name="connsiteY454" fmla="*/ 196766 h 320591"/>
              <a:gd name="connsiteX455" fmla="*/ 1686189 w 12191996"/>
              <a:gd name="connsiteY455" fmla="*/ 212641 h 320591"/>
              <a:gd name="connsiteX456" fmla="*/ 1648089 w 12191996"/>
              <a:gd name="connsiteY456" fmla="*/ 231691 h 320591"/>
              <a:gd name="connsiteX457" fmla="*/ 1609989 w 12191996"/>
              <a:gd name="connsiteY457" fmla="*/ 250741 h 320591"/>
              <a:gd name="connsiteX458" fmla="*/ 1573477 w 12191996"/>
              <a:gd name="connsiteY458" fmla="*/ 269791 h 320591"/>
              <a:gd name="connsiteX459" fmla="*/ 1532202 w 12191996"/>
              <a:gd name="connsiteY459" fmla="*/ 285666 h 320591"/>
              <a:gd name="connsiteX460" fmla="*/ 1486164 w 12191996"/>
              <a:gd name="connsiteY460" fmla="*/ 299954 h 320591"/>
              <a:gd name="connsiteX461" fmla="*/ 1433777 w 12191996"/>
              <a:gd name="connsiteY461" fmla="*/ 311066 h 320591"/>
              <a:gd name="connsiteX462" fmla="*/ 1373452 w 12191996"/>
              <a:gd name="connsiteY462" fmla="*/ 319004 h 320591"/>
              <a:gd name="connsiteX463" fmla="*/ 1305189 w 12191996"/>
              <a:gd name="connsiteY463" fmla="*/ 320591 h 320591"/>
              <a:gd name="connsiteX464" fmla="*/ 1236927 w 12191996"/>
              <a:gd name="connsiteY464" fmla="*/ 319004 h 320591"/>
              <a:gd name="connsiteX465" fmla="*/ 1176602 w 12191996"/>
              <a:gd name="connsiteY465" fmla="*/ 311066 h 320591"/>
              <a:gd name="connsiteX466" fmla="*/ 1124214 w 12191996"/>
              <a:gd name="connsiteY466" fmla="*/ 299954 h 320591"/>
              <a:gd name="connsiteX467" fmla="*/ 1078177 w 12191996"/>
              <a:gd name="connsiteY467" fmla="*/ 285666 h 320591"/>
              <a:gd name="connsiteX468" fmla="*/ 1036902 w 12191996"/>
              <a:gd name="connsiteY468" fmla="*/ 269791 h 320591"/>
              <a:gd name="connsiteX469" fmla="*/ 1000389 w 12191996"/>
              <a:gd name="connsiteY469" fmla="*/ 250741 h 320591"/>
              <a:gd name="connsiteX470" fmla="*/ 962289 w 12191996"/>
              <a:gd name="connsiteY470" fmla="*/ 231691 h 320591"/>
              <a:gd name="connsiteX471" fmla="*/ 924189 w 12191996"/>
              <a:gd name="connsiteY471" fmla="*/ 212641 h 320591"/>
              <a:gd name="connsiteX472" fmla="*/ 887677 w 12191996"/>
              <a:gd name="connsiteY472" fmla="*/ 196766 h 320591"/>
              <a:gd name="connsiteX473" fmla="*/ 846402 w 12191996"/>
              <a:gd name="connsiteY473" fmla="*/ 180891 h 320591"/>
              <a:gd name="connsiteX474" fmla="*/ 800364 w 12191996"/>
              <a:gd name="connsiteY474" fmla="*/ 165016 h 320591"/>
              <a:gd name="connsiteX475" fmla="*/ 747977 w 12191996"/>
              <a:gd name="connsiteY475" fmla="*/ 153904 h 320591"/>
              <a:gd name="connsiteX476" fmla="*/ 687652 w 12191996"/>
              <a:gd name="connsiteY476" fmla="*/ 147554 h 320591"/>
              <a:gd name="connsiteX477" fmla="*/ 619389 w 12191996"/>
              <a:gd name="connsiteY477" fmla="*/ 144379 h 320591"/>
              <a:gd name="connsiteX478" fmla="*/ 551127 w 12191996"/>
              <a:gd name="connsiteY478" fmla="*/ 147554 h 320591"/>
              <a:gd name="connsiteX479" fmla="*/ 490802 w 12191996"/>
              <a:gd name="connsiteY479" fmla="*/ 153904 h 320591"/>
              <a:gd name="connsiteX480" fmla="*/ 438414 w 12191996"/>
              <a:gd name="connsiteY480" fmla="*/ 165016 h 320591"/>
              <a:gd name="connsiteX481" fmla="*/ 392377 w 12191996"/>
              <a:gd name="connsiteY481" fmla="*/ 180891 h 320591"/>
              <a:gd name="connsiteX482" fmla="*/ 351102 w 12191996"/>
              <a:gd name="connsiteY482" fmla="*/ 196766 h 320591"/>
              <a:gd name="connsiteX483" fmla="*/ 314589 w 12191996"/>
              <a:gd name="connsiteY483" fmla="*/ 212641 h 320591"/>
              <a:gd name="connsiteX484" fmla="*/ 276489 w 12191996"/>
              <a:gd name="connsiteY484" fmla="*/ 231691 h 320591"/>
              <a:gd name="connsiteX485" fmla="*/ 238389 w 12191996"/>
              <a:gd name="connsiteY485" fmla="*/ 250741 h 320591"/>
              <a:gd name="connsiteX486" fmla="*/ 201877 w 12191996"/>
              <a:gd name="connsiteY486" fmla="*/ 269791 h 320591"/>
              <a:gd name="connsiteX487" fmla="*/ 160602 w 12191996"/>
              <a:gd name="connsiteY487" fmla="*/ 285666 h 320591"/>
              <a:gd name="connsiteX488" fmla="*/ 114564 w 12191996"/>
              <a:gd name="connsiteY488" fmla="*/ 299954 h 320591"/>
              <a:gd name="connsiteX489" fmla="*/ 62177 w 12191996"/>
              <a:gd name="connsiteY489" fmla="*/ 311066 h 320591"/>
              <a:gd name="connsiteX490" fmla="*/ 1852 w 12191996"/>
              <a:gd name="connsiteY490" fmla="*/ 319004 h 320591"/>
              <a:gd name="connsiteX491" fmla="*/ 0 w 12191996"/>
              <a:gd name="connsiteY491" fmla="*/ 319047 h 320591"/>
              <a:gd name="connsiteX492" fmla="*/ 0 w 12191996"/>
              <a:gd name="connsiteY492" fmla="*/ 174668 h 320591"/>
              <a:gd name="connsiteX493" fmla="*/ 1852 w 12191996"/>
              <a:gd name="connsiteY493" fmla="*/ 174625 h 320591"/>
              <a:gd name="connsiteX494" fmla="*/ 62177 w 12191996"/>
              <a:gd name="connsiteY494" fmla="*/ 166687 h 320591"/>
              <a:gd name="connsiteX495" fmla="*/ 114564 w 12191996"/>
              <a:gd name="connsiteY495" fmla="*/ 155575 h 320591"/>
              <a:gd name="connsiteX496" fmla="*/ 160602 w 12191996"/>
              <a:gd name="connsiteY496" fmla="*/ 141287 h 320591"/>
              <a:gd name="connsiteX497" fmla="*/ 201877 w 12191996"/>
              <a:gd name="connsiteY497" fmla="*/ 125412 h 320591"/>
              <a:gd name="connsiteX498" fmla="*/ 238389 w 12191996"/>
              <a:gd name="connsiteY498" fmla="*/ 106362 h 320591"/>
              <a:gd name="connsiteX499" fmla="*/ 276489 w 12191996"/>
              <a:gd name="connsiteY499" fmla="*/ 87312 h 320591"/>
              <a:gd name="connsiteX500" fmla="*/ 314589 w 12191996"/>
              <a:gd name="connsiteY500" fmla="*/ 68262 h 320591"/>
              <a:gd name="connsiteX501" fmla="*/ 351102 w 12191996"/>
              <a:gd name="connsiteY501" fmla="*/ 52387 h 320591"/>
              <a:gd name="connsiteX502" fmla="*/ 392377 w 12191996"/>
              <a:gd name="connsiteY502" fmla="*/ 36512 h 320591"/>
              <a:gd name="connsiteX503" fmla="*/ 438414 w 12191996"/>
              <a:gd name="connsiteY503" fmla="*/ 20637 h 320591"/>
              <a:gd name="connsiteX504" fmla="*/ 490802 w 12191996"/>
              <a:gd name="connsiteY504" fmla="*/ 9525 h 320591"/>
              <a:gd name="connsiteX505" fmla="*/ 551127 w 12191996"/>
              <a:gd name="connsiteY505" fmla="*/ 3175 h 320591"/>
              <a:gd name="connsiteX506" fmla="*/ 619389 w 12191996"/>
              <a:gd name="connsiteY506" fmla="*/ 0 h 320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</a:cxnLst>
            <a:rect l="l" t="t" r="r" b="b"/>
            <a:pathLst>
              <a:path w="12191996" h="320591">
                <a:moveTo>
                  <a:pt x="619389" y="0"/>
                </a:moveTo>
                <a:lnTo>
                  <a:pt x="687652" y="3175"/>
                </a:lnTo>
                <a:lnTo>
                  <a:pt x="747977" y="9525"/>
                </a:lnTo>
                <a:lnTo>
                  <a:pt x="800364" y="20637"/>
                </a:lnTo>
                <a:lnTo>
                  <a:pt x="846402" y="36512"/>
                </a:lnTo>
                <a:lnTo>
                  <a:pt x="887677" y="52387"/>
                </a:lnTo>
                <a:lnTo>
                  <a:pt x="924189" y="68262"/>
                </a:lnTo>
                <a:lnTo>
                  <a:pt x="962289" y="87312"/>
                </a:lnTo>
                <a:lnTo>
                  <a:pt x="1000389" y="106362"/>
                </a:lnTo>
                <a:lnTo>
                  <a:pt x="1036902" y="125412"/>
                </a:lnTo>
                <a:lnTo>
                  <a:pt x="1078177" y="141287"/>
                </a:lnTo>
                <a:lnTo>
                  <a:pt x="1124214" y="155575"/>
                </a:lnTo>
                <a:lnTo>
                  <a:pt x="1176602" y="166687"/>
                </a:lnTo>
                <a:lnTo>
                  <a:pt x="1236927" y="174625"/>
                </a:lnTo>
                <a:lnTo>
                  <a:pt x="1305189" y="176212"/>
                </a:lnTo>
                <a:lnTo>
                  <a:pt x="1373452" y="174625"/>
                </a:lnTo>
                <a:lnTo>
                  <a:pt x="1433777" y="166687"/>
                </a:lnTo>
                <a:lnTo>
                  <a:pt x="1486164" y="155575"/>
                </a:lnTo>
                <a:lnTo>
                  <a:pt x="1532202" y="141287"/>
                </a:lnTo>
                <a:lnTo>
                  <a:pt x="1573477" y="125412"/>
                </a:lnTo>
                <a:lnTo>
                  <a:pt x="1609989" y="106362"/>
                </a:lnTo>
                <a:lnTo>
                  <a:pt x="1648089" y="87312"/>
                </a:lnTo>
                <a:lnTo>
                  <a:pt x="1686189" y="68262"/>
                </a:lnTo>
                <a:lnTo>
                  <a:pt x="1722702" y="52387"/>
                </a:lnTo>
                <a:lnTo>
                  <a:pt x="1763977" y="36512"/>
                </a:lnTo>
                <a:lnTo>
                  <a:pt x="1810014" y="20637"/>
                </a:lnTo>
                <a:lnTo>
                  <a:pt x="1862402" y="9525"/>
                </a:lnTo>
                <a:lnTo>
                  <a:pt x="1922727" y="3175"/>
                </a:lnTo>
                <a:lnTo>
                  <a:pt x="1990989" y="0"/>
                </a:lnTo>
                <a:lnTo>
                  <a:pt x="2059252" y="3175"/>
                </a:lnTo>
                <a:lnTo>
                  <a:pt x="2119577" y="9525"/>
                </a:lnTo>
                <a:lnTo>
                  <a:pt x="2171964" y="20637"/>
                </a:lnTo>
                <a:lnTo>
                  <a:pt x="2218002" y="36512"/>
                </a:lnTo>
                <a:lnTo>
                  <a:pt x="2259277" y="52387"/>
                </a:lnTo>
                <a:lnTo>
                  <a:pt x="2295789" y="68262"/>
                </a:lnTo>
                <a:lnTo>
                  <a:pt x="2333889" y="87312"/>
                </a:lnTo>
                <a:lnTo>
                  <a:pt x="2371989" y="106362"/>
                </a:lnTo>
                <a:lnTo>
                  <a:pt x="2408502" y="125412"/>
                </a:lnTo>
                <a:lnTo>
                  <a:pt x="2449777" y="141287"/>
                </a:lnTo>
                <a:lnTo>
                  <a:pt x="2495814" y="155575"/>
                </a:lnTo>
                <a:lnTo>
                  <a:pt x="2548202" y="166687"/>
                </a:lnTo>
                <a:lnTo>
                  <a:pt x="2608527" y="174625"/>
                </a:lnTo>
                <a:lnTo>
                  <a:pt x="2676789" y="176212"/>
                </a:lnTo>
                <a:lnTo>
                  <a:pt x="2745052" y="174625"/>
                </a:lnTo>
                <a:lnTo>
                  <a:pt x="2805377" y="166687"/>
                </a:lnTo>
                <a:lnTo>
                  <a:pt x="2857764" y="155575"/>
                </a:lnTo>
                <a:lnTo>
                  <a:pt x="2903802" y="141287"/>
                </a:lnTo>
                <a:lnTo>
                  <a:pt x="2945077" y="125412"/>
                </a:lnTo>
                <a:lnTo>
                  <a:pt x="2981589" y="106362"/>
                </a:lnTo>
                <a:lnTo>
                  <a:pt x="3019689" y="87312"/>
                </a:lnTo>
                <a:lnTo>
                  <a:pt x="3057789" y="68262"/>
                </a:lnTo>
                <a:lnTo>
                  <a:pt x="3094302" y="52387"/>
                </a:lnTo>
                <a:lnTo>
                  <a:pt x="3135577" y="36512"/>
                </a:lnTo>
                <a:lnTo>
                  <a:pt x="3181614" y="20637"/>
                </a:lnTo>
                <a:lnTo>
                  <a:pt x="3234002" y="9525"/>
                </a:lnTo>
                <a:lnTo>
                  <a:pt x="3294327" y="3175"/>
                </a:lnTo>
                <a:lnTo>
                  <a:pt x="3361002" y="0"/>
                </a:lnTo>
                <a:lnTo>
                  <a:pt x="3430852" y="3175"/>
                </a:lnTo>
                <a:lnTo>
                  <a:pt x="3491177" y="9525"/>
                </a:lnTo>
                <a:lnTo>
                  <a:pt x="3543564" y="20637"/>
                </a:lnTo>
                <a:lnTo>
                  <a:pt x="3589602" y="36512"/>
                </a:lnTo>
                <a:lnTo>
                  <a:pt x="3630877" y="52387"/>
                </a:lnTo>
                <a:lnTo>
                  <a:pt x="3667389" y="68262"/>
                </a:lnTo>
                <a:lnTo>
                  <a:pt x="3705489" y="87312"/>
                </a:lnTo>
                <a:lnTo>
                  <a:pt x="3743589" y="106362"/>
                </a:lnTo>
                <a:lnTo>
                  <a:pt x="3780102" y="125412"/>
                </a:lnTo>
                <a:lnTo>
                  <a:pt x="3821377" y="141287"/>
                </a:lnTo>
                <a:lnTo>
                  <a:pt x="3867414" y="155575"/>
                </a:lnTo>
                <a:lnTo>
                  <a:pt x="3919802" y="166687"/>
                </a:lnTo>
                <a:lnTo>
                  <a:pt x="3980127" y="174625"/>
                </a:lnTo>
                <a:lnTo>
                  <a:pt x="4048389" y="176212"/>
                </a:lnTo>
                <a:lnTo>
                  <a:pt x="4116652" y="174625"/>
                </a:lnTo>
                <a:lnTo>
                  <a:pt x="4176977" y="166687"/>
                </a:lnTo>
                <a:lnTo>
                  <a:pt x="4229364" y="155575"/>
                </a:lnTo>
                <a:lnTo>
                  <a:pt x="4275402" y="141287"/>
                </a:lnTo>
                <a:lnTo>
                  <a:pt x="4316677" y="125412"/>
                </a:lnTo>
                <a:lnTo>
                  <a:pt x="4353189" y="106362"/>
                </a:lnTo>
                <a:lnTo>
                  <a:pt x="4429389" y="68262"/>
                </a:lnTo>
                <a:lnTo>
                  <a:pt x="4465902" y="52387"/>
                </a:lnTo>
                <a:lnTo>
                  <a:pt x="4507177" y="36512"/>
                </a:lnTo>
                <a:lnTo>
                  <a:pt x="4553215" y="20637"/>
                </a:lnTo>
                <a:lnTo>
                  <a:pt x="4605602" y="9525"/>
                </a:lnTo>
                <a:lnTo>
                  <a:pt x="4665928" y="3175"/>
                </a:lnTo>
                <a:lnTo>
                  <a:pt x="4734189" y="0"/>
                </a:lnTo>
                <a:lnTo>
                  <a:pt x="4802453" y="3175"/>
                </a:lnTo>
                <a:lnTo>
                  <a:pt x="4862777" y="9525"/>
                </a:lnTo>
                <a:lnTo>
                  <a:pt x="4915165" y="20637"/>
                </a:lnTo>
                <a:lnTo>
                  <a:pt x="4961201" y="36512"/>
                </a:lnTo>
                <a:lnTo>
                  <a:pt x="5002477" y="52387"/>
                </a:lnTo>
                <a:lnTo>
                  <a:pt x="5038989" y="68262"/>
                </a:lnTo>
                <a:lnTo>
                  <a:pt x="5077090" y="87312"/>
                </a:lnTo>
                <a:lnTo>
                  <a:pt x="5115189" y="106362"/>
                </a:lnTo>
                <a:lnTo>
                  <a:pt x="5151701" y="125412"/>
                </a:lnTo>
                <a:lnTo>
                  <a:pt x="5192977" y="141287"/>
                </a:lnTo>
                <a:lnTo>
                  <a:pt x="5239014" y="155575"/>
                </a:lnTo>
                <a:lnTo>
                  <a:pt x="5291401" y="166687"/>
                </a:lnTo>
                <a:lnTo>
                  <a:pt x="5351727" y="174625"/>
                </a:lnTo>
                <a:lnTo>
                  <a:pt x="5410199" y="175985"/>
                </a:lnTo>
                <a:lnTo>
                  <a:pt x="5468671" y="174625"/>
                </a:lnTo>
                <a:lnTo>
                  <a:pt x="5528996" y="166687"/>
                </a:lnTo>
                <a:lnTo>
                  <a:pt x="5581383" y="155575"/>
                </a:lnTo>
                <a:lnTo>
                  <a:pt x="5627421" y="141287"/>
                </a:lnTo>
                <a:lnTo>
                  <a:pt x="5668696" y="125412"/>
                </a:lnTo>
                <a:lnTo>
                  <a:pt x="5705209" y="106362"/>
                </a:lnTo>
                <a:lnTo>
                  <a:pt x="5743308" y="87312"/>
                </a:lnTo>
                <a:lnTo>
                  <a:pt x="5781408" y="68262"/>
                </a:lnTo>
                <a:lnTo>
                  <a:pt x="5817921" y="52387"/>
                </a:lnTo>
                <a:lnTo>
                  <a:pt x="5859196" y="36512"/>
                </a:lnTo>
                <a:lnTo>
                  <a:pt x="5905234" y="20637"/>
                </a:lnTo>
                <a:lnTo>
                  <a:pt x="5957621" y="9525"/>
                </a:lnTo>
                <a:lnTo>
                  <a:pt x="6017947" y="3175"/>
                </a:lnTo>
                <a:lnTo>
                  <a:pt x="6086209" y="0"/>
                </a:lnTo>
                <a:lnTo>
                  <a:pt x="6095999" y="455"/>
                </a:lnTo>
                <a:lnTo>
                  <a:pt x="6105789" y="0"/>
                </a:lnTo>
                <a:lnTo>
                  <a:pt x="6174052" y="3175"/>
                </a:lnTo>
                <a:lnTo>
                  <a:pt x="6234377" y="9525"/>
                </a:lnTo>
                <a:lnTo>
                  <a:pt x="6286764" y="20637"/>
                </a:lnTo>
                <a:lnTo>
                  <a:pt x="6332802" y="36512"/>
                </a:lnTo>
                <a:lnTo>
                  <a:pt x="6374077" y="52387"/>
                </a:lnTo>
                <a:lnTo>
                  <a:pt x="6410589" y="68262"/>
                </a:lnTo>
                <a:lnTo>
                  <a:pt x="6448689" y="87312"/>
                </a:lnTo>
                <a:lnTo>
                  <a:pt x="6486789" y="106362"/>
                </a:lnTo>
                <a:lnTo>
                  <a:pt x="6523302" y="125412"/>
                </a:lnTo>
                <a:lnTo>
                  <a:pt x="6564577" y="141287"/>
                </a:lnTo>
                <a:lnTo>
                  <a:pt x="6610614" y="155575"/>
                </a:lnTo>
                <a:lnTo>
                  <a:pt x="6663002" y="166687"/>
                </a:lnTo>
                <a:lnTo>
                  <a:pt x="6723327" y="174625"/>
                </a:lnTo>
                <a:lnTo>
                  <a:pt x="6781799" y="175985"/>
                </a:lnTo>
                <a:lnTo>
                  <a:pt x="6840271" y="174625"/>
                </a:lnTo>
                <a:lnTo>
                  <a:pt x="6900596" y="166687"/>
                </a:lnTo>
                <a:lnTo>
                  <a:pt x="6952983" y="155575"/>
                </a:lnTo>
                <a:lnTo>
                  <a:pt x="6999021" y="141287"/>
                </a:lnTo>
                <a:lnTo>
                  <a:pt x="7040296" y="125412"/>
                </a:lnTo>
                <a:lnTo>
                  <a:pt x="7076808" y="106362"/>
                </a:lnTo>
                <a:lnTo>
                  <a:pt x="7114908" y="87312"/>
                </a:lnTo>
                <a:lnTo>
                  <a:pt x="7153008" y="68262"/>
                </a:lnTo>
                <a:lnTo>
                  <a:pt x="7189521" y="52387"/>
                </a:lnTo>
                <a:lnTo>
                  <a:pt x="7230796" y="36512"/>
                </a:lnTo>
                <a:lnTo>
                  <a:pt x="7276833" y="20637"/>
                </a:lnTo>
                <a:lnTo>
                  <a:pt x="7329221" y="9525"/>
                </a:lnTo>
                <a:lnTo>
                  <a:pt x="7389546" y="3175"/>
                </a:lnTo>
                <a:lnTo>
                  <a:pt x="7457808" y="0"/>
                </a:lnTo>
                <a:lnTo>
                  <a:pt x="7526071" y="3175"/>
                </a:lnTo>
                <a:lnTo>
                  <a:pt x="7586396" y="9525"/>
                </a:lnTo>
                <a:lnTo>
                  <a:pt x="7638783" y="20637"/>
                </a:lnTo>
                <a:lnTo>
                  <a:pt x="7684821" y="36512"/>
                </a:lnTo>
                <a:lnTo>
                  <a:pt x="7726096" y="52387"/>
                </a:lnTo>
                <a:lnTo>
                  <a:pt x="7762608" y="68262"/>
                </a:lnTo>
                <a:lnTo>
                  <a:pt x="7800708" y="87312"/>
                </a:lnTo>
                <a:lnTo>
                  <a:pt x="7838808" y="106362"/>
                </a:lnTo>
                <a:lnTo>
                  <a:pt x="7875321" y="125412"/>
                </a:lnTo>
                <a:lnTo>
                  <a:pt x="7916596" y="141287"/>
                </a:lnTo>
                <a:lnTo>
                  <a:pt x="7962633" y="155575"/>
                </a:lnTo>
                <a:lnTo>
                  <a:pt x="8015021" y="166687"/>
                </a:lnTo>
                <a:lnTo>
                  <a:pt x="8075346" y="174625"/>
                </a:lnTo>
                <a:lnTo>
                  <a:pt x="8143608" y="176212"/>
                </a:lnTo>
                <a:lnTo>
                  <a:pt x="8211871" y="174625"/>
                </a:lnTo>
                <a:lnTo>
                  <a:pt x="8272196" y="166687"/>
                </a:lnTo>
                <a:lnTo>
                  <a:pt x="8324583" y="155575"/>
                </a:lnTo>
                <a:lnTo>
                  <a:pt x="8370621" y="141287"/>
                </a:lnTo>
                <a:lnTo>
                  <a:pt x="8411896" y="125412"/>
                </a:lnTo>
                <a:lnTo>
                  <a:pt x="8448408" y="106362"/>
                </a:lnTo>
                <a:lnTo>
                  <a:pt x="8486508" y="87312"/>
                </a:lnTo>
                <a:lnTo>
                  <a:pt x="8524608" y="68262"/>
                </a:lnTo>
                <a:lnTo>
                  <a:pt x="8561120" y="52387"/>
                </a:lnTo>
                <a:lnTo>
                  <a:pt x="8602396" y="36512"/>
                </a:lnTo>
                <a:lnTo>
                  <a:pt x="8648432" y="20637"/>
                </a:lnTo>
                <a:lnTo>
                  <a:pt x="8700820" y="9525"/>
                </a:lnTo>
                <a:lnTo>
                  <a:pt x="8761146" y="3175"/>
                </a:lnTo>
                <a:lnTo>
                  <a:pt x="8827820" y="0"/>
                </a:lnTo>
                <a:lnTo>
                  <a:pt x="8897670" y="3175"/>
                </a:lnTo>
                <a:lnTo>
                  <a:pt x="8957996" y="9525"/>
                </a:lnTo>
                <a:lnTo>
                  <a:pt x="9010382" y="20637"/>
                </a:lnTo>
                <a:lnTo>
                  <a:pt x="9056420" y="36512"/>
                </a:lnTo>
                <a:lnTo>
                  <a:pt x="9097696" y="52387"/>
                </a:lnTo>
                <a:lnTo>
                  <a:pt x="9134208" y="68262"/>
                </a:lnTo>
                <a:lnTo>
                  <a:pt x="9172308" y="87312"/>
                </a:lnTo>
                <a:lnTo>
                  <a:pt x="9210408" y="106362"/>
                </a:lnTo>
                <a:lnTo>
                  <a:pt x="9246920" y="125412"/>
                </a:lnTo>
                <a:lnTo>
                  <a:pt x="9288196" y="141287"/>
                </a:lnTo>
                <a:lnTo>
                  <a:pt x="9334232" y="155575"/>
                </a:lnTo>
                <a:lnTo>
                  <a:pt x="9386620" y="166687"/>
                </a:lnTo>
                <a:lnTo>
                  <a:pt x="9446946" y="174625"/>
                </a:lnTo>
                <a:lnTo>
                  <a:pt x="9515208" y="176212"/>
                </a:lnTo>
                <a:lnTo>
                  <a:pt x="9583470" y="174625"/>
                </a:lnTo>
                <a:lnTo>
                  <a:pt x="9643796" y="166687"/>
                </a:lnTo>
                <a:lnTo>
                  <a:pt x="9696182" y="155575"/>
                </a:lnTo>
                <a:lnTo>
                  <a:pt x="9742220" y="141287"/>
                </a:lnTo>
                <a:lnTo>
                  <a:pt x="9783496" y="125412"/>
                </a:lnTo>
                <a:lnTo>
                  <a:pt x="9820008" y="106362"/>
                </a:lnTo>
                <a:lnTo>
                  <a:pt x="9896208" y="68262"/>
                </a:lnTo>
                <a:lnTo>
                  <a:pt x="9932720" y="52387"/>
                </a:lnTo>
                <a:lnTo>
                  <a:pt x="9973996" y="36512"/>
                </a:lnTo>
                <a:lnTo>
                  <a:pt x="10020032" y="20637"/>
                </a:lnTo>
                <a:lnTo>
                  <a:pt x="10072420" y="9525"/>
                </a:lnTo>
                <a:lnTo>
                  <a:pt x="10132746" y="3175"/>
                </a:lnTo>
                <a:lnTo>
                  <a:pt x="10201008" y="0"/>
                </a:lnTo>
                <a:lnTo>
                  <a:pt x="10269270" y="3175"/>
                </a:lnTo>
                <a:lnTo>
                  <a:pt x="10329596" y="9525"/>
                </a:lnTo>
                <a:lnTo>
                  <a:pt x="10381982" y="20637"/>
                </a:lnTo>
                <a:lnTo>
                  <a:pt x="10428020" y="36512"/>
                </a:lnTo>
                <a:lnTo>
                  <a:pt x="10469296" y="52387"/>
                </a:lnTo>
                <a:lnTo>
                  <a:pt x="10505808" y="68262"/>
                </a:lnTo>
                <a:lnTo>
                  <a:pt x="10543908" y="87312"/>
                </a:lnTo>
                <a:lnTo>
                  <a:pt x="10582008" y="106362"/>
                </a:lnTo>
                <a:lnTo>
                  <a:pt x="10618520" y="125412"/>
                </a:lnTo>
                <a:lnTo>
                  <a:pt x="10659796" y="141287"/>
                </a:lnTo>
                <a:lnTo>
                  <a:pt x="10705832" y="155575"/>
                </a:lnTo>
                <a:lnTo>
                  <a:pt x="10758220" y="166687"/>
                </a:lnTo>
                <a:lnTo>
                  <a:pt x="10818546" y="174625"/>
                </a:lnTo>
                <a:lnTo>
                  <a:pt x="10886808" y="176212"/>
                </a:lnTo>
                <a:lnTo>
                  <a:pt x="10955070" y="174625"/>
                </a:lnTo>
                <a:lnTo>
                  <a:pt x="11015396" y="166687"/>
                </a:lnTo>
                <a:lnTo>
                  <a:pt x="11067782" y="155575"/>
                </a:lnTo>
                <a:lnTo>
                  <a:pt x="11113820" y="141287"/>
                </a:lnTo>
                <a:lnTo>
                  <a:pt x="11155096" y="125412"/>
                </a:lnTo>
                <a:lnTo>
                  <a:pt x="11191608" y="106362"/>
                </a:lnTo>
                <a:lnTo>
                  <a:pt x="11229708" y="87312"/>
                </a:lnTo>
                <a:lnTo>
                  <a:pt x="11267808" y="68262"/>
                </a:lnTo>
                <a:lnTo>
                  <a:pt x="11304320" y="52387"/>
                </a:lnTo>
                <a:lnTo>
                  <a:pt x="11345596" y="36512"/>
                </a:lnTo>
                <a:lnTo>
                  <a:pt x="11391632" y="20637"/>
                </a:lnTo>
                <a:lnTo>
                  <a:pt x="11444020" y="9525"/>
                </a:lnTo>
                <a:lnTo>
                  <a:pt x="11504346" y="3175"/>
                </a:lnTo>
                <a:lnTo>
                  <a:pt x="11572608" y="0"/>
                </a:lnTo>
                <a:lnTo>
                  <a:pt x="11640870" y="3175"/>
                </a:lnTo>
                <a:lnTo>
                  <a:pt x="11701196" y="9525"/>
                </a:lnTo>
                <a:lnTo>
                  <a:pt x="11753582" y="20637"/>
                </a:lnTo>
                <a:lnTo>
                  <a:pt x="11799620" y="36512"/>
                </a:lnTo>
                <a:lnTo>
                  <a:pt x="11840896" y="52387"/>
                </a:lnTo>
                <a:lnTo>
                  <a:pt x="11877408" y="68262"/>
                </a:lnTo>
                <a:lnTo>
                  <a:pt x="11915508" y="87312"/>
                </a:lnTo>
                <a:lnTo>
                  <a:pt x="11953608" y="106362"/>
                </a:lnTo>
                <a:lnTo>
                  <a:pt x="11990120" y="125412"/>
                </a:lnTo>
                <a:lnTo>
                  <a:pt x="12031396" y="141287"/>
                </a:lnTo>
                <a:lnTo>
                  <a:pt x="12077432" y="155575"/>
                </a:lnTo>
                <a:lnTo>
                  <a:pt x="12129820" y="166688"/>
                </a:lnTo>
                <a:lnTo>
                  <a:pt x="12190146" y="174625"/>
                </a:lnTo>
                <a:lnTo>
                  <a:pt x="12191996" y="174668"/>
                </a:lnTo>
                <a:lnTo>
                  <a:pt x="12191996" y="319047"/>
                </a:lnTo>
                <a:lnTo>
                  <a:pt x="12190146" y="319004"/>
                </a:lnTo>
                <a:lnTo>
                  <a:pt x="12129820" y="311067"/>
                </a:lnTo>
                <a:lnTo>
                  <a:pt x="12077432" y="299954"/>
                </a:lnTo>
                <a:lnTo>
                  <a:pt x="12031396" y="285666"/>
                </a:lnTo>
                <a:lnTo>
                  <a:pt x="11990120" y="269791"/>
                </a:lnTo>
                <a:lnTo>
                  <a:pt x="11953608" y="250741"/>
                </a:lnTo>
                <a:lnTo>
                  <a:pt x="11915508" y="231691"/>
                </a:lnTo>
                <a:lnTo>
                  <a:pt x="11877408" y="212641"/>
                </a:lnTo>
                <a:lnTo>
                  <a:pt x="11840896" y="196766"/>
                </a:lnTo>
                <a:lnTo>
                  <a:pt x="11799620" y="180891"/>
                </a:lnTo>
                <a:lnTo>
                  <a:pt x="11753582" y="165016"/>
                </a:lnTo>
                <a:lnTo>
                  <a:pt x="11701196" y="153904"/>
                </a:lnTo>
                <a:lnTo>
                  <a:pt x="11640870" y="147554"/>
                </a:lnTo>
                <a:lnTo>
                  <a:pt x="11572608" y="144379"/>
                </a:lnTo>
                <a:lnTo>
                  <a:pt x="11504346" y="147554"/>
                </a:lnTo>
                <a:lnTo>
                  <a:pt x="11444020" y="153904"/>
                </a:lnTo>
                <a:lnTo>
                  <a:pt x="11391632" y="165016"/>
                </a:lnTo>
                <a:lnTo>
                  <a:pt x="11345596" y="180891"/>
                </a:lnTo>
                <a:lnTo>
                  <a:pt x="11304320" y="196766"/>
                </a:lnTo>
                <a:lnTo>
                  <a:pt x="11267808" y="212641"/>
                </a:lnTo>
                <a:lnTo>
                  <a:pt x="11229708" y="231691"/>
                </a:lnTo>
                <a:lnTo>
                  <a:pt x="11191608" y="250741"/>
                </a:lnTo>
                <a:lnTo>
                  <a:pt x="11155096" y="269791"/>
                </a:lnTo>
                <a:lnTo>
                  <a:pt x="11113820" y="285666"/>
                </a:lnTo>
                <a:lnTo>
                  <a:pt x="11067782" y="299954"/>
                </a:lnTo>
                <a:lnTo>
                  <a:pt x="11015396" y="311066"/>
                </a:lnTo>
                <a:lnTo>
                  <a:pt x="10955070" y="319004"/>
                </a:lnTo>
                <a:lnTo>
                  <a:pt x="10886808" y="320591"/>
                </a:lnTo>
                <a:lnTo>
                  <a:pt x="10818546" y="319004"/>
                </a:lnTo>
                <a:lnTo>
                  <a:pt x="10758220" y="311066"/>
                </a:lnTo>
                <a:lnTo>
                  <a:pt x="10705832" y="299954"/>
                </a:lnTo>
                <a:lnTo>
                  <a:pt x="10659796" y="285666"/>
                </a:lnTo>
                <a:lnTo>
                  <a:pt x="10618520" y="269791"/>
                </a:lnTo>
                <a:lnTo>
                  <a:pt x="10582008" y="250741"/>
                </a:lnTo>
                <a:lnTo>
                  <a:pt x="10543908" y="231691"/>
                </a:lnTo>
                <a:lnTo>
                  <a:pt x="10505808" y="212641"/>
                </a:lnTo>
                <a:lnTo>
                  <a:pt x="10469296" y="196766"/>
                </a:lnTo>
                <a:lnTo>
                  <a:pt x="10428020" y="180891"/>
                </a:lnTo>
                <a:lnTo>
                  <a:pt x="10381982" y="165016"/>
                </a:lnTo>
                <a:lnTo>
                  <a:pt x="10329596" y="153904"/>
                </a:lnTo>
                <a:lnTo>
                  <a:pt x="10269270" y="147554"/>
                </a:lnTo>
                <a:lnTo>
                  <a:pt x="10201008" y="144379"/>
                </a:lnTo>
                <a:lnTo>
                  <a:pt x="10132746" y="147554"/>
                </a:lnTo>
                <a:lnTo>
                  <a:pt x="10072420" y="153904"/>
                </a:lnTo>
                <a:lnTo>
                  <a:pt x="10020032" y="165016"/>
                </a:lnTo>
                <a:lnTo>
                  <a:pt x="9973996" y="180891"/>
                </a:lnTo>
                <a:lnTo>
                  <a:pt x="9932720" y="196766"/>
                </a:lnTo>
                <a:lnTo>
                  <a:pt x="9896208" y="212641"/>
                </a:lnTo>
                <a:lnTo>
                  <a:pt x="9820008" y="250741"/>
                </a:lnTo>
                <a:lnTo>
                  <a:pt x="9783496" y="269791"/>
                </a:lnTo>
                <a:lnTo>
                  <a:pt x="9742220" y="285666"/>
                </a:lnTo>
                <a:lnTo>
                  <a:pt x="9696182" y="299954"/>
                </a:lnTo>
                <a:lnTo>
                  <a:pt x="9643796" y="311066"/>
                </a:lnTo>
                <a:lnTo>
                  <a:pt x="9583470" y="319004"/>
                </a:lnTo>
                <a:lnTo>
                  <a:pt x="9515208" y="320591"/>
                </a:lnTo>
                <a:lnTo>
                  <a:pt x="9446946" y="319004"/>
                </a:lnTo>
                <a:lnTo>
                  <a:pt x="9386620" y="311066"/>
                </a:lnTo>
                <a:lnTo>
                  <a:pt x="9334232" y="299954"/>
                </a:lnTo>
                <a:lnTo>
                  <a:pt x="9288196" y="285666"/>
                </a:lnTo>
                <a:lnTo>
                  <a:pt x="9246920" y="269791"/>
                </a:lnTo>
                <a:lnTo>
                  <a:pt x="9210408" y="250741"/>
                </a:lnTo>
                <a:lnTo>
                  <a:pt x="9172308" y="231691"/>
                </a:lnTo>
                <a:lnTo>
                  <a:pt x="9134208" y="212641"/>
                </a:lnTo>
                <a:lnTo>
                  <a:pt x="9097696" y="196766"/>
                </a:lnTo>
                <a:lnTo>
                  <a:pt x="9056420" y="180891"/>
                </a:lnTo>
                <a:lnTo>
                  <a:pt x="9010382" y="165016"/>
                </a:lnTo>
                <a:lnTo>
                  <a:pt x="8957996" y="153904"/>
                </a:lnTo>
                <a:lnTo>
                  <a:pt x="8897670" y="147554"/>
                </a:lnTo>
                <a:lnTo>
                  <a:pt x="8827820" y="144379"/>
                </a:lnTo>
                <a:lnTo>
                  <a:pt x="8761146" y="147554"/>
                </a:lnTo>
                <a:lnTo>
                  <a:pt x="8700820" y="153904"/>
                </a:lnTo>
                <a:lnTo>
                  <a:pt x="8648432" y="165016"/>
                </a:lnTo>
                <a:lnTo>
                  <a:pt x="8602396" y="180891"/>
                </a:lnTo>
                <a:lnTo>
                  <a:pt x="8561120" y="196766"/>
                </a:lnTo>
                <a:lnTo>
                  <a:pt x="8524608" y="212641"/>
                </a:lnTo>
                <a:lnTo>
                  <a:pt x="8486508" y="231691"/>
                </a:lnTo>
                <a:lnTo>
                  <a:pt x="8448408" y="250741"/>
                </a:lnTo>
                <a:lnTo>
                  <a:pt x="8411896" y="269791"/>
                </a:lnTo>
                <a:lnTo>
                  <a:pt x="8370621" y="285666"/>
                </a:lnTo>
                <a:lnTo>
                  <a:pt x="8324583" y="299954"/>
                </a:lnTo>
                <a:lnTo>
                  <a:pt x="8272196" y="311066"/>
                </a:lnTo>
                <a:lnTo>
                  <a:pt x="8211871" y="319004"/>
                </a:lnTo>
                <a:lnTo>
                  <a:pt x="8143608" y="320591"/>
                </a:lnTo>
                <a:lnTo>
                  <a:pt x="8075346" y="319004"/>
                </a:lnTo>
                <a:lnTo>
                  <a:pt x="8015021" y="311066"/>
                </a:lnTo>
                <a:lnTo>
                  <a:pt x="7962633" y="299954"/>
                </a:lnTo>
                <a:lnTo>
                  <a:pt x="7916596" y="285666"/>
                </a:lnTo>
                <a:lnTo>
                  <a:pt x="7875321" y="269791"/>
                </a:lnTo>
                <a:lnTo>
                  <a:pt x="7838808" y="250741"/>
                </a:lnTo>
                <a:lnTo>
                  <a:pt x="7800708" y="231691"/>
                </a:lnTo>
                <a:lnTo>
                  <a:pt x="7762608" y="212641"/>
                </a:lnTo>
                <a:lnTo>
                  <a:pt x="7726096" y="196766"/>
                </a:lnTo>
                <a:lnTo>
                  <a:pt x="7684821" y="180891"/>
                </a:lnTo>
                <a:lnTo>
                  <a:pt x="7638783" y="165016"/>
                </a:lnTo>
                <a:lnTo>
                  <a:pt x="7586396" y="153904"/>
                </a:lnTo>
                <a:lnTo>
                  <a:pt x="7526071" y="147554"/>
                </a:lnTo>
                <a:lnTo>
                  <a:pt x="7457808" y="144379"/>
                </a:lnTo>
                <a:lnTo>
                  <a:pt x="7389546" y="147554"/>
                </a:lnTo>
                <a:lnTo>
                  <a:pt x="7329221" y="153904"/>
                </a:lnTo>
                <a:lnTo>
                  <a:pt x="7276833" y="165016"/>
                </a:lnTo>
                <a:lnTo>
                  <a:pt x="7230796" y="180891"/>
                </a:lnTo>
                <a:lnTo>
                  <a:pt x="7189521" y="196766"/>
                </a:lnTo>
                <a:lnTo>
                  <a:pt x="7153008" y="212641"/>
                </a:lnTo>
                <a:lnTo>
                  <a:pt x="7114908" y="231691"/>
                </a:lnTo>
                <a:lnTo>
                  <a:pt x="7076808" y="250741"/>
                </a:lnTo>
                <a:lnTo>
                  <a:pt x="7040296" y="269791"/>
                </a:lnTo>
                <a:lnTo>
                  <a:pt x="6999021" y="285666"/>
                </a:lnTo>
                <a:lnTo>
                  <a:pt x="6952983" y="299954"/>
                </a:lnTo>
                <a:lnTo>
                  <a:pt x="6900596" y="311066"/>
                </a:lnTo>
                <a:lnTo>
                  <a:pt x="6840271" y="319004"/>
                </a:lnTo>
                <a:lnTo>
                  <a:pt x="6781799" y="320364"/>
                </a:lnTo>
                <a:lnTo>
                  <a:pt x="6723327" y="319004"/>
                </a:lnTo>
                <a:lnTo>
                  <a:pt x="6663002" y="311066"/>
                </a:lnTo>
                <a:lnTo>
                  <a:pt x="6610614" y="299954"/>
                </a:lnTo>
                <a:lnTo>
                  <a:pt x="6564577" y="285666"/>
                </a:lnTo>
                <a:lnTo>
                  <a:pt x="6523302" y="269791"/>
                </a:lnTo>
                <a:lnTo>
                  <a:pt x="6486789" y="250741"/>
                </a:lnTo>
                <a:lnTo>
                  <a:pt x="6448689" y="231691"/>
                </a:lnTo>
                <a:lnTo>
                  <a:pt x="6410589" y="212641"/>
                </a:lnTo>
                <a:lnTo>
                  <a:pt x="6374077" y="196766"/>
                </a:lnTo>
                <a:lnTo>
                  <a:pt x="6332802" y="180891"/>
                </a:lnTo>
                <a:lnTo>
                  <a:pt x="6286764" y="165016"/>
                </a:lnTo>
                <a:lnTo>
                  <a:pt x="6234377" y="153904"/>
                </a:lnTo>
                <a:lnTo>
                  <a:pt x="6174052" y="147554"/>
                </a:lnTo>
                <a:lnTo>
                  <a:pt x="6105789" y="144379"/>
                </a:lnTo>
                <a:lnTo>
                  <a:pt x="6095999" y="144834"/>
                </a:lnTo>
                <a:lnTo>
                  <a:pt x="6086208" y="144379"/>
                </a:lnTo>
                <a:lnTo>
                  <a:pt x="6017947" y="147554"/>
                </a:lnTo>
                <a:lnTo>
                  <a:pt x="5957621" y="153904"/>
                </a:lnTo>
                <a:lnTo>
                  <a:pt x="5905234" y="165016"/>
                </a:lnTo>
                <a:lnTo>
                  <a:pt x="5859196" y="180891"/>
                </a:lnTo>
                <a:lnTo>
                  <a:pt x="5817921" y="196766"/>
                </a:lnTo>
                <a:lnTo>
                  <a:pt x="5781408" y="212641"/>
                </a:lnTo>
                <a:lnTo>
                  <a:pt x="5743308" y="231691"/>
                </a:lnTo>
                <a:lnTo>
                  <a:pt x="5705209" y="250741"/>
                </a:lnTo>
                <a:lnTo>
                  <a:pt x="5668696" y="269791"/>
                </a:lnTo>
                <a:lnTo>
                  <a:pt x="5627421" y="285666"/>
                </a:lnTo>
                <a:lnTo>
                  <a:pt x="5581383" y="299954"/>
                </a:lnTo>
                <a:lnTo>
                  <a:pt x="5528996" y="311066"/>
                </a:lnTo>
                <a:lnTo>
                  <a:pt x="5468671" y="319004"/>
                </a:lnTo>
                <a:lnTo>
                  <a:pt x="5410199" y="320364"/>
                </a:lnTo>
                <a:lnTo>
                  <a:pt x="5351727" y="319004"/>
                </a:lnTo>
                <a:lnTo>
                  <a:pt x="5291401" y="311066"/>
                </a:lnTo>
                <a:lnTo>
                  <a:pt x="5239014" y="299954"/>
                </a:lnTo>
                <a:lnTo>
                  <a:pt x="5192976" y="285666"/>
                </a:lnTo>
                <a:lnTo>
                  <a:pt x="5151701" y="269791"/>
                </a:lnTo>
                <a:lnTo>
                  <a:pt x="5115189" y="250741"/>
                </a:lnTo>
                <a:lnTo>
                  <a:pt x="5077089" y="231691"/>
                </a:lnTo>
                <a:lnTo>
                  <a:pt x="5038989" y="212641"/>
                </a:lnTo>
                <a:lnTo>
                  <a:pt x="5002476" y="196766"/>
                </a:lnTo>
                <a:lnTo>
                  <a:pt x="4961201" y="180891"/>
                </a:lnTo>
                <a:lnTo>
                  <a:pt x="4915165" y="165016"/>
                </a:lnTo>
                <a:lnTo>
                  <a:pt x="4862777" y="153904"/>
                </a:lnTo>
                <a:lnTo>
                  <a:pt x="4802453" y="147554"/>
                </a:lnTo>
                <a:lnTo>
                  <a:pt x="4734189" y="144379"/>
                </a:lnTo>
                <a:lnTo>
                  <a:pt x="4665928" y="147554"/>
                </a:lnTo>
                <a:lnTo>
                  <a:pt x="4605602" y="153904"/>
                </a:lnTo>
                <a:lnTo>
                  <a:pt x="4553214" y="165016"/>
                </a:lnTo>
                <a:lnTo>
                  <a:pt x="4507177" y="180891"/>
                </a:lnTo>
                <a:lnTo>
                  <a:pt x="4465902" y="196766"/>
                </a:lnTo>
                <a:lnTo>
                  <a:pt x="4429389" y="212641"/>
                </a:lnTo>
                <a:lnTo>
                  <a:pt x="4353189" y="250741"/>
                </a:lnTo>
                <a:lnTo>
                  <a:pt x="4316677" y="269791"/>
                </a:lnTo>
                <a:lnTo>
                  <a:pt x="4275402" y="285666"/>
                </a:lnTo>
                <a:lnTo>
                  <a:pt x="4229364" y="299954"/>
                </a:lnTo>
                <a:lnTo>
                  <a:pt x="4176977" y="311066"/>
                </a:lnTo>
                <a:lnTo>
                  <a:pt x="4116652" y="319004"/>
                </a:lnTo>
                <a:lnTo>
                  <a:pt x="4048389" y="320591"/>
                </a:lnTo>
                <a:lnTo>
                  <a:pt x="3980127" y="319004"/>
                </a:lnTo>
                <a:lnTo>
                  <a:pt x="3919802" y="311066"/>
                </a:lnTo>
                <a:lnTo>
                  <a:pt x="3867414" y="299954"/>
                </a:lnTo>
                <a:lnTo>
                  <a:pt x="3821377" y="285666"/>
                </a:lnTo>
                <a:lnTo>
                  <a:pt x="3780102" y="269791"/>
                </a:lnTo>
                <a:lnTo>
                  <a:pt x="3743589" y="250741"/>
                </a:lnTo>
                <a:lnTo>
                  <a:pt x="3705489" y="231691"/>
                </a:lnTo>
                <a:lnTo>
                  <a:pt x="3667389" y="212641"/>
                </a:lnTo>
                <a:lnTo>
                  <a:pt x="3630877" y="196766"/>
                </a:lnTo>
                <a:lnTo>
                  <a:pt x="3589602" y="180891"/>
                </a:lnTo>
                <a:lnTo>
                  <a:pt x="3543564" y="165016"/>
                </a:lnTo>
                <a:lnTo>
                  <a:pt x="3491177" y="153904"/>
                </a:lnTo>
                <a:lnTo>
                  <a:pt x="3430852" y="147554"/>
                </a:lnTo>
                <a:lnTo>
                  <a:pt x="3361002" y="144379"/>
                </a:lnTo>
                <a:lnTo>
                  <a:pt x="3294327" y="147554"/>
                </a:lnTo>
                <a:lnTo>
                  <a:pt x="3234002" y="153904"/>
                </a:lnTo>
                <a:lnTo>
                  <a:pt x="3181614" y="165016"/>
                </a:lnTo>
                <a:lnTo>
                  <a:pt x="3135577" y="180891"/>
                </a:lnTo>
                <a:lnTo>
                  <a:pt x="3094302" y="196766"/>
                </a:lnTo>
                <a:lnTo>
                  <a:pt x="3057789" y="212641"/>
                </a:lnTo>
                <a:lnTo>
                  <a:pt x="3019689" y="231691"/>
                </a:lnTo>
                <a:lnTo>
                  <a:pt x="2981589" y="250741"/>
                </a:lnTo>
                <a:lnTo>
                  <a:pt x="2945077" y="269791"/>
                </a:lnTo>
                <a:lnTo>
                  <a:pt x="2903802" y="285666"/>
                </a:lnTo>
                <a:lnTo>
                  <a:pt x="2857764" y="299954"/>
                </a:lnTo>
                <a:lnTo>
                  <a:pt x="2805377" y="311066"/>
                </a:lnTo>
                <a:lnTo>
                  <a:pt x="2745052" y="319004"/>
                </a:lnTo>
                <a:lnTo>
                  <a:pt x="2676789" y="320591"/>
                </a:lnTo>
                <a:lnTo>
                  <a:pt x="2608527" y="319004"/>
                </a:lnTo>
                <a:lnTo>
                  <a:pt x="2548202" y="311066"/>
                </a:lnTo>
                <a:lnTo>
                  <a:pt x="2495814" y="299954"/>
                </a:lnTo>
                <a:lnTo>
                  <a:pt x="2449777" y="285666"/>
                </a:lnTo>
                <a:lnTo>
                  <a:pt x="2408502" y="269791"/>
                </a:lnTo>
                <a:lnTo>
                  <a:pt x="2371989" y="250741"/>
                </a:lnTo>
                <a:lnTo>
                  <a:pt x="2333889" y="231691"/>
                </a:lnTo>
                <a:lnTo>
                  <a:pt x="2295789" y="212641"/>
                </a:lnTo>
                <a:lnTo>
                  <a:pt x="2259277" y="196766"/>
                </a:lnTo>
                <a:lnTo>
                  <a:pt x="2218002" y="180891"/>
                </a:lnTo>
                <a:lnTo>
                  <a:pt x="2171964" y="165016"/>
                </a:lnTo>
                <a:lnTo>
                  <a:pt x="2119577" y="153904"/>
                </a:lnTo>
                <a:lnTo>
                  <a:pt x="2059252" y="147554"/>
                </a:lnTo>
                <a:lnTo>
                  <a:pt x="1990989" y="144379"/>
                </a:lnTo>
                <a:lnTo>
                  <a:pt x="1922727" y="147554"/>
                </a:lnTo>
                <a:lnTo>
                  <a:pt x="1862402" y="153904"/>
                </a:lnTo>
                <a:lnTo>
                  <a:pt x="1810014" y="165016"/>
                </a:lnTo>
                <a:lnTo>
                  <a:pt x="1763977" y="180891"/>
                </a:lnTo>
                <a:lnTo>
                  <a:pt x="1722702" y="196766"/>
                </a:lnTo>
                <a:lnTo>
                  <a:pt x="1686189" y="212641"/>
                </a:lnTo>
                <a:lnTo>
                  <a:pt x="1648089" y="231691"/>
                </a:lnTo>
                <a:lnTo>
                  <a:pt x="1609989" y="250741"/>
                </a:lnTo>
                <a:lnTo>
                  <a:pt x="1573477" y="269791"/>
                </a:lnTo>
                <a:lnTo>
                  <a:pt x="1532202" y="285666"/>
                </a:lnTo>
                <a:lnTo>
                  <a:pt x="1486164" y="299954"/>
                </a:lnTo>
                <a:lnTo>
                  <a:pt x="1433777" y="311066"/>
                </a:lnTo>
                <a:lnTo>
                  <a:pt x="1373452" y="319004"/>
                </a:lnTo>
                <a:lnTo>
                  <a:pt x="1305189" y="320591"/>
                </a:lnTo>
                <a:lnTo>
                  <a:pt x="1236927" y="319004"/>
                </a:lnTo>
                <a:lnTo>
                  <a:pt x="1176602" y="311066"/>
                </a:lnTo>
                <a:lnTo>
                  <a:pt x="1124214" y="299954"/>
                </a:lnTo>
                <a:lnTo>
                  <a:pt x="1078177" y="285666"/>
                </a:lnTo>
                <a:lnTo>
                  <a:pt x="1036902" y="269791"/>
                </a:lnTo>
                <a:lnTo>
                  <a:pt x="1000389" y="250741"/>
                </a:lnTo>
                <a:lnTo>
                  <a:pt x="962289" y="231691"/>
                </a:lnTo>
                <a:lnTo>
                  <a:pt x="924189" y="212641"/>
                </a:lnTo>
                <a:lnTo>
                  <a:pt x="887677" y="196766"/>
                </a:lnTo>
                <a:lnTo>
                  <a:pt x="846402" y="180891"/>
                </a:lnTo>
                <a:lnTo>
                  <a:pt x="800364" y="165016"/>
                </a:lnTo>
                <a:lnTo>
                  <a:pt x="747977" y="153904"/>
                </a:lnTo>
                <a:lnTo>
                  <a:pt x="687652" y="147554"/>
                </a:lnTo>
                <a:lnTo>
                  <a:pt x="619389" y="144379"/>
                </a:lnTo>
                <a:lnTo>
                  <a:pt x="551127" y="147554"/>
                </a:lnTo>
                <a:lnTo>
                  <a:pt x="490802" y="153904"/>
                </a:lnTo>
                <a:lnTo>
                  <a:pt x="438414" y="165016"/>
                </a:lnTo>
                <a:lnTo>
                  <a:pt x="392377" y="180891"/>
                </a:lnTo>
                <a:lnTo>
                  <a:pt x="351102" y="196766"/>
                </a:lnTo>
                <a:lnTo>
                  <a:pt x="314589" y="212641"/>
                </a:lnTo>
                <a:lnTo>
                  <a:pt x="276489" y="231691"/>
                </a:lnTo>
                <a:lnTo>
                  <a:pt x="238389" y="250741"/>
                </a:lnTo>
                <a:lnTo>
                  <a:pt x="201877" y="269791"/>
                </a:lnTo>
                <a:lnTo>
                  <a:pt x="160602" y="285666"/>
                </a:lnTo>
                <a:lnTo>
                  <a:pt x="114564" y="299954"/>
                </a:lnTo>
                <a:lnTo>
                  <a:pt x="62177" y="311066"/>
                </a:lnTo>
                <a:lnTo>
                  <a:pt x="1852" y="319004"/>
                </a:lnTo>
                <a:lnTo>
                  <a:pt x="0" y="319047"/>
                </a:lnTo>
                <a:lnTo>
                  <a:pt x="0" y="174668"/>
                </a:lnTo>
                <a:lnTo>
                  <a:pt x="1852" y="174625"/>
                </a:lnTo>
                <a:lnTo>
                  <a:pt x="62177" y="166687"/>
                </a:lnTo>
                <a:lnTo>
                  <a:pt x="114564" y="155575"/>
                </a:lnTo>
                <a:lnTo>
                  <a:pt x="160602" y="141287"/>
                </a:lnTo>
                <a:lnTo>
                  <a:pt x="201877" y="125412"/>
                </a:lnTo>
                <a:lnTo>
                  <a:pt x="238389" y="106362"/>
                </a:lnTo>
                <a:lnTo>
                  <a:pt x="276489" y="87312"/>
                </a:lnTo>
                <a:lnTo>
                  <a:pt x="314589" y="68262"/>
                </a:lnTo>
                <a:lnTo>
                  <a:pt x="351102" y="52387"/>
                </a:lnTo>
                <a:lnTo>
                  <a:pt x="392377" y="36512"/>
                </a:lnTo>
                <a:lnTo>
                  <a:pt x="438414" y="20637"/>
                </a:lnTo>
                <a:lnTo>
                  <a:pt x="490802" y="9525"/>
                </a:lnTo>
                <a:lnTo>
                  <a:pt x="551127" y="3175"/>
                </a:lnTo>
                <a:lnTo>
                  <a:pt x="619389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  <a:prstDash val="solid"/>
            <a:round/>
            <a:headEnd/>
            <a:tailEnd/>
          </a:ln>
        </p:spPr>
        <p:txBody>
          <a:bodyPr wrap="square" rtlCol="0" anchor="ctr">
            <a:noAutofit/>
          </a:bodyPr>
          <a:lstStyle/>
          <a:p>
            <a:pPr algn="ctr" defTabSz="457200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78A43BF4-C711-4601-987F-B09C69C7EB74}"/>
              </a:ext>
            </a:extLst>
          </p:cNvPr>
          <p:cNvSpPr txBox="1"/>
          <p:nvPr/>
        </p:nvSpPr>
        <p:spPr>
          <a:xfrm>
            <a:off x="406451" y="620688"/>
            <a:ext cx="208262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u="sng" dirty="0"/>
              <a:t>DISCUSSION</a:t>
            </a:r>
            <a:r>
              <a:rPr lang="fr-FR" sz="3200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0606575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3">
            <a:extLst>
              <a:ext uri="{FF2B5EF4-FFF2-40B4-BE49-F238E27FC236}">
                <a16:creationId xmlns:a16="http://schemas.microsoft.com/office/drawing/2014/main" id="{03BBF051-7631-492D-81A1-2D430F5402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3568" y="1052736"/>
            <a:ext cx="4494261" cy="1080120"/>
          </a:xfrm>
        </p:spPr>
        <p:txBody>
          <a:bodyPr anchor="ctr">
            <a:normAutofit/>
          </a:bodyPr>
          <a:lstStyle/>
          <a:p>
            <a:pPr algn="l">
              <a:lnSpc>
                <a:spcPct val="90000"/>
              </a:lnSpc>
            </a:pPr>
            <a:r>
              <a:rPr lang="fr-FR" sz="3200" u="sng" dirty="0">
                <a:solidFill>
                  <a:schemeClr val="bg1"/>
                </a:solidFill>
              </a:rPr>
              <a:t>DISCUSSION</a:t>
            </a:r>
            <a:r>
              <a:rPr lang="fr-FR" sz="3200" dirty="0">
                <a:solidFill>
                  <a:schemeClr val="bg1"/>
                </a:solidFill>
              </a:rPr>
              <a:t>:</a:t>
            </a:r>
            <a:br>
              <a:rPr lang="fr-FR" sz="1800" b="1" dirty="0">
                <a:solidFill>
                  <a:schemeClr val="bg1"/>
                </a:solidFill>
              </a:rPr>
            </a:br>
            <a:br>
              <a:rPr lang="fr-FR" sz="1800" b="1" dirty="0">
                <a:solidFill>
                  <a:schemeClr val="bg1"/>
                </a:solidFill>
              </a:rPr>
            </a:br>
            <a:endParaRPr lang="fr-FR" sz="1800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C1ADCFC-30F9-4F34-9349-B4005FB63E3B}"/>
              </a:ext>
            </a:extLst>
          </p:cNvPr>
          <p:cNvSpPr txBox="1"/>
          <p:nvPr/>
        </p:nvSpPr>
        <p:spPr>
          <a:xfrm>
            <a:off x="356412" y="2388651"/>
            <a:ext cx="8431175" cy="20806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b="1" dirty="0">
                <a:solidFill>
                  <a:schemeClr val="bg1"/>
                </a:solidFill>
              </a:rPr>
              <a:t>&gt; </a:t>
            </a:r>
            <a:r>
              <a:rPr lang="fr-FR" dirty="0">
                <a:solidFill>
                  <a:schemeClr val="bg1"/>
                </a:solidFill>
              </a:rPr>
              <a:t>Peut se discuter </a:t>
            </a:r>
            <a:r>
              <a:rPr lang="fr-FR" b="1" dirty="0">
                <a:solidFill>
                  <a:schemeClr val="bg1"/>
                </a:solidFill>
              </a:rPr>
              <a:t>en cas d’évolution favorable </a:t>
            </a:r>
            <a:r>
              <a:rPr lang="fr-FR" dirty="0">
                <a:solidFill>
                  <a:schemeClr val="bg1"/>
                </a:solidFill>
              </a:rPr>
              <a:t>chez cette patiente sans signe de gravité une </a:t>
            </a:r>
            <a:r>
              <a:rPr lang="fr-FR" b="1" dirty="0">
                <a:solidFill>
                  <a:schemeClr val="bg1"/>
                </a:solidFill>
              </a:rPr>
              <a:t>surveillance simple.</a:t>
            </a:r>
            <a:br>
              <a:rPr lang="fr-FR" sz="1600" b="1" dirty="0">
                <a:solidFill>
                  <a:schemeClr val="bg1"/>
                </a:solidFill>
              </a:rPr>
            </a:br>
            <a:r>
              <a:rPr lang="fr-FR" sz="1600" b="1" dirty="0">
                <a:solidFill>
                  <a:schemeClr val="bg1"/>
                </a:solidFill>
              </a:rPr>
              <a:t>      </a:t>
            </a:r>
            <a:br>
              <a:rPr lang="fr-FR" sz="1600" b="1" dirty="0">
                <a:solidFill>
                  <a:schemeClr val="bg1"/>
                </a:solidFill>
              </a:rPr>
            </a:br>
            <a:r>
              <a:rPr lang="fr-FR" b="1" dirty="0">
                <a:solidFill>
                  <a:schemeClr val="bg1"/>
                </a:solidFill>
              </a:rPr>
              <a:t>&gt; </a:t>
            </a:r>
            <a:r>
              <a:rPr lang="fr-FR" dirty="0">
                <a:solidFill>
                  <a:schemeClr val="bg1"/>
                </a:solidFill>
              </a:rPr>
              <a:t>Dans le doute ou </a:t>
            </a:r>
            <a:r>
              <a:rPr lang="fr-FR" b="1" dirty="0">
                <a:solidFill>
                  <a:schemeClr val="bg1"/>
                </a:solidFill>
              </a:rPr>
              <a:t>si persistance des vomissements, </a:t>
            </a:r>
            <a:r>
              <a:rPr lang="fr-FR" dirty="0">
                <a:solidFill>
                  <a:schemeClr val="bg1"/>
                </a:solidFill>
              </a:rPr>
              <a:t>imagerie</a:t>
            </a:r>
            <a:r>
              <a:rPr lang="fr-FR" b="1" dirty="0">
                <a:solidFill>
                  <a:schemeClr val="bg1"/>
                </a:solidFill>
              </a:rPr>
              <a:t> </a:t>
            </a:r>
            <a:r>
              <a:rPr lang="fr-FR" dirty="0">
                <a:solidFill>
                  <a:schemeClr val="bg1"/>
                </a:solidFill>
              </a:rPr>
              <a:t>tel qu’un TDM injecté et ingéré.</a:t>
            </a:r>
            <a:endParaRPr lang="fr-FR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42938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3">
            <a:extLst>
              <a:ext uri="{FF2B5EF4-FFF2-40B4-BE49-F238E27FC236}">
                <a16:creationId xmlns:a16="http://schemas.microsoft.com/office/drawing/2014/main" id="{03BBF051-7631-492D-81A1-2D430F5402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3568" y="1052736"/>
            <a:ext cx="4494261" cy="1080120"/>
          </a:xfrm>
        </p:spPr>
        <p:txBody>
          <a:bodyPr anchor="ctr">
            <a:normAutofit/>
          </a:bodyPr>
          <a:lstStyle/>
          <a:p>
            <a:pPr algn="l">
              <a:lnSpc>
                <a:spcPct val="90000"/>
              </a:lnSpc>
            </a:pPr>
            <a:r>
              <a:rPr lang="fr-FR" sz="3200" u="sng" dirty="0">
                <a:solidFill>
                  <a:schemeClr val="bg1"/>
                </a:solidFill>
              </a:rPr>
              <a:t>Cas clinique</a:t>
            </a:r>
            <a:r>
              <a:rPr lang="fr-FR" sz="3200" dirty="0">
                <a:solidFill>
                  <a:schemeClr val="bg1"/>
                </a:solidFill>
              </a:rPr>
              <a:t>:</a:t>
            </a:r>
            <a:br>
              <a:rPr lang="fr-FR" sz="1800" b="1" dirty="0">
                <a:solidFill>
                  <a:schemeClr val="bg1"/>
                </a:solidFill>
              </a:rPr>
            </a:br>
            <a:br>
              <a:rPr lang="fr-FR" sz="1800" b="1" dirty="0">
                <a:solidFill>
                  <a:schemeClr val="bg1"/>
                </a:solidFill>
              </a:rPr>
            </a:br>
            <a:endParaRPr lang="fr-FR" sz="1800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C1ADCFC-30F9-4F34-9349-B4005FB63E3B}"/>
              </a:ext>
            </a:extLst>
          </p:cNvPr>
          <p:cNvSpPr txBox="1"/>
          <p:nvPr/>
        </p:nvSpPr>
        <p:spPr>
          <a:xfrm>
            <a:off x="1367644" y="3175854"/>
            <a:ext cx="6408712" cy="5062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000" dirty="0">
                <a:solidFill>
                  <a:schemeClr val="bg1"/>
                </a:solidFill>
              </a:rPr>
              <a:t>Devant une évolution favorable, Mme C, rentre à domicile.</a:t>
            </a:r>
            <a:endParaRPr lang="fr-FR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386667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3">
            <a:extLst>
              <a:ext uri="{FF2B5EF4-FFF2-40B4-BE49-F238E27FC236}">
                <a16:creationId xmlns:a16="http://schemas.microsoft.com/office/drawing/2014/main" id="{03BBF051-7631-492D-81A1-2D430F5402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3568" y="1052736"/>
            <a:ext cx="4494261" cy="1080120"/>
          </a:xfrm>
        </p:spPr>
        <p:txBody>
          <a:bodyPr anchor="ctr">
            <a:normAutofit/>
          </a:bodyPr>
          <a:lstStyle/>
          <a:p>
            <a:pPr algn="l">
              <a:lnSpc>
                <a:spcPct val="90000"/>
              </a:lnSpc>
            </a:pPr>
            <a:r>
              <a:rPr lang="fr-FR" sz="3200" u="sng" dirty="0">
                <a:solidFill>
                  <a:schemeClr val="bg1"/>
                </a:solidFill>
              </a:rPr>
              <a:t>Cas clinique</a:t>
            </a:r>
            <a:r>
              <a:rPr lang="fr-FR" sz="3200" dirty="0">
                <a:solidFill>
                  <a:schemeClr val="bg1"/>
                </a:solidFill>
              </a:rPr>
              <a:t>:</a:t>
            </a:r>
            <a:br>
              <a:rPr lang="fr-FR" sz="1800" b="1" dirty="0">
                <a:solidFill>
                  <a:schemeClr val="bg1"/>
                </a:solidFill>
              </a:rPr>
            </a:br>
            <a:br>
              <a:rPr lang="fr-FR" sz="1800" b="1" dirty="0">
                <a:solidFill>
                  <a:schemeClr val="bg1"/>
                </a:solidFill>
              </a:rPr>
            </a:br>
            <a:endParaRPr lang="fr-FR" sz="1800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C1ADCFC-30F9-4F34-9349-B4005FB63E3B}"/>
              </a:ext>
            </a:extLst>
          </p:cNvPr>
          <p:cNvSpPr txBox="1"/>
          <p:nvPr/>
        </p:nvSpPr>
        <p:spPr>
          <a:xfrm>
            <a:off x="561780" y="2945021"/>
            <a:ext cx="8020440" cy="967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000" dirty="0">
                <a:solidFill>
                  <a:schemeClr val="bg1"/>
                </a:solidFill>
              </a:rPr>
              <a:t>Elle consulte le 25/04/22 à </a:t>
            </a:r>
            <a:r>
              <a:rPr lang="fr-FR" sz="2000" b="1" dirty="0">
                <a:solidFill>
                  <a:schemeClr val="bg1"/>
                </a:solidFill>
              </a:rPr>
              <a:t>J 11 </a:t>
            </a:r>
            <a:r>
              <a:rPr lang="fr-FR" sz="2000" dirty="0">
                <a:solidFill>
                  <a:schemeClr val="bg1"/>
                </a:solidFill>
              </a:rPr>
              <a:t>de sa chirurgie, pour une </a:t>
            </a:r>
            <a:r>
              <a:rPr lang="fr-FR" sz="2000" b="1" dirty="0">
                <a:solidFill>
                  <a:schemeClr val="bg1"/>
                </a:solidFill>
              </a:rPr>
              <a:t>douleur en fosse lombaire gauche</a:t>
            </a:r>
            <a:r>
              <a:rPr lang="fr-FR" sz="2000" dirty="0">
                <a:solidFill>
                  <a:schemeClr val="bg1"/>
                </a:solidFill>
              </a:rPr>
              <a:t>.</a:t>
            </a:r>
            <a:endParaRPr lang="fr-FR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91793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3">
            <a:extLst>
              <a:ext uri="{FF2B5EF4-FFF2-40B4-BE49-F238E27FC236}">
                <a16:creationId xmlns:a16="http://schemas.microsoft.com/office/drawing/2014/main" id="{03BBF051-7631-492D-81A1-2D430F5402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3568" y="1052736"/>
            <a:ext cx="4494261" cy="1080120"/>
          </a:xfrm>
        </p:spPr>
        <p:txBody>
          <a:bodyPr anchor="ctr">
            <a:normAutofit/>
          </a:bodyPr>
          <a:lstStyle/>
          <a:p>
            <a:pPr algn="l">
              <a:lnSpc>
                <a:spcPct val="90000"/>
              </a:lnSpc>
            </a:pPr>
            <a:r>
              <a:rPr lang="fr-FR" sz="3200" u="sng" dirty="0">
                <a:solidFill>
                  <a:schemeClr val="bg1"/>
                </a:solidFill>
              </a:rPr>
              <a:t>Cas clinique</a:t>
            </a:r>
            <a:r>
              <a:rPr lang="fr-FR" sz="3200" dirty="0">
                <a:solidFill>
                  <a:schemeClr val="bg1"/>
                </a:solidFill>
              </a:rPr>
              <a:t>:</a:t>
            </a:r>
            <a:br>
              <a:rPr lang="fr-FR" sz="1800" b="1" dirty="0">
                <a:solidFill>
                  <a:schemeClr val="bg1"/>
                </a:solidFill>
              </a:rPr>
            </a:br>
            <a:br>
              <a:rPr lang="fr-FR" sz="1800" b="1" dirty="0">
                <a:solidFill>
                  <a:schemeClr val="bg1"/>
                </a:solidFill>
              </a:rPr>
            </a:br>
            <a:endParaRPr lang="fr-FR" sz="1800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C1ADCFC-30F9-4F34-9349-B4005FB63E3B}"/>
              </a:ext>
            </a:extLst>
          </p:cNvPr>
          <p:cNvSpPr txBox="1"/>
          <p:nvPr/>
        </p:nvSpPr>
        <p:spPr>
          <a:xfrm>
            <a:off x="1846810" y="3175854"/>
            <a:ext cx="5450380" cy="5062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000" dirty="0">
                <a:solidFill>
                  <a:schemeClr val="bg1"/>
                </a:solidFill>
              </a:rPr>
              <a:t>Vous réalisez le scanner abdomino-pelvien suivant:</a:t>
            </a:r>
          </a:p>
        </p:txBody>
      </p:sp>
    </p:spTree>
    <p:extLst>
      <p:ext uri="{BB962C8B-B14F-4D97-AF65-F5344CB8AC3E}">
        <p14:creationId xmlns:p14="http://schemas.microsoft.com/office/powerpoint/2010/main" val="10901674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3">
            <a:extLst>
              <a:ext uri="{FF2B5EF4-FFF2-40B4-BE49-F238E27FC236}">
                <a16:creationId xmlns:a16="http://schemas.microsoft.com/office/drawing/2014/main" id="{03BBF051-7631-492D-81A1-2D430F5402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3568" y="1484784"/>
            <a:ext cx="7878637" cy="360040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br>
              <a:rPr lang="fr-FR" sz="1800" b="1" dirty="0">
                <a:solidFill>
                  <a:schemeClr val="bg1"/>
                </a:solidFill>
              </a:rPr>
            </a:br>
            <a:endParaRPr lang="fr-FR" sz="1800" dirty="0"/>
          </a:p>
        </p:txBody>
      </p:sp>
      <p:pic>
        <p:nvPicPr>
          <p:cNvPr id="4" name="334591759_5297935946976359_827349930077705883_n">
            <a:hlinkClick r:id="" action="ppaction://media"/>
            <a:extLst>
              <a:ext uri="{FF2B5EF4-FFF2-40B4-BE49-F238E27FC236}">
                <a16:creationId xmlns:a16="http://schemas.microsoft.com/office/drawing/2014/main" id="{3B11EA4A-DC83-4596-BC55-F59C5C75AE1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87624" y="908720"/>
            <a:ext cx="7056784" cy="504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5152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93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3">
            <a:extLst>
              <a:ext uri="{FF2B5EF4-FFF2-40B4-BE49-F238E27FC236}">
                <a16:creationId xmlns:a16="http://schemas.microsoft.com/office/drawing/2014/main" id="{03BBF051-7631-492D-81A1-2D430F5402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3568" y="1484784"/>
            <a:ext cx="7878637" cy="360040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br>
              <a:rPr lang="fr-FR" sz="1800" b="1" dirty="0">
                <a:solidFill>
                  <a:schemeClr val="bg1"/>
                </a:solidFill>
              </a:rPr>
            </a:br>
            <a:endParaRPr lang="fr-FR" sz="1800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2"/>
          <a:srcRect l="37794" t="27716" r="9846" b="13073"/>
          <a:stretch/>
        </p:blipFill>
        <p:spPr>
          <a:xfrm>
            <a:off x="1147759" y="980728"/>
            <a:ext cx="7131857" cy="504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4043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3">
            <a:extLst>
              <a:ext uri="{FF2B5EF4-FFF2-40B4-BE49-F238E27FC236}">
                <a16:creationId xmlns:a16="http://schemas.microsoft.com/office/drawing/2014/main" id="{03BBF051-7631-492D-81A1-2D430F5402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3568" y="1484784"/>
            <a:ext cx="7878637" cy="360040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br>
              <a:rPr lang="fr-FR" sz="1800" b="1" dirty="0">
                <a:solidFill>
                  <a:schemeClr val="bg1"/>
                </a:solidFill>
              </a:rPr>
            </a:br>
            <a:endParaRPr lang="fr-FR" sz="1800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2"/>
          <a:srcRect l="25195" t="17637" r="12208" b="10554"/>
          <a:stretch/>
        </p:blipFill>
        <p:spPr>
          <a:xfrm>
            <a:off x="1059509" y="730110"/>
            <a:ext cx="7126753" cy="5109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350530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49F388DC-C47F-4048-9B69-F1644A2A16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422C035D-D3AD-4301-A1B5-D4C91E3C58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4926329"/>
            <a:ext cx="9143997" cy="1931671"/>
          </a:xfrm>
          <a:custGeom>
            <a:avLst/>
            <a:gdLst>
              <a:gd name="connsiteX0" fmla="*/ 619388 w 12191996"/>
              <a:gd name="connsiteY0" fmla="*/ 0 h 1931671"/>
              <a:gd name="connsiteX1" fmla="*/ 687651 w 12191996"/>
              <a:gd name="connsiteY1" fmla="*/ 3175 h 1931671"/>
              <a:gd name="connsiteX2" fmla="*/ 747976 w 12191996"/>
              <a:gd name="connsiteY2" fmla="*/ 9525 h 1931671"/>
              <a:gd name="connsiteX3" fmla="*/ 800363 w 12191996"/>
              <a:gd name="connsiteY3" fmla="*/ 20637 h 1931671"/>
              <a:gd name="connsiteX4" fmla="*/ 846401 w 12191996"/>
              <a:gd name="connsiteY4" fmla="*/ 36512 h 1931671"/>
              <a:gd name="connsiteX5" fmla="*/ 887676 w 12191996"/>
              <a:gd name="connsiteY5" fmla="*/ 52387 h 1931671"/>
              <a:gd name="connsiteX6" fmla="*/ 924188 w 12191996"/>
              <a:gd name="connsiteY6" fmla="*/ 68262 h 1931671"/>
              <a:gd name="connsiteX7" fmla="*/ 962288 w 12191996"/>
              <a:gd name="connsiteY7" fmla="*/ 87312 h 1931671"/>
              <a:gd name="connsiteX8" fmla="*/ 1000388 w 12191996"/>
              <a:gd name="connsiteY8" fmla="*/ 106362 h 1931671"/>
              <a:gd name="connsiteX9" fmla="*/ 1036901 w 12191996"/>
              <a:gd name="connsiteY9" fmla="*/ 125412 h 1931671"/>
              <a:gd name="connsiteX10" fmla="*/ 1078176 w 12191996"/>
              <a:gd name="connsiteY10" fmla="*/ 141287 h 1931671"/>
              <a:gd name="connsiteX11" fmla="*/ 1124213 w 12191996"/>
              <a:gd name="connsiteY11" fmla="*/ 155575 h 1931671"/>
              <a:gd name="connsiteX12" fmla="*/ 1176601 w 12191996"/>
              <a:gd name="connsiteY12" fmla="*/ 166687 h 1931671"/>
              <a:gd name="connsiteX13" fmla="*/ 1236926 w 12191996"/>
              <a:gd name="connsiteY13" fmla="*/ 174625 h 1931671"/>
              <a:gd name="connsiteX14" fmla="*/ 1305188 w 12191996"/>
              <a:gd name="connsiteY14" fmla="*/ 176212 h 1931671"/>
              <a:gd name="connsiteX15" fmla="*/ 1373451 w 12191996"/>
              <a:gd name="connsiteY15" fmla="*/ 174625 h 1931671"/>
              <a:gd name="connsiteX16" fmla="*/ 1433776 w 12191996"/>
              <a:gd name="connsiteY16" fmla="*/ 166687 h 1931671"/>
              <a:gd name="connsiteX17" fmla="*/ 1486163 w 12191996"/>
              <a:gd name="connsiteY17" fmla="*/ 155575 h 1931671"/>
              <a:gd name="connsiteX18" fmla="*/ 1532201 w 12191996"/>
              <a:gd name="connsiteY18" fmla="*/ 141287 h 1931671"/>
              <a:gd name="connsiteX19" fmla="*/ 1573476 w 12191996"/>
              <a:gd name="connsiteY19" fmla="*/ 125412 h 1931671"/>
              <a:gd name="connsiteX20" fmla="*/ 1609988 w 12191996"/>
              <a:gd name="connsiteY20" fmla="*/ 106362 h 1931671"/>
              <a:gd name="connsiteX21" fmla="*/ 1648088 w 12191996"/>
              <a:gd name="connsiteY21" fmla="*/ 87312 h 1931671"/>
              <a:gd name="connsiteX22" fmla="*/ 1686188 w 12191996"/>
              <a:gd name="connsiteY22" fmla="*/ 68262 h 1931671"/>
              <a:gd name="connsiteX23" fmla="*/ 1722701 w 12191996"/>
              <a:gd name="connsiteY23" fmla="*/ 52387 h 1931671"/>
              <a:gd name="connsiteX24" fmla="*/ 1763976 w 12191996"/>
              <a:gd name="connsiteY24" fmla="*/ 36512 h 1931671"/>
              <a:gd name="connsiteX25" fmla="*/ 1810013 w 12191996"/>
              <a:gd name="connsiteY25" fmla="*/ 20637 h 1931671"/>
              <a:gd name="connsiteX26" fmla="*/ 1862401 w 12191996"/>
              <a:gd name="connsiteY26" fmla="*/ 9525 h 1931671"/>
              <a:gd name="connsiteX27" fmla="*/ 1922726 w 12191996"/>
              <a:gd name="connsiteY27" fmla="*/ 3175 h 1931671"/>
              <a:gd name="connsiteX28" fmla="*/ 1990988 w 12191996"/>
              <a:gd name="connsiteY28" fmla="*/ 0 h 1931671"/>
              <a:gd name="connsiteX29" fmla="*/ 2059251 w 12191996"/>
              <a:gd name="connsiteY29" fmla="*/ 3175 h 1931671"/>
              <a:gd name="connsiteX30" fmla="*/ 2119576 w 12191996"/>
              <a:gd name="connsiteY30" fmla="*/ 9525 h 1931671"/>
              <a:gd name="connsiteX31" fmla="*/ 2171963 w 12191996"/>
              <a:gd name="connsiteY31" fmla="*/ 20637 h 1931671"/>
              <a:gd name="connsiteX32" fmla="*/ 2218001 w 12191996"/>
              <a:gd name="connsiteY32" fmla="*/ 36512 h 1931671"/>
              <a:gd name="connsiteX33" fmla="*/ 2259276 w 12191996"/>
              <a:gd name="connsiteY33" fmla="*/ 52387 h 1931671"/>
              <a:gd name="connsiteX34" fmla="*/ 2295788 w 12191996"/>
              <a:gd name="connsiteY34" fmla="*/ 68262 h 1931671"/>
              <a:gd name="connsiteX35" fmla="*/ 2333888 w 12191996"/>
              <a:gd name="connsiteY35" fmla="*/ 87312 h 1931671"/>
              <a:gd name="connsiteX36" fmla="*/ 2371988 w 12191996"/>
              <a:gd name="connsiteY36" fmla="*/ 106362 h 1931671"/>
              <a:gd name="connsiteX37" fmla="*/ 2408501 w 12191996"/>
              <a:gd name="connsiteY37" fmla="*/ 125412 h 1931671"/>
              <a:gd name="connsiteX38" fmla="*/ 2449776 w 12191996"/>
              <a:gd name="connsiteY38" fmla="*/ 141287 h 1931671"/>
              <a:gd name="connsiteX39" fmla="*/ 2495813 w 12191996"/>
              <a:gd name="connsiteY39" fmla="*/ 155575 h 1931671"/>
              <a:gd name="connsiteX40" fmla="*/ 2548201 w 12191996"/>
              <a:gd name="connsiteY40" fmla="*/ 166687 h 1931671"/>
              <a:gd name="connsiteX41" fmla="*/ 2608526 w 12191996"/>
              <a:gd name="connsiteY41" fmla="*/ 174625 h 1931671"/>
              <a:gd name="connsiteX42" fmla="*/ 2676788 w 12191996"/>
              <a:gd name="connsiteY42" fmla="*/ 176212 h 1931671"/>
              <a:gd name="connsiteX43" fmla="*/ 2745051 w 12191996"/>
              <a:gd name="connsiteY43" fmla="*/ 174625 h 1931671"/>
              <a:gd name="connsiteX44" fmla="*/ 2805376 w 12191996"/>
              <a:gd name="connsiteY44" fmla="*/ 166687 h 1931671"/>
              <a:gd name="connsiteX45" fmla="*/ 2857763 w 12191996"/>
              <a:gd name="connsiteY45" fmla="*/ 155575 h 1931671"/>
              <a:gd name="connsiteX46" fmla="*/ 2903801 w 12191996"/>
              <a:gd name="connsiteY46" fmla="*/ 141287 h 1931671"/>
              <a:gd name="connsiteX47" fmla="*/ 2945076 w 12191996"/>
              <a:gd name="connsiteY47" fmla="*/ 125412 h 1931671"/>
              <a:gd name="connsiteX48" fmla="*/ 2981588 w 12191996"/>
              <a:gd name="connsiteY48" fmla="*/ 106362 h 1931671"/>
              <a:gd name="connsiteX49" fmla="*/ 3019688 w 12191996"/>
              <a:gd name="connsiteY49" fmla="*/ 87312 h 1931671"/>
              <a:gd name="connsiteX50" fmla="*/ 3057788 w 12191996"/>
              <a:gd name="connsiteY50" fmla="*/ 68262 h 1931671"/>
              <a:gd name="connsiteX51" fmla="*/ 3094301 w 12191996"/>
              <a:gd name="connsiteY51" fmla="*/ 52387 h 1931671"/>
              <a:gd name="connsiteX52" fmla="*/ 3135576 w 12191996"/>
              <a:gd name="connsiteY52" fmla="*/ 36512 h 1931671"/>
              <a:gd name="connsiteX53" fmla="*/ 3181613 w 12191996"/>
              <a:gd name="connsiteY53" fmla="*/ 20637 h 1931671"/>
              <a:gd name="connsiteX54" fmla="*/ 3234001 w 12191996"/>
              <a:gd name="connsiteY54" fmla="*/ 9525 h 1931671"/>
              <a:gd name="connsiteX55" fmla="*/ 3294326 w 12191996"/>
              <a:gd name="connsiteY55" fmla="*/ 3175 h 1931671"/>
              <a:gd name="connsiteX56" fmla="*/ 3361001 w 12191996"/>
              <a:gd name="connsiteY56" fmla="*/ 0 h 1931671"/>
              <a:gd name="connsiteX57" fmla="*/ 3430851 w 12191996"/>
              <a:gd name="connsiteY57" fmla="*/ 3175 h 1931671"/>
              <a:gd name="connsiteX58" fmla="*/ 3491176 w 12191996"/>
              <a:gd name="connsiteY58" fmla="*/ 9525 h 1931671"/>
              <a:gd name="connsiteX59" fmla="*/ 3543563 w 12191996"/>
              <a:gd name="connsiteY59" fmla="*/ 20637 h 1931671"/>
              <a:gd name="connsiteX60" fmla="*/ 3589601 w 12191996"/>
              <a:gd name="connsiteY60" fmla="*/ 36512 h 1931671"/>
              <a:gd name="connsiteX61" fmla="*/ 3630876 w 12191996"/>
              <a:gd name="connsiteY61" fmla="*/ 52387 h 1931671"/>
              <a:gd name="connsiteX62" fmla="*/ 3667388 w 12191996"/>
              <a:gd name="connsiteY62" fmla="*/ 68262 h 1931671"/>
              <a:gd name="connsiteX63" fmla="*/ 3705488 w 12191996"/>
              <a:gd name="connsiteY63" fmla="*/ 87312 h 1931671"/>
              <a:gd name="connsiteX64" fmla="*/ 3743588 w 12191996"/>
              <a:gd name="connsiteY64" fmla="*/ 106362 h 1931671"/>
              <a:gd name="connsiteX65" fmla="*/ 3780101 w 12191996"/>
              <a:gd name="connsiteY65" fmla="*/ 125412 h 1931671"/>
              <a:gd name="connsiteX66" fmla="*/ 3821376 w 12191996"/>
              <a:gd name="connsiteY66" fmla="*/ 141287 h 1931671"/>
              <a:gd name="connsiteX67" fmla="*/ 3867413 w 12191996"/>
              <a:gd name="connsiteY67" fmla="*/ 155575 h 1931671"/>
              <a:gd name="connsiteX68" fmla="*/ 3919801 w 12191996"/>
              <a:gd name="connsiteY68" fmla="*/ 166687 h 1931671"/>
              <a:gd name="connsiteX69" fmla="*/ 3980126 w 12191996"/>
              <a:gd name="connsiteY69" fmla="*/ 174625 h 1931671"/>
              <a:gd name="connsiteX70" fmla="*/ 4048388 w 12191996"/>
              <a:gd name="connsiteY70" fmla="*/ 176212 h 1931671"/>
              <a:gd name="connsiteX71" fmla="*/ 4116651 w 12191996"/>
              <a:gd name="connsiteY71" fmla="*/ 174625 h 1931671"/>
              <a:gd name="connsiteX72" fmla="*/ 4176976 w 12191996"/>
              <a:gd name="connsiteY72" fmla="*/ 166687 h 1931671"/>
              <a:gd name="connsiteX73" fmla="*/ 4229363 w 12191996"/>
              <a:gd name="connsiteY73" fmla="*/ 155575 h 1931671"/>
              <a:gd name="connsiteX74" fmla="*/ 4275401 w 12191996"/>
              <a:gd name="connsiteY74" fmla="*/ 141287 h 1931671"/>
              <a:gd name="connsiteX75" fmla="*/ 4316676 w 12191996"/>
              <a:gd name="connsiteY75" fmla="*/ 125412 h 1931671"/>
              <a:gd name="connsiteX76" fmla="*/ 4353188 w 12191996"/>
              <a:gd name="connsiteY76" fmla="*/ 106362 h 1931671"/>
              <a:gd name="connsiteX77" fmla="*/ 4429388 w 12191996"/>
              <a:gd name="connsiteY77" fmla="*/ 68262 h 1931671"/>
              <a:gd name="connsiteX78" fmla="*/ 4465901 w 12191996"/>
              <a:gd name="connsiteY78" fmla="*/ 52387 h 1931671"/>
              <a:gd name="connsiteX79" fmla="*/ 4507176 w 12191996"/>
              <a:gd name="connsiteY79" fmla="*/ 36512 h 1931671"/>
              <a:gd name="connsiteX80" fmla="*/ 4553214 w 12191996"/>
              <a:gd name="connsiteY80" fmla="*/ 20637 h 1931671"/>
              <a:gd name="connsiteX81" fmla="*/ 4605601 w 12191996"/>
              <a:gd name="connsiteY81" fmla="*/ 9525 h 1931671"/>
              <a:gd name="connsiteX82" fmla="*/ 4665927 w 12191996"/>
              <a:gd name="connsiteY82" fmla="*/ 3175 h 1931671"/>
              <a:gd name="connsiteX83" fmla="*/ 4734188 w 12191996"/>
              <a:gd name="connsiteY83" fmla="*/ 0 h 1931671"/>
              <a:gd name="connsiteX84" fmla="*/ 4802452 w 12191996"/>
              <a:gd name="connsiteY84" fmla="*/ 3175 h 1931671"/>
              <a:gd name="connsiteX85" fmla="*/ 4862776 w 12191996"/>
              <a:gd name="connsiteY85" fmla="*/ 9525 h 1931671"/>
              <a:gd name="connsiteX86" fmla="*/ 4915164 w 12191996"/>
              <a:gd name="connsiteY86" fmla="*/ 20637 h 1931671"/>
              <a:gd name="connsiteX87" fmla="*/ 4961200 w 12191996"/>
              <a:gd name="connsiteY87" fmla="*/ 36512 h 1931671"/>
              <a:gd name="connsiteX88" fmla="*/ 5002476 w 12191996"/>
              <a:gd name="connsiteY88" fmla="*/ 52387 h 1931671"/>
              <a:gd name="connsiteX89" fmla="*/ 5038988 w 12191996"/>
              <a:gd name="connsiteY89" fmla="*/ 68262 h 1931671"/>
              <a:gd name="connsiteX90" fmla="*/ 5077089 w 12191996"/>
              <a:gd name="connsiteY90" fmla="*/ 87312 h 1931671"/>
              <a:gd name="connsiteX91" fmla="*/ 5115188 w 12191996"/>
              <a:gd name="connsiteY91" fmla="*/ 106362 h 1931671"/>
              <a:gd name="connsiteX92" fmla="*/ 5151700 w 12191996"/>
              <a:gd name="connsiteY92" fmla="*/ 125412 h 1931671"/>
              <a:gd name="connsiteX93" fmla="*/ 5192976 w 12191996"/>
              <a:gd name="connsiteY93" fmla="*/ 141287 h 1931671"/>
              <a:gd name="connsiteX94" fmla="*/ 5239013 w 12191996"/>
              <a:gd name="connsiteY94" fmla="*/ 155575 h 1931671"/>
              <a:gd name="connsiteX95" fmla="*/ 5291400 w 12191996"/>
              <a:gd name="connsiteY95" fmla="*/ 166687 h 1931671"/>
              <a:gd name="connsiteX96" fmla="*/ 5351726 w 12191996"/>
              <a:gd name="connsiteY96" fmla="*/ 174625 h 1931671"/>
              <a:gd name="connsiteX97" fmla="*/ 5410198 w 12191996"/>
              <a:gd name="connsiteY97" fmla="*/ 175985 h 1931671"/>
              <a:gd name="connsiteX98" fmla="*/ 5468670 w 12191996"/>
              <a:gd name="connsiteY98" fmla="*/ 174625 h 1931671"/>
              <a:gd name="connsiteX99" fmla="*/ 5528995 w 12191996"/>
              <a:gd name="connsiteY99" fmla="*/ 166687 h 1931671"/>
              <a:gd name="connsiteX100" fmla="*/ 5581382 w 12191996"/>
              <a:gd name="connsiteY100" fmla="*/ 155575 h 1931671"/>
              <a:gd name="connsiteX101" fmla="*/ 5627420 w 12191996"/>
              <a:gd name="connsiteY101" fmla="*/ 141287 h 1931671"/>
              <a:gd name="connsiteX102" fmla="*/ 5668695 w 12191996"/>
              <a:gd name="connsiteY102" fmla="*/ 125412 h 1931671"/>
              <a:gd name="connsiteX103" fmla="*/ 5705208 w 12191996"/>
              <a:gd name="connsiteY103" fmla="*/ 106362 h 1931671"/>
              <a:gd name="connsiteX104" fmla="*/ 5743307 w 12191996"/>
              <a:gd name="connsiteY104" fmla="*/ 87312 h 1931671"/>
              <a:gd name="connsiteX105" fmla="*/ 5781407 w 12191996"/>
              <a:gd name="connsiteY105" fmla="*/ 68262 h 1931671"/>
              <a:gd name="connsiteX106" fmla="*/ 5817920 w 12191996"/>
              <a:gd name="connsiteY106" fmla="*/ 52387 h 1931671"/>
              <a:gd name="connsiteX107" fmla="*/ 5859195 w 12191996"/>
              <a:gd name="connsiteY107" fmla="*/ 36512 h 1931671"/>
              <a:gd name="connsiteX108" fmla="*/ 5905233 w 12191996"/>
              <a:gd name="connsiteY108" fmla="*/ 20637 h 1931671"/>
              <a:gd name="connsiteX109" fmla="*/ 5957620 w 12191996"/>
              <a:gd name="connsiteY109" fmla="*/ 9525 h 1931671"/>
              <a:gd name="connsiteX110" fmla="*/ 6017946 w 12191996"/>
              <a:gd name="connsiteY110" fmla="*/ 3175 h 1931671"/>
              <a:gd name="connsiteX111" fmla="*/ 6086208 w 12191996"/>
              <a:gd name="connsiteY111" fmla="*/ 0 h 1931671"/>
              <a:gd name="connsiteX112" fmla="*/ 6095998 w 12191996"/>
              <a:gd name="connsiteY112" fmla="*/ 455 h 1931671"/>
              <a:gd name="connsiteX113" fmla="*/ 6105788 w 12191996"/>
              <a:gd name="connsiteY113" fmla="*/ 0 h 1931671"/>
              <a:gd name="connsiteX114" fmla="*/ 6174051 w 12191996"/>
              <a:gd name="connsiteY114" fmla="*/ 3175 h 1931671"/>
              <a:gd name="connsiteX115" fmla="*/ 6234376 w 12191996"/>
              <a:gd name="connsiteY115" fmla="*/ 9525 h 1931671"/>
              <a:gd name="connsiteX116" fmla="*/ 6286763 w 12191996"/>
              <a:gd name="connsiteY116" fmla="*/ 20637 h 1931671"/>
              <a:gd name="connsiteX117" fmla="*/ 6332801 w 12191996"/>
              <a:gd name="connsiteY117" fmla="*/ 36512 h 1931671"/>
              <a:gd name="connsiteX118" fmla="*/ 6374076 w 12191996"/>
              <a:gd name="connsiteY118" fmla="*/ 52387 h 1931671"/>
              <a:gd name="connsiteX119" fmla="*/ 6410588 w 12191996"/>
              <a:gd name="connsiteY119" fmla="*/ 68262 h 1931671"/>
              <a:gd name="connsiteX120" fmla="*/ 6448688 w 12191996"/>
              <a:gd name="connsiteY120" fmla="*/ 87312 h 1931671"/>
              <a:gd name="connsiteX121" fmla="*/ 6486788 w 12191996"/>
              <a:gd name="connsiteY121" fmla="*/ 106362 h 1931671"/>
              <a:gd name="connsiteX122" fmla="*/ 6523301 w 12191996"/>
              <a:gd name="connsiteY122" fmla="*/ 125412 h 1931671"/>
              <a:gd name="connsiteX123" fmla="*/ 6564576 w 12191996"/>
              <a:gd name="connsiteY123" fmla="*/ 141287 h 1931671"/>
              <a:gd name="connsiteX124" fmla="*/ 6610613 w 12191996"/>
              <a:gd name="connsiteY124" fmla="*/ 155575 h 1931671"/>
              <a:gd name="connsiteX125" fmla="*/ 6663001 w 12191996"/>
              <a:gd name="connsiteY125" fmla="*/ 166687 h 1931671"/>
              <a:gd name="connsiteX126" fmla="*/ 6723326 w 12191996"/>
              <a:gd name="connsiteY126" fmla="*/ 174625 h 1931671"/>
              <a:gd name="connsiteX127" fmla="*/ 6781798 w 12191996"/>
              <a:gd name="connsiteY127" fmla="*/ 175985 h 1931671"/>
              <a:gd name="connsiteX128" fmla="*/ 6840270 w 12191996"/>
              <a:gd name="connsiteY128" fmla="*/ 174625 h 1931671"/>
              <a:gd name="connsiteX129" fmla="*/ 6900595 w 12191996"/>
              <a:gd name="connsiteY129" fmla="*/ 166687 h 1931671"/>
              <a:gd name="connsiteX130" fmla="*/ 6952982 w 12191996"/>
              <a:gd name="connsiteY130" fmla="*/ 155575 h 1931671"/>
              <a:gd name="connsiteX131" fmla="*/ 6999020 w 12191996"/>
              <a:gd name="connsiteY131" fmla="*/ 141287 h 1931671"/>
              <a:gd name="connsiteX132" fmla="*/ 7040295 w 12191996"/>
              <a:gd name="connsiteY132" fmla="*/ 125412 h 1931671"/>
              <a:gd name="connsiteX133" fmla="*/ 7076807 w 12191996"/>
              <a:gd name="connsiteY133" fmla="*/ 106362 h 1931671"/>
              <a:gd name="connsiteX134" fmla="*/ 7114907 w 12191996"/>
              <a:gd name="connsiteY134" fmla="*/ 87312 h 1931671"/>
              <a:gd name="connsiteX135" fmla="*/ 7153007 w 12191996"/>
              <a:gd name="connsiteY135" fmla="*/ 68262 h 1931671"/>
              <a:gd name="connsiteX136" fmla="*/ 7189520 w 12191996"/>
              <a:gd name="connsiteY136" fmla="*/ 52387 h 1931671"/>
              <a:gd name="connsiteX137" fmla="*/ 7230795 w 12191996"/>
              <a:gd name="connsiteY137" fmla="*/ 36512 h 1931671"/>
              <a:gd name="connsiteX138" fmla="*/ 7276832 w 12191996"/>
              <a:gd name="connsiteY138" fmla="*/ 20637 h 1931671"/>
              <a:gd name="connsiteX139" fmla="*/ 7329220 w 12191996"/>
              <a:gd name="connsiteY139" fmla="*/ 9525 h 1931671"/>
              <a:gd name="connsiteX140" fmla="*/ 7389545 w 12191996"/>
              <a:gd name="connsiteY140" fmla="*/ 3175 h 1931671"/>
              <a:gd name="connsiteX141" fmla="*/ 7457807 w 12191996"/>
              <a:gd name="connsiteY141" fmla="*/ 0 h 1931671"/>
              <a:gd name="connsiteX142" fmla="*/ 7526070 w 12191996"/>
              <a:gd name="connsiteY142" fmla="*/ 3175 h 1931671"/>
              <a:gd name="connsiteX143" fmla="*/ 7586395 w 12191996"/>
              <a:gd name="connsiteY143" fmla="*/ 9525 h 1931671"/>
              <a:gd name="connsiteX144" fmla="*/ 7638782 w 12191996"/>
              <a:gd name="connsiteY144" fmla="*/ 20637 h 1931671"/>
              <a:gd name="connsiteX145" fmla="*/ 7684820 w 12191996"/>
              <a:gd name="connsiteY145" fmla="*/ 36512 h 1931671"/>
              <a:gd name="connsiteX146" fmla="*/ 7726095 w 12191996"/>
              <a:gd name="connsiteY146" fmla="*/ 52387 h 1931671"/>
              <a:gd name="connsiteX147" fmla="*/ 7762607 w 12191996"/>
              <a:gd name="connsiteY147" fmla="*/ 68262 h 1931671"/>
              <a:gd name="connsiteX148" fmla="*/ 7800707 w 12191996"/>
              <a:gd name="connsiteY148" fmla="*/ 87312 h 1931671"/>
              <a:gd name="connsiteX149" fmla="*/ 7838807 w 12191996"/>
              <a:gd name="connsiteY149" fmla="*/ 106362 h 1931671"/>
              <a:gd name="connsiteX150" fmla="*/ 7875320 w 12191996"/>
              <a:gd name="connsiteY150" fmla="*/ 125412 h 1931671"/>
              <a:gd name="connsiteX151" fmla="*/ 7916595 w 12191996"/>
              <a:gd name="connsiteY151" fmla="*/ 141287 h 1931671"/>
              <a:gd name="connsiteX152" fmla="*/ 7962632 w 12191996"/>
              <a:gd name="connsiteY152" fmla="*/ 155575 h 1931671"/>
              <a:gd name="connsiteX153" fmla="*/ 8015020 w 12191996"/>
              <a:gd name="connsiteY153" fmla="*/ 166687 h 1931671"/>
              <a:gd name="connsiteX154" fmla="*/ 8075345 w 12191996"/>
              <a:gd name="connsiteY154" fmla="*/ 174625 h 1931671"/>
              <a:gd name="connsiteX155" fmla="*/ 8143607 w 12191996"/>
              <a:gd name="connsiteY155" fmla="*/ 176212 h 1931671"/>
              <a:gd name="connsiteX156" fmla="*/ 8211870 w 12191996"/>
              <a:gd name="connsiteY156" fmla="*/ 174625 h 1931671"/>
              <a:gd name="connsiteX157" fmla="*/ 8272195 w 12191996"/>
              <a:gd name="connsiteY157" fmla="*/ 166687 h 1931671"/>
              <a:gd name="connsiteX158" fmla="*/ 8324582 w 12191996"/>
              <a:gd name="connsiteY158" fmla="*/ 155575 h 1931671"/>
              <a:gd name="connsiteX159" fmla="*/ 8370620 w 12191996"/>
              <a:gd name="connsiteY159" fmla="*/ 141287 h 1931671"/>
              <a:gd name="connsiteX160" fmla="*/ 8411895 w 12191996"/>
              <a:gd name="connsiteY160" fmla="*/ 125412 h 1931671"/>
              <a:gd name="connsiteX161" fmla="*/ 8448407 w 12191996"/>
              <a:gd name="connsiteY161" fmla="*/ 106362 h 1931671"/>
              <a:gd name="connsiteX162" fmla="*/ 8486507 w 12191996"/>
              <a:gd name="connsiteY162" fmla="*/ 87312 h 1931671"/>
              <a:gd name="connsiteX163" fmla="*/ 8524607 w 12191996"/>
              <a:gd name="connsiteY163" fmla="*/ 68262 h 1931671"/>
              <a:gd name="connsiteX164" fmla="*/ 8561119 w 12191996"/>
              <a:gd name="connsiteY164" fmla="*/ 52387 h 1931671"/>
              <a:gd name="connsiteX165" fmla="*/ 8602395 w 12191996"/>
              <a:gd name="connsiteY165" fmla="*/ 36512 h 1931671"/>
              <a:gd name="connsiteX166" fmla="*/ 8648431 w 12191996"/>
              <a:gd name="connsiteY166" fmla="*/ 20637 h 1931671"/>
              <a:gd name="connsiteX167" fmla="*/ 8700819 w 12191996"/>
              <a:gd name="connsiteY167" fmla="*/ 9525 h 1931671"/>
              <a:gd name="connsiteX168" fmla="*/ 8761145 w 12191996"/>
              <a:gd name="connsiteY168" fmla="*/ 3175 h 1931671"/>
              <a:gd name="connsiteX169" fmla="*/ 8827819 w 12191996"/>
              <a:gd name="connsiteY169" fmla="*/ 0 h 1931671"/>
              <a:gd name="connsiteX170" fmla="*/ 8897669 w 12191996"/>
              <a:gd name="connsiteY170" fmla="*/ 3175 h 1931671"/>
              <a:gd name="connsiteX171" fmla="*/ 8957995 w 12191996"/>
              <a:gd name="connsiteY171" fmla="*/ 9525 h 1931671"/>
              <a:gd name="connsiteX172" fmla="*/ 9010381 w 12191996"/>
              <a:gd name="connsiteY172" fmla="*/ 20637 h 1931671"/>
              <a:gd name="connsiteX173" fmla="*/ 9056419 w 12191996"/>
              <a:gd name="connsiteY173" fmla="*/ 36512 h 1931671"/>
              <a:gd name="connsiteX174" fmla="*/ 9097695 w 12191996"/>
              <a:gd name="connsiteY174" fmla="*/ 52387 h 1931671"/>
              <a:gd name="connsiteX175" fmla="*/ 9134207 w 12191996"/>
              <a:gd name="connsiteY175" fmla="*/ 68262 h 1931671"/>
              <a:gd name="connsiteX176" fmla="*/ 9172307 w 12191996"/>
              <a:gd name="connsiteY176" fmla="*/ 87312 h 1931671"/>
              <a:gd name="connsiteX177" fmla="*/ 9210407 w 12191996"/>
              <a:gd name="connsiteY177" fmla="*/ 106362 h 1931671"/>
              <a:gd name="connsiteX178" fmla="*/ 9246919 w 12191996"/>
              <a:gd name="connsiteY178" fmla="*/ 125412 h 1931671"/>
              <a:gd name="connsiteX179" fmla="*/ 9288195 w 12191996"/>
              <a:gd name="connsiteY179" fmla="*/ 141287 h 1931671"/>
              <a:gd name="connsiteX180" fmla="*/ 9334231 w 12191996"/>
              <a:gd name="connsiteY180" fmla="*/ 155575 h 1931671"/>
              <a:gd name="connsiteX181" fmla="*/ 9386619 w 12191996"/>
              <a:gd name="connsiteY181" fmla="*/ 166687 h 1931671"/>
              <a:gd name="connsiteX182" fmla="*/ 9446945 w 12191996"/>
              <a:gd name="connsiteY182" fmla="*/ 174625 h 1931671"/>
              <a:gd name="connsiteX183" fmla="*/ 9515207 w 12191996"/>
              <a:gd name="connsiteY183" fmla="*/ 176212 h 1931671"/>
              <a:gd name="connsiteX184" fmla="*/ 9583469 w 12191996"/>
              <a:gd name="connsiteY184" fmla="*/ 174625 h 1931671"/>
              <a:gd name="connsiteX185" fmla="*/ 9643795 w 12191996"/>
              <a:gd name="connsiteY185" fmla="*/ 166687 h 1931671"/>
              <a:gd name="connsiteX186" fmla="*/ 9696181 w 12191996"/>
              <a:gd name="connsiteY186" fmla="*/ 155575 h 1931671"/>
              <a:gd name="connsiteX187" fmla="*/ 9742219 w 12191996"/>
              <a:gd name="connsiteY187" fmla="*/ 141287 h 1931671"/>
              <a:gd name="connsiteX188" fmla="*/ 9783495 w 12191996"/>
              <a:gd name="connsiteY188" fmla="*/ 125412 h 1931671"/>
              <a:gd name="connsiteX189" fmla="*/ 9820007 w 12191996"/>
              <a:gd name="connsiteY189" fmla="*/ 106362 h 1931671"/>
              <a:gd name="connsiteX190" fmla="*/ 9896207 w 12191996"/>
              <a:gd name="connsiteY190" fmla="*/ 68262 h 1931671"/>
              <a:gd name="connsiteX191" fmla="*/ 9932719 w 12191996"/>
              <a:gd name="connsiteY191" fmla="*/ 52387 h 1931671"/>
              <a:gd name="connsiteX192" fmla="*/ 9973995 w 12191996"/>
              <a:gd name="connsiteY192" fmla="*/ 36512 h 1931671"/>
              <a:gd name="connsiteX193" fmla="*/ 10020031 w 12191996"/>
              <a:gd name="connsiteY193" fmla="*/ 20637 h 1931671"/>
              <a:gd name="connsiteX194" fmla="*/ 10072419 w 12191996"/>
              <a:gd name="connsiteY194" fmla="*/ 9525 h 1931671"/>
              <a:gd name="connsiteX195" fmla="*/ 10132745 w 12191996"/>
              <a:gd name="connsiteY195" fmla="*/ 3175 h 1931671"/>
              <a:gd name="connsiteX196" fmla="*/ 10201007 w 12191996"/>
              <a:gd name="connsiteY196" fmla="*/ 0 h 1931671"/>
              <a:gd name="connsiteX197" fmla="*/ 10269269 w 12191996"/>
              <a:gd name="connsiteY197" fmla="*/ 3175 h 1931671"/>
              <a:gd name="connsiteX198" fmla="*/ 10329595 w 12191996"/>
              <a:gd name="connsiteY198" fmla="*/ 9525 h 1931671"/>
              <a:gd name="connsiteX199" fmla="*/ 10381981 w 12191996"/>
              <a:gd name="connsiteY199" fmla="*/ 20637 h 1931671"/>
              <a:gd name="connsiteX200" fmla="*/ 10428019 w 12191996"/>
              <a:gd name="connsiteY200" fmla="*/ 36512 h 1931671"/>
              <a:gd name="connsiteX201" fmla="*/ 10469295 w 12191996"/>
              <a:gd name="connsiteY201" fmla="*/ 52387 h 1931671"/>
              <a:gd name="connsiteX202" fmla="*/ 10505807 w 12191996"/>
              <a:gd name="connsiteY202" fmla="*/ 68262 h 1931671"/>
              <a:gd name="connsiteX203" fmla="*/ 10543907 w 12191996"/>
              <a:gd name="connsiteY203" fmla="*/ 87312 h 1931671"/>
              <a:gd name="connsiteX204" fmla="*/ 10582007 w 12191996"/>
              <a:gd name="connsiteY204" fmla="*/ 106362 h 1931671"/>
              <a:gd name="connsiteX205" fmla="*/ 10618519 w 12191996"/>
              <a:gd name="connsiteY205" fmla="*/ 125412 h 1931671"/>
              <a:gd name="connsiteX206" fmla="*/ 10659795 w 12191996"/>
              <a:gd name="connsiteY206" fmla="*/ 141287 h 1931671"/>
              <a:gd name="connsiteX207" fmla="*/ 10705831 w 12191996"/>
              <a:gd name="connsiteY207" fmla="*/ 155575 h 1931671"/>
              <a:gd name="connsiteX208" fmla="*/ 10758219 w 12191996"/>
              <a:gd name="connsiteY208" fmla="*/ 166687 h 1931671"/>
              <a:gd name="connsiteX209" fmla="*/ 10818545 w 12191996"/>
              <a:gd name="connsiteY209" fmla="*/ 174625 h 1931671"/>
              <a:gd name="connsiteX210" fmla="*/ 10886807 w 12191996"/>
              <a:gd name="connsiteY210" fmla="*/ 176212 h 1931671"/>
              <a:gd name="connsiteX211" fmla="*/ 10955069 w 12191996"/>
              <a:gd name="connsiteY211" fmla="*/ 174625 h 1931671"/>
              <a:gd name="connsiteX212" fmla="*/ 11015395 w 12191996"/>
              <a:gd name="connsiteY212" fmla="*/ 166687 h 1931671"/>
              <a:gd name="connsiteX213" fmla="*/ 11067781 w 12191996"/>
              <a:gd name="connsiteY213" fmla="*/ 155575 h 1931671"/>
              <a:gd name="connsiteX214" fmla="*/ 11113819 w 12191996"/>
              <a:gd name="connsiteY214" fmla="*/ 141287 h 1931671"/>
              <a:gd name="connsiteX215" fmla="*/ 11155095 w 12191996"/>
              <a:gd name="connsiteY215" fmla="*/ 125412 h 1931671"/>
              <a:gd name="connsiteX216" fmla="*/ 11191607 w 12191996"/>
              <a:gd name="connsiteY216" fmla="*/ 106362 h 1931671"/>
              <a:gd name="connsiteX217" fmla="*/ 11229707 w 12191996"/>
              <a:gd name="connsiteY217" fmla="*/ 87312 h 1931671"/>
              <a:gd name="connsiteX218" fmla="*/ 11267807 w 12191996"/>
              <a:gd name="connsiteY218" fmla="*/ 68262 h 1931671"/>
              <a:gd name="connsiteX219" fmla="*/ 11304319 w 12191996"/>
              <a:gd name="connsiteY219" fmla="*/ 52387 h 1931671"/>
              <a:gd name="connsiteX220" fmla="*/ 11345595 w 12191996"/>
              <a:gd name="connsiteY220" fmla="*/ 36512 h 1931671"/>
              <a:gd name="connsiteX221" fmla="*/ 11391631 w 12191996"/>
              <a:gd name="connsiteY221" fmla="*/ 20637 h 1931671"/>
              <a:gd name="connsiteX222" fmla="*/ 11444019 w 12191996"/>
              <a:gd name="connsiteY222" fmla="*/ 9525 h 1931671"/>
              <a:gd name="connsiteX223" fmla="*/ 11504345 w 12191996"/>
              <a:gd name="connsiteY223" fmla="*/ 3175 h 1931671"/>
              <a:gd name="connsiteX224" fmla="*/ 11572607 w 12191996"/>
              <a:gd name="connsiteY224" fmla="*/ 0 h 1931671"/>
              <a:gd name="connsiteX225" fmla="*/ 11640869 w 12191996"/>
              <a:gd name="connsiteY225" fmla="*/ 3175 h 1931671"/>
              <a:gd name="connsiteX226" fmla="*/ 11701195 w 12191996"/>
              <a:gd name="connsiteY226" fmla="*/ 9525 h 1931671"/>
              <a:gd name="connsiteX227" fmla="*/ 11753581 w 12191996"/>
              <a:gd name="connsiteY227" fmla="*/ 20637 h 1931671"/>
              <a:gd name="connsiteX228" fmla="*/ 11799619 w 12191996"/>
              <a:gd name="connsiteY228" fmla="*/ 36512 h 1931671"/>
              <a:gd name="connsiteX229" fmla="*/ 11840895 w 12191996"/>
              <a:gd name="connsiteY229" fmla="*/ 52387 h 1931671"/>
              <a:gd name="connsiteX230" fmla="*/ 11877407 w 12191996"/>
              <a:gd name="connsiteY230" fmla="*/ 68262 h 1931671"/>
              <a:gd name="connsiteX231" fmla="*/ 11915507 w 12191996"/>
              <a:gd name="connsiteY231" fmla="*/ 87312 h 1931671"/>
              <a:gd name="connsiteX232" fmla="*/ 11953607 w 12191996"/>
              <a:gd name="connsiteY232" fmla="*/ 106362 h 1931671"/>
              <a:gd name="connsiteX233" fmla="*/ 11990119 w 12191996"/>
              <a:gd name="connsiteY233" fmla="*/ 125412 h 1931671"/>
              <a:gd name="connsiteX234" fmla="*/ 12031395 w 12191996"/>
              <a:gd name="connsiteY234" fmla="*/ 141287 h 1931671"/>
              <a:gd name="connsiteX235" fmla="*/ 12077431 w 12191996"/>
              <a:gd name="connsiteY235" fmla="*/ 155575 h 1931671"/>
              <a:gd name="connsiteX236" fmla="*/ 12129819 w 12191996"/>
              <a:gd name="connsiteY236" fmla="*/ 166688 h 1931671"/>
              <a:gd name="connsiteX237" fmla="*/ 12190145 w 12191996"/>
              <a:gd name="connsiteY237" fmla="*/ 174625 h 1931671"/>
              <a:gd name="connsiteX238" fmla="*/ 12191996 w 12191996"/>
              <a:gd name="connsiteY238" fmla="*/ 174668 h 1931671"/>
              <a:gd name="connsiteX239" fmla="*/ 12191996 w 12191996"/>
              <a:gd name="connsiteY239" fmla="*/ 1931671 h 1931671"/>
              <a:gd name="connsiteX240" fmla="*/ 0 w 12191996"/>
              <a:gd name="connsiteY240" fmla="*/ 1931671 h 1931671"/>
              <a:gd name="connsiteX241" fmla="*/ 0 w 12191996"/>
              <a:gd name="connsiteY241" fmla="*/ 174668 h 1931671"/>
              <a:gd name="connsiteX242" fmla="*/ 1851 w 12191996"/>
              <a:gd name="connsiteY242" fmla="*/ 174625 h 1931671"/>
              <a:gd name="connsiteX243" fmla="*/ 62176 w 12191996"/>
              <a:gd name="connsiteY243" fmla="*/ 166687 h 1931671"/>
              <a:gd name="connsiteX244" fmla="*/ 114563 w 12191996"/>
              <a:gd name="connsiteY244" fmla="*/ 155575 h 1931671"/>
              <a:gd name="connsiteX245" fmla="*/ 160601 w 12191996"/>
              <a:gd name="connsiteY245" fmla="*/ 141287 h 1931671"/>
              <a:gd name="connsiteX246" fmla="*/ 201876 w 12191996"/>
              <a:gd name="connsiteY246" fmla="*/ 125412 h 1931671"/>
              <a:gd name="connsiteX247" fmla="*/ 238388 w 12191996"/>
              <a:gd name="connsiteY247" fmla="*/ 106362 h 1931671"/>
              <a:gd name="connsiteX248" fmla="*/ 276488 w 12191996"/>
              <a:gd name="connsiteY248" fmla="*/ 87312 h 1931671"/>
              <a:gd name="connsiteX249" fmla="*/ 314588 w 12191996"/>
              <a:gd name="connsiteY249" fmla="*/ 68262 h 1931671"/>
              <a:gd name="connsiteX250" fmla="*/ 351101 w 12191996"/>
              <a:gd name="connsiteY250" fmla="*/ 52387 h 1931671"/>
              <a:gd name="connsiteX251" fmla="*/ 392376 w 12191996"/>
              <a:gd name="connsiteY251" fmla="*/ 36512 h 1931671"/>
              <a:gd name="connsiteX252" fmla="*/ 438413 w 12191996"/>
              <a:gd name="connsiteY252" fmla="*/ 20637 h 1931671"/>
              <a:gd name="connsiteX253" fmla="*/ 490801 w 12191996"/>
              <a:gd name="connsiteY253" fmla="*/ 9525 h 1931671"/>
              <a:gd name="connsiteX254" fmla="*/ 551126 w 12191996"/>
              <a:gd name="connsiteY254" fmla="*/ 3175 h 1931671"/>
              <a:gd name="connsiteX255" fmla="*/ 619388 w 12191996"/>
              <a:gd name="connsiteY255" fmla="*/ 0 h 1931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</a:cxnLst>
            <a:rect l="l" t="t" r="r" b="b"/>
            <a:pathLst>
              <a:path w="12191996" h="1931671">
                <a:moveTo>
                  <a:pt x="619388" y="0"/>
                </a:moveTo>
                <a:lnTo>
                  <a:pt x="687651" y="3175"/>
                </a:lnTo>
                <a:lnTo>
                  <a:pt x="747976" y="9525"/>
                </a:lnTo>
                <a:lnTo>
                  <a:pt x="800363" y="20637"/>
                </a:lnTo>
                <a:lnTo>
                  <a:pt x="846401" y="36512"/>
                </a:lnTo>
                <a:lnTo>
                  <a:pt x="887676" y="52387"/>
                </a:lnTo>
                <a:lnTo>
                  <a:pt x="924188" y="68262"/>
                </a:lnTo>
                <a:lnTo>
                  <a:pt x="962288" y="87312"/>
                </a:lnTo>
                <a:lnTo>
                  <a:pt x="1000388" y="106362"/>
                </a:lnTo>
                <a:lnTo>
                  <a:pt x="1036901" y="125412"/>
                </a:lnTo>
                <a:lnTo>
                  <a:pt x="1078176" y="141287"/>
                </a:lnTo>
                <a:lnTo>
                  <a:pt x="1124213" y="155575"/>
                </a:lnTo>
                <a:lnTo>
                  <a:pt x="1176601" y="166687"/>
                </a:lnTo>
                <a:lnTo>
                  <a:pt x="1236926" y="174625"/>
                </a:lnTo>
                <a:lnTo>
                  <a:pt x="1305188" y="176212"/>
                </a:lnTo>
                <a:lnTo>
                  <a:pt x="1373451" y="174625"/>
                </a:lnTo>
                <a:lnTo>
                  <a:pt x="1433776" y="166687"/>
                </a:lnTo>
                <a:lnTo>
                  <a:pt x="1486163" y="155575"/>
                </a:lnTo>
                <a:lnTo>
                  <a:pt x="1532201" y="141287"/>
                </a:lnTo>
                <a:lnTo>
                  <a:pt x="1573476" y="125412"/>
                </a:lnTo>
                <a:lnTo>
                  <a:pt x="1609988" y="106362"/>
                </a:lnTo>
                <a:lnTo>
                  <a:pt x="1648088" y="87312"/>
                </a:lnTo>
                <a:lnTo>
                  <a:pt x="1686188" y="68262"/>
                </a:lnTo>
                <a:lnTo>
                  <a:pt x="1722701" y="52387"/>
                </a:lnTo>
                <a:lnTo>
                  <a:pt x="1763976" y="36512"/>
                </a:lnTo>
                <a:lnTo>
                  <a:pt x="1810013" y="20637"/>
                </a:lnTo>
                <a:lnTo>
                  <a:pt x="1862401" y="9525"/>
                </a:lnTo>
                <a:lnTo>
                  <a:pt x="1922726" y="3175"/>
                </a:lnTo>
                <a:lnTo>
                  <a:pt x="1990988" y="0"/>
                </a:lnTo>
                <a:lnTo>
                  <a:pt x="2059251" y="3175"/>
                </a:lnTo>
                <a:lnTo>
                  <a:pt x="2119576" y="9525"/>
                </a:lnTo>
                <a:lnTo>
                  <a:pt x="2171963" y="20637"/>
                </a:lnTo>
                <a:lnTo>
                  <a:pt x="2218001" y="36512"/>
                </a:lnTo>
                <a:lnTo>
                  <a:pt x="2259276" y="52387"/>
                </a:lnTo>
                <a:lnTo>
                  <a:pt x="2295788" y="68262"/>
                </a:lnTo>
                <a:lnTo>
                  <a:pt x="2333888" y="87312"/>
                </a:lnTo>
                <a:lnTo>
                  <a:pt x="2371988" y="106362"/>
                </a:lnTo>
                <a:lnTo>
                  <a:pt x="2408501" y="125412"/>
                </a:lnTo>
                <a:lnTo>
                  <a:pt x="2449776" y="141287"/>
                </a:lnTo>
                <a:lnTo>
                  <a:pt x="2495813" y="155575"/>
                </a:lnTo>
                <a:lnTo>
                  <a:pt x="2548201" y="166687"/>
                </a:lnTo>
                <a:lnTo>
                  <a:pt x="2608526" y="174625"/>
                </a:lnTo>
                <a:lnTo>
                  <a:pt x="2676788" y="176212"/>
                </a:lnTo>
                <a:lnTo>
                  <a:pt x="2745051" y="174625"/>
                </a:lnTo>
                <a:lnTo>
                  <a:pt x="2805376" y="166687"/>
                </a:lnTo>
                <a:lnTo>
                  <a:pt x="2857763" y="155575"/>
                </a:lnTo>
                <a:lnTo>
                  <a:pt x="2903801" y="141287"/>
                </a:lnTo>
                <a:lnTo>
                  <a:pt x="2945076" y="125412"/>
                </a:lnTo>
                <a:lnTo>
                  <a:pt x="2981588" y="106362"/>
                </a:lnTo>
                <a:lnTo>
                  <a:pt x="3019688" y="87312"/>
                </a:lnTo>
                <a:lnTo>
                  <a:pt x="3057788" y="68262"/>
                </a:lnTo>
                <a:lnTo>
                  <a:pt x="3094301" y="52387"/>
                </a:lnTo>
                <a:lnTo>
                  <a:pt x="3135576" y="36512"/>
                </a:lnTo>
                <a:lnTo>
                  <a:pt x="3181613" y="20637"/>
                </a:lnTo>
                <a:lnTo>
                  <a:pt x="3234001" y="9525"/>
                </a:lnTo>
                <a:lnTo>
                  <a:pt x="3294326" y="3175"/>
                </a:lnTo>
                <a:lnTo>
                  <a:pt x="3361001" y="0"/>
                </a:lnTo>
                <a:lnTo>
                  <a:pt x="3430851" y="3175"/>
                </a:lnTo>
                <a:lnTo>
                  <a:pt x="3491176" y="9525"/>
                </a:lnTo>
                <a:lnTo>
                  <a:pt x="3543563" y="20637"/>
                </a:lnTo>
                <a:lnTo>
                  <a:pt x="3589601" y="36512"/>
                </a:lnTo>
                <a:lnTo>
                  <a:pt x="3630876" y="52387"/>
                </a:lnTo>
                <a:lnTo>
                  <a:pt x="3667388" y="68262"/>
                </a:lnTo>
                <a:lnTo>
                  <a:pt x="3705488" y="87312"/>
                </a:lnTo>
                <a:lnTo>
                  <a:pt x="3743588" y="106362"/>
                </a:lnTo>
                <a:lnTo>
                  <a:pt x="3780101" y="125412"/>
                </a:lnTo>
                <a:lnTo>
                  <a:pt x="3821376" y="141287"/>
                </a:lnTo>
                <a:lnTo>
                  <a:pt x="3867413" y="155575"/>
                </a:lnTo>
                <a:lnTo>
                  <a:pt x="3919801" y="166687"/>
                </a:lnTo>
                <a:lnTo>
                  <a:pt x="3980126" y="174625"/>
                </a:lnTo>
                <a:lnTo>
                  <a:pt x="4048388" y="176212"/>
                </a:lnTo>
                <a:lnTo>
                  <a:pt x="4116651" y="174625"/>
                </a:lnTo>
                <a:lnTo>
                  <a:pt x="4176976" y="166687"/>
                </a:lnTo>
                <a:lnTo>
                  <a:pt x="4229363" y="155575"/>
                </a:lnTo>
                <a:lnTo>
                  <a:pt x="4275401" y="141287"/>
                </a:lnTo>
                <a:lnTo>
                  <a:pt x="4316676" y="125412"/>
                </a:lnTo>
                <a:lnTo>
                  <a:pt x="4353188" y="106362"/>
                </a:lnTo>
                <a:lnTo>
                  <a:pt x="4429388" y="68262"/>
                </a:lnTo>
                <a:lnTo>
                  <a:pt x="4465901" y="52387"/>
                </a:lnTo>
                <a:lnTo>
                  <a:pt x="4507176" y="36512"/>
                </a:lnTo>
                <a:lnTo>
                  <a:pt x="4553214" y="20637"/>
                </a:lnTo>
                <a:lnTo>
                  <a:pt x="4605601" y="9525"/>
                </a:lnTo>
                <a:lnTo>
                  <a:pt x="4665927" y="3175"/>
                </a:lnTo>
                <a:lnTo>
                  <a:pt x="4734188" y="0"/>
                </a:lnTo>
                <a:lnTo>
                  <a:pt x="4802452" y="3175"/>
                </a:lnTo>
                <a:lnTo>
                  <a:pt x="4862776" y="9525"/>
                </a:lnTo>
                <a:lnTo>
                  <a:pt x="4915164" y="20637"/>
                </a:lnTo>
                <a:lnTo>
                  <a:pt x="4961200" y="36512"/>
                </a:lnTo>
                <a:lnTo>
                  <a:pt x="5002476" y="52387"/>
                </a:lnTo>
                <a:lnTo>
                  <a:pt x="5038988" y="68262"/>
                </a:lnTo>
                <a:lnTo>
                  <a:pt x="5077089" y="87312"/>
                </a:lnTo>
                <a:lnTo>
                  <a:pt x="5115188" y="106362"/>
                </a:lnTo>
                <a:lnTo>
                  <a:pt x="5151700" y="125412"/>
                </a:lnTo>
                <a:lnTo>
                  <a:pt x="5192976" y="141287"/>
                </a:lnTo>
                <a:lnTo>
                  <a:pt x="5239013" y="155575"/>
                </a:lnTo>
                <a:lnTo>
                  <a:pt x="5291400" y="166687"/>
                </a:lnTo>
                <a:lnTo>
                  <a:pt x="5351726" y="174625"/>
                </a:lnTo>
                <a:lnTo>
                  <a:pt x="5410198" y="175985"/>
                </a:lnTo>
                <a:lnTo>
                  <a:pt x="5468670" y="174625"/>
                </a:lnTo>
                <a:lnTo>
                  <a:pt x="5528995" y="166687"/>
                </a:lnTo>
                <a:lnTo>
                  <a:pt x="5581382" y="155575"/>
                </a:lnTo>
                <a:lnTo>
                  <a:pt x="5627420" y="141287"/>
                </a:lnTo>
                <a:lnTo>
                  <a:pt x="5668695" y="125412"/>
                </a:lnTo>
                <a:lnTo>
                  <a:pt x="5705208" y="106362"/>
                </a:lnTo>
                <a:lnTo>
                  <a:pt x="5743307" y="87312"/>
                </a:lnTo>
                <a:lnTo>
                  <a:pt x="5781407" y="68262"/>
                </a:lnTo>
                <a:lnTo>
                  <a:pt x="5817920" y="52387"/>
                </a:lnTo>
                <a:lnTo>
                  <a:pt x="5859195" y="36512"/>
                </a:lnTo>
                <a:lnTo>
                  <a:pt x="5905233" y="20637"/>
                </a:lnTo>
                <a:lnTo>
                  <a:pt x="5957620" y="9525"/>
                </a:lnTo>
                <a:lnTo>
                  <a:pt x="6017946" y="3175"/>
                </a:lnTo>
                <a:lnTo>
                  <a:pt x="6086208" y="0"/>
                </a:lnTo>
                <a:lnTo>
                  <a:pt x="6095998" y="455"/>
                </a:lnTo>
                <a:lnTo>
                  <a:pt x="6105788" y="0"/>
                </a:lnTo>
                <a:lnTo>
                  <a:pt x="6174051" y="3175"/>
                </a:lnTo>
                <a:lnTo>
                  <a:pt x="6234376" y="9525"/>
                </a:lnTo>
                <a:lnTo>
                  <a:pt x="6286763" y="20637"/>
                </a:lnTo>
                <a:lnTo>
                  <a:pt x="6332801" y="36512"/>
                </a:lnTo>
                <a:lnTo>
                  <a:pt x="6374076" y="52387"/>
                </a:lnTo>
                <a:lnTo>
                  <a:pt x="6410588" y="68262"/>
                </a:lnTo>
                <a:lnTo>
                  <a:pt x="6448688" y="87312"/>
                </a:lnTo>
                <a:lnTo>
                  <a:pt x="6486788" y="106362"/>
                </a:lnTo>
                <a:lnTo>
                  <a:pt x="6523301" y="125412"/>
                </a:lnTo>
                <a:lnTo>
                  <a:pt x="6564576" y="141287"/>
                </a:lnTo>
                <a:lnTo>
                  <a:pt x="6610613" y="155575"/>
                </a:lnTo>
                <a:lnTo>
                  <a:pt x="6663001" y="166687"/>
                </a:lnTo>
                <a:lnTo>
                  <a:pt x="6723326" y="174625"/>
                </a:lnTo>
                <a:lnTo>
                  <a:pt x="6781798" y="175985"/>
                </a:lnTo>
                <a:lnTo>
                  <a:pt x="6840270" y="174625"/>
                </a:lnTo>
                <a:lnTo>
                  <a:pt x="6900595" y="166687"/>
                </a:lnTo>
                <a:lnTo>
                  <a:pt x="6952982" y="155575"/>
                </a:lnTo>
                <a:lnTo>
                  <a:pt x="6999020" y="141287"/>
                </a:lnTo>
                <a:lnTo>
                  <a:pt x="7040295" y="125412"/>
                </a:lnTo>
                <a:lnTo>
                  <a:pt x="7076807" y="106362"/>
                </a:lnTo>
                <a:lnTo>
                  <a:pt x="7114907" y="87312"/>
                </a:lnTo>
                <a:lnTo>
                  <a:pt x="7153007" y="68262"/>
                </a:lnTo>
                <a:lnTo>
                  <a:pt x="7189520" y="52387"/>
                </a:lnTo>
                <a:lnTo>
                  <a:pt x="7230795" y="36512"/>
                </a:lnTo>
                <a:lnTo>
                  <a:pt x="7276832" y="20637"/>
                </a:lnTo>
                <a:lnTo>
                  <a:pt x="7329220" y="9525"/>
                </a:lnTo>
                <a:lnTo>
                  <a:pt x="7389545" y="3175"/>
                </a:lnTo>
                <a:lnTo>
                  <a:pt x="7457807" y="0"/>
                </a:lnTo>
                <a:lnTo>
                  <a:pt x="7526070" y="3175"/>
                </a:lnTo>
                <a:lnTo>
                  <a:pt x="7586395" y="9525"/>
                </a:lnTo>
                <a:lnTo>
                  <a:pt x="7638782" y="20637"/>
                </a:lnTo>
                <a:lnTo>
                  <a:pt x="7684820" y="36512"/>
                </a:lnTo>
                <a:lnTo>
                  <a:pt x="7726095" y="52387"/>
                </a:lnTo>
                <a:lnTo>
                  <a:pt x="7762607" y="68262"/>
                </a:lnTo>
                <a:lnTo>
                  <a:pt x="7800707" y="87312"/>
                </a:lnTo>
                <a:lnTo>
                  <a:pt x="7838807" y="106362"/>
                </a:lnTo>
                <a:lnTo>
                  <a:pt x="7875320" y="125412"/>
                </a:lnTo>
                <a:lnTo>
                  <a:pt x="7916595" y="141287"/>
                </a:lnTo>
                <a:lnTo>
                  <a:pt x="7962632" y="155575"/>
                </a:lnTo>
                <a:lnTo>
                  <a:pt x="8015020" y="166687"/>
                </a:lnTo>
                <a:lnTo>
                  <a:pt x="8075345" y="174625"/>
                </a:lnTo>
                <a:lnTo>
                  <a:pt x="8143607" y="176212"/>
                </a:lnTo>
                <a:lnTo>
                  <a:pt x="8211870" y="174625"/>
                </a:lnTo>
                <a:lnTo>
                  <a:pt x="8272195" y="166687"/>
                </a:lnTo>
                <a:lnTo>
                  <a:pt x="8324582" y="155575"/>
                </a:lnTo>
                <a:lnTo>
                  <a:pt x="8370620" y="141287"/>
                </a:lnTo>
                <a:lnTo>
                  <a:pt x="8411895" y="125412"/>
                </a:lnTo>
                <a:lnTo>
                  <a:pt x="8448407" y="106362"/>
                </a:lnTo>
                <a:lnTo>
                  <a:pt x="8486507" y="87312"/>
                </a:lnTo>
                <a:lnTo>
                  <a:pt x="8524607" y="68262"/>
                </a:lnTo>
                <a:lnTo>
                  <a:pt x="8561119" y="52387"/>
                </a:lnTo>
                <a:lnTo>
                  <a:pt x="8602395" y="36512"/>
                </a:lnTo>
                <a:lnTo>
                  <a:pt x="8648431" y="20637"/>
                </a:lnTo>
                <a:lnTo>
                  <a:pt x="8700819" y="9525"/>
                </a:lnTo>
                <a:lnTo>
                  <a:pt x="8761145" y="3175"/>
                </a:lnTo>
                <a:lnTo>
                  <a:pt x="8827819" y="0"/>
                </a:lnTo>
                <a:lnTo>
                  <a:pt x="8897669" y="3175"/>
                </a:lnTo>
                <a:lnTo>
                  <a:pt x="8957995" y="9525"/>
                </a:lnTo>
                <a:lnTo>
                  <a:pt x="9010381" y="20637"/>
                </a:lnTo>
                <a:lnTo>
                  <a:pt x="9056419" y="36512"/>
                </a:lnTo>
                <a:lnTo>
                  <a:pt x="9097695" y="52387"/>
                </a:lnTo>
                <a:lnTo>
                  <a:pt x="9134207" y="68262"/>
                </a:lnTo>
                <a:lnTo>
                  <a:pt x="9172307" y="87312"/>
                </a:lnTo>
                <a:lnTo>
                  <a:pt x="9210407" y="106362"/>
                </a:lnTo>
                <a:lnTo>
                  <a:pt x="9246919" y="125412"/>
                </a:lnTo>
                <a:lnTo>
                  <a:pt x="9288195" y="141287"/>
                </a:lnTo>
                <a:lnTo>
                  <a:pt x="9334231" y="155575"/>
                </a:lnTo>
                <a:lnTo>
                  <a:pt x="9386619" y="166687"/>
                </a:lnTo>
                <a:lnTo>
                  <a:pt x="9446945" y="174625"/>
                </a:lnTo>
                <a:lnTo>
                  <a:pt x="9515207" y="176212"/>
                </a:lnTo>
                <a:lnTo>
                  <a:pt x="9583469" y="174625"/>
                </a:lnTo>
                <a:lnTo>
                  <a:pt x="9643795" y="166687"/>
                </a:lnTo>
                <a:lnTo>
                  <a:pt x="9696181" y="155575"/>
                </a:lnTo>
                <a:lnTo>
                  <a:pt x="9742219" y="141287"/>
                </a:lnTo>
                <a:lnTo>
                  <a:pt x="9783495" y="125412"/>
                </a:lnTo>
                <a:lnTo>
                  <a:pt x="9820007" y="106362"/>
                </a:lnTo>
                <a:lnTo>
                  <a:pt x="9896207" y="68262"/>
                </a:lnTo>
                <a:lnTo>
                  <a:pt x="9932719" y="52387"/>
                </a:lnTo>
                <a:lnTo>
                  <a:pt x="9973995" y="36512"/>
                </a:lnTo>
                <a:lnTo>
                  <a:pt x="10020031" y="20637"/>
                </a:lnTo>
                <a:lnTo>
                  <a:pt x="10072419" y="9525"/>
                </a:lnTo>
                <a:lnTo>
                  <a:pt x="10132745" y="3175"/>
                </a:lnTo>
                <a:lnTo>
                  <a:pt x="10201007" y="0"/>
                </a:lnTo>
                <a:lnTo>
                  <a:pt x="10269269" y="3175"/>
                </a:lnTo>
                <a:lnTo>
                  <a:pt x="10329595" y="9525"/>
                </a:lnTo>
                <a:lnTo>
                  <a:pt x="10381981" y="20637"/>
                </a:lnTo>
                <a:lnTo>
                  <a:pt x="10428019" y="36512"/>
                </a:lnTo>
                <a:lnTo>
                  <a:pt x="10469295" y="52387"/>
                </a:lnTo>
                <a:lnTo>
                  <a:pt x="10505807" y="68262"/>
                </a:lnTo>
                <a:lnTo>
                  <a:pt x="10543907" y="87312"/>
                </a:lnTo>
                <a:lnTo>
                  <a:pt x="10582007" y="106362"/>
                </a:lnTo>
                <a:lnTo>
                  <a:pt x="10618519" y="125412"/>
                </a:lnTo>
                <a:lnTo>
                  <a:pt x="10659795" y="141287"/>
                </a:lnTo>
                <a:lnTo>
                  <a:pt x="10705831" y="155575"/>
                </a:lnTo>
                <a:lnTo>
                  <a:pt x="10758219" y="166687"/>
                </a:lnTo>
                <a:lnTo>
                  <a:pt x="10818545" y="174625"/>
                </a:lnTo>
                <a:lnTo>
                  <a:pt x="10886807" y="176212"/>
                </a:lnTo>
                <a:lnTo>
                  <a:pt x="10955069" y="174625"/>
                </a:lnTo>
                <a:lnTo>
                  <a:pt x="11015395" y="166687"/>
                </a:lnTo>
                <a:lnTo>
                  <a:pt x="11067781" y="155575"/>
                </a:lnTo>
                <a:lnTo>
                  <a:pt x="11113819" y="141287"/>
                </a:lnTo>
                <a:lnTo>
                  <a:pt x="11155095" y="125412"/>
                </a:lnTo>
                <a:lnTo>
                  <a:pt x="11191607" y="106362"/>
                </a:lnTo>
                <a:lnTo>
                  <a:pt x="11229707" y="87312"/>
                </a:lnTo>
                <a:lnTo>
                  <a:pt x="11267807" y="68262"/>
                </a:lnTo>
                <a:lnTo>
                  <a:pt x="11304319" y="52387"/>
                </a:lnTo>
                <a:lnTo>
                  <a:pt x="11345595" y="36512"/>
                </a:lnTo>
                <a:lnTo>
                  <a:pt x="11391631" y="20637"/>
                </a:lnTo>
                <a:lnTo>
                  <a:pt x="11444019" y="9525"/>
                </a:lnTo>
                <a:lnTo>
                  <a:pt x="11504345" y="3175"/>
                </a:lnTo>
                <a:lnTo>
                  <a:pt x="11572607" y="0"/>
                </a:lnTo>
                <a:lnTo>
                  <a:pt x="11640869" y="3175"/>
                </a:lnTo>
                <a:lnTo>
                  <a:pt x="11701195" y="9525"/>
                </a:lnTo>
                <a:lnTo>
                  <a:pt x="11753581" y="20637"/>
                </a:lnTo>
                <a:lnTo>
                  <a:pt x="11799619" y="36512"/>
                </a:lnTo>
                <a:lnTo>
                  <a:pt x="11840895" y="52387"/>
                </a:lnTo>
                <a:lnTo>
                  <a:pt x="11877407" y="68262"/>
                </a:lnTo>
                <a:lnTo>
                  <a:pt x="11915507" y="87312"/>
                </a:lnTo>
                <a:lnTo>
                  <a:pt x="11953607" y="106362"/>
                </a:lnTo>
                <a:lnTo>
                  <a:pt x="11990119" y="125412"/>
                </a:lnTo>
                <a:lnTo>
                  <a:pt x="12031395" y="141287"/>
                </a:lnTo>
                <a:lnTo>
                  <a:pt x="12077431" y="155575"/>
                </a:lnTo>
                <a:lnTo>
                  <a:pt x="12129819" y="166688"/>
                </a:lnTo>
                <a:lnTo>
                  <a:pt x="12190145" y="174625"/>
                </a:lnTo>
                <a:lnTo>
                  <a:pt x="12191996" y="174668"/>
                </a:lnTo>
                <a:lnTo>
                  <a:pt x="12191996" y="1931671"/>
                </a:lnTo>
                <a:lnTo>
                  <a:pt x="0" y="1931671"/>
                </a:lnTo>
                <a:lnTo>
                  <a:pt x="0" y="174668"/>
                </a:lnTo>
                <a:lnTo>
                  <a:pt x="1851" y="174625"/>
                </a:lnTo>
                <a:lnTo>
                  <a:pt x="62176" y="166687"/>
                </a:lnTo>
                <a:lnTo>
                  <a:pt x="114563" y="155575"/>
                </a:lnTo>
                <a:lnTo>
                  <a:pt x="160601" y="141287"/>
                </a:lnTo>
                <a:lnTo>
                  <a:pt x="201876" y="125412"/>
                </a:lnTo>
                <a:lnTo>
                  <a:pt x="238388" y="106362"/>
                </a:lnTo>
                <a:lnTo>
                  <a:pt x="276488" y="87312"/>
                </a:lnTo>
                <a:lnTo>
                  <a:pt x="314588" y="68262"/>
                </a:lnTo>
                <a:lnTo>
                  <a:pt x="351101" y="52387"/>
                </a:lnTo>
                <a:lnTo>
                  <a:pt x="392376" y="36512"/>
                </a:lnTo>
                <a:lnTo>
                  <a:pt x="438413" y="20637"/>
                </a:lnTo>
                <a:lnTo>
                  <a:pt x="490801" y="9525"/>
                </a:lnTo>
                <a:lnTo>
                  <a:pt x="551126" y="3175"/>
                </a:lnTo>
                <a:lnTo>
                  <a:pt x="619388" y="0"/>
                </a:lnTo>
                <a:close/>
              </a:path>
            </a:pathLst>
          </a:custGeom>
          <a:solidFill>
            <a:schemeClr val="accent1">
              <a:lumMod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 useBgFill="1">
        <p:nvSpPr>
          <p:cNvPr id="20" name="Freeform: Shape 19">
            <a:extLst>
              <a:ext uri="{FF2B5EF4-FFF2-40B4-BE49-F238E27FC236}">
                <a16:creationId xmlns:a16="http://schemas.microsoft.com/office/drawing/2014/main" id="{C9957036-C837-4C4C-BBF0-4A0EC52AE1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9143997" cy="5102540"/>
          </a:xfrm>
          <a:custGeom>
            <a:avLst/>
            <a:gdLst>
              <a:gd name="connsiteX0" fmla="*/ 0 w 12191996"/>
              <a:gd name="connsiteY0" fmla="*/ 0 h 5102540"/>
              <a:gd name="connsiteX1" fmla="*/ 12191996 w 12191996"/>
              <a:gd name="connsiteY1" fmla="*/ 0 h 5102540"/>
              <a:gd name="connsiteX2" fmla="*/ 12191996 w 12191996"/>
              <a:gd name="connsiteY2" fmla="*/ 5100996 h 5102540"/>
              <a:gd name="connsiteX3" fmla="*/ 12190145 w 12191996"/>
              <a:gd name="connsiteY3" fmla="*/ 5100953 h 5102540"/>
              <a:gd name="connsiteX4" fmla="*/ 12129819 w 12191996"/>
              <a:gd name="connsiteY4" fmla="*/ 5093016 h 5102540"/>
              <a:gd name="connsiteX5" fmla="*/ 12077431 w 12191996"/>
              <a:gd name="connsiteY5" fmla="*/ 5081903 h 5102540"/>
              <a:gd name="connsiteX6" fmla="*/ 12031395 w 12191996"/>
              <a:gd name="connsiteY6" fmla="*/ 5067615 h 5102540"/>
              <a:gd name="connsiteX7" fmla="*/ 11990119 w 12191996"/>
              <a:gd name="connsiteY7" fmla="*/ 5051740 h 5102540"/>
              <a:gd name="connsiteX8" fmla="*/ 11953607 w 12191996"/>
              <a:gd name="connsiteY8" fmla="*/ 5032690 h 5102540"/>
              <a:gd name="connsiteX9" fmla="*/ 11915507 w 12191996"/>
              <a:gd name="connsiteY9" fmla="*/ 5013640 h 5102540"/>
              <a:gd name="connsiteX10" fmla="*/ 11877407 w 12191996"/>
              <a:gd name="connsiteY10" fmla="*/ 4994590 h 5102540"/>
              <a:gd name="connsiteX11" fmla="*/ 11840895 w 12191996"/>
              <a:gd name="connsiteY11" fmla="*/ 4978715 h 5102540"/>
              <a:gd name="connsiteX12" fmla="*/ 11799619 w 12191996"/>
              <a:gd name="connsiteY12" fmla="*/ 4962840 h 5102540"/>
              <a:gd name="connsiteX13" fmla="*/ 11753581 w 12191996"/>
              <a:gd name="connsiteY13" fmla="*/ 4946965 h 5102540"/>
              <a:gd name="connsiteX14" fmla="*/ 11701195 w 12191996"/>
              <a:gd name="connsiteY14" fmla="*/ 4935853 h 5102540"/>
              <a:gd name="connsiteX15" fmla="*/ 11640869 w 12191996"/>
              <a:gd name="connsiteY15" fmla="*/ 4929503 h 5102540"/>
              <a:gd name="connsiteX16" fmla="*/ 11572607 w 12191996"/>
              <a:gd name="connsiteY16" fmla="*/ 4926328 h 5102540"/>
              <a:gd name="connsiteX17" fmla="*/ 11504345 w 12191996"/>
              <a:gd name="connsiteY17" fmla="*/ 4929503 h 5102540"/>
              <a:gd name="connsiteX18" fmla="*/ 11444019 w 12191996"/>
              <a:gd name="connsiteY18" fmla="*/ 4935853 h 5102540"/>
              <a:gd name="connsiteX19" fmla="*/ 11391631 w 12191996"/>
              <a:gd name="connsiteY19" fmla="*/ 4946965 h 5102540"/>
              <a:gd name="connsiteX20" fmla="*/ 11345595 w 12191996"/>
              <a:gd name="connsiteY20" fmla="*/ 4962840 h 5102540"/>
              <a:gd name="connsiteX21" fmla="*/ 11304319 w 12191996"/>
              <a:gd name="connsiteY21" fmla="*/ 4978715 h 5102540"/>
              <a:gd name="connsiteX22" fmla="*/ 11267807 w 12191996"/>
              <a:gd name="connsiteY22" fmla="*/ 4994590 h 5102540"/>
              <a:gd name="connsiteX23" fmla="*/ 11229707 w 12191996"/>
              <a:gd name="connsiteY23" fmla="*/ 5013640 h 5102540"/>
              <a:gd name="connsiteX24" fmla="*/ 11191607 w 12191996"/>
              <a:gd name="connsiteY24" fmla="*/ 5032690 h 5102540"/>
              <a:gd name="connsiteX25" fmla="*/ 11155095 w 12191996"/>
              <a:gd name="connsiteY25" fmla="*/ 5051740 h 5102540"/>
              <a:gd name="connsiteX26" fmla="*/ 11113819 w 12191996"/>
              <a:gd name="connsiteY26" fmla="*/ 5067615 h 5102540"/>
              <a:gd name="connsiteX27" fmla="*/ 11067781 w 12191996"/>
              <a:gd name="connsiteY27" fmla="*/ 5081903 h 5102540"/>
              <a:gd name="connsiteX28" fmla="*/ 11015395 w 12191996"/>
              <a:gd name="connsiteY28" fmla="*/ 5093015 h 5102540"/>
              <a:gd name="connsiteX29" fmla="*/ 10955069 w 12191996"/>
              <a:gd name="connsiteY29" fmla="*/ 5100953 h 5102540"/>
              <a:gd name="connsiteX30" fmla="*/ 10886807 w 12191996"/>
              <a:gd name="connsiteY30" fmla="*/ 5102540 h 5102540"/>
              <a:gd name="connsiteX31" fmla="*/ 10818545 w 12191996"/>
              <a:gd name="connsiteY31" fmla="*/ 5100953 h 5102540"/>
              <a:gd name="connsiteX32" fmla="*/ 10758219 w 12191996"/>
              <a:gd name="connsiteY32" fmla="*/ 5093015 h 5102540"/>
              <a:gd name="connsiteX33" fmla="*/ 10705831 w 12191996"/>
              <a:gd name="connsiteY33" fmla="*/ 5081903 h 5102540"/>
              <a:gd name="connsiteX34" fmla="*/ 10659795 w 12191996"/>
              <a:gd name="connsiteY34" fmla="*/ 5067615 h 5102540"/>
              <a:gd name="connsiteX35" fmla="*/ 10618519 w 12191996"/>
              <a:gd name="connsiteY35" fmla="*/ 5051740 h 5102540"/>
              <a:gd name="connsiteX36" fmla="*/ 10582007 w 12191996"/>
              <a:gd name="connsiteY36" fmla="*/ 5032690 h 5102540"/>
              <a:gd name="connsiteX37" fmla="*/ 10543907 w 12191996"/>
              <a:gd name="connsiteY37" fmla="*/ 5013640 h 5102540"/>
              <a:gd name="connsiteX38" fmla="*/ 10505807 w 12191996"/>
              <a:gd name="connsiteY38" fmla="*/ 4994590 h 5102540"/>
              <a:gd name="connsiteX39" fmla="*/ 10469295 w 12191996"/>
              <a:gd name="connsiteY39" fmla="*/ 4978715 h 5102540"/>
              <a:gd name="connsiteX40" fmla="*/ 10428019 w 12191996"/>
              <a:gd name="connsiteY40" fmla="*/ 4962840 h 5102540"/>
              <a:gd name="connsiteX41" fmla="*/ 10381981 w 12191996"/>
              <a:gd name="connsiteY41" fmla="*/ 4946965 h 5102540"/>
              <a:gd name="connsiteX42" fmla="*/ 10329595 w 12191996"/>
              <a:gd name="connsiteY42" fmla="*/ 4935853 h 5102540"/>
              <a:gd name="connsiteX43" fmla="*/ 10269269 w 12191996"/>
              <a:gd name="connsiteY43" fmla="*/ 4929503 h 5102540"/>
              <a:gd name="connsiteX44" fmla="*/ 10201007 w 12191996"/>
              <a:gd name="connsiteY44" fmla="*/ 4926328 h 5102540"/>
              <a:gd name="connsiteX45" fmla="*/ 10132745 w 12191996"/>
              <a:gd name="connsiteY45" fmla="*/ 4929503 h 5102540"/>
              <a:gd name="connsiteX46" fmla="*/ 10072419 w 12191996"/>
              <a:gd name="connsiteY46" fmla="*/ 4935853 h 5102540"/>
              <a:gd name="connsiteX47" fmla="*/ 10020031 w 12191996"/>
              <a:gd name="connsiteY47" fmla="*/ 4946965 h 5102540"/>
              <a:gd name="connsiteX48" fmla="*/ 9973995 w 12191996"/>
              <a:gd name="connsiteY48" fmla="*/ 4962840 h 5102540"/>
              <a:gd name="connsiteX49" fmla="*/ 9932719 w 12191996"/>
              <a:gd name="connsiteY49" fmla="*/ 4978715 h 5102540"/>
              <a:gd name="connsiteX50" fmla="*/ 9896207 w 12191996"/>
              <a:gd name="connsiteY50" fmla="*/ 4994590 h 5102540"/>
              <a:gd name="connsiteX51" fmla="*/ 9820007 w 12191996"/>
              <a:gd name="connsiteY51" fmla="*/ 5032690 h 5102540"/>
              <a:gd name="connsiteX52" fmla="*/ 9783495 w 12191996"/>
              <a:gd name="connsiteY52" fmla="*/ 5051740 h 5102540"/>
              <a:gd name="connsiteX53" fmla="*/ 9742219 w 12191996"/>
              <a:gd name="connsiteY53" fmla="*/ 5067615 h 5102540"/>
              <a:gd name="connsiteX54" fmla="*/ 9696181 w 12191996"/>
              <a:gd name="connsiteY54" fmla="*/ 5081903 h 5102540"/>
              <a:gd name="connsiteX55" fmla="*/ 9643795 w 12191996"/>
              <a:gd name="connsiteY55" fmla="*/ 5093015 h 5102540"/>
              <a:gd name="connsiteX56" fmla="*/ 9583469 w 12191996"/>
              <a:gd name="connsiteY56" fmla="*/ 5100953 h 5102540"/>
              <a:gd name="connsiteX57" fmla="*/ 9515207 w 12191996"/>
              <a:gd name="connsiteY57" fmla="*/ 5102540 h 5102540"/>
              <a:gd name="connsiteX58" fmla="*/ 9446945 w 12191996"/>
              <a:gd name="connsiteY58" fmla="*/ 5100953 h 5102540"/>
              <a:gd name="connsiteX59" fmla="*/ 9386619 w 12191996"/>
              <a:gd name="connsiteY59" fmla="*/ 5093015 h 5102540"/>
              <a:gd name="connsiteX60" fmla="*/ 9334231 w 12191996"/>
              <a:gd name="connsiteY60" fmla="*/ 5081903 h 5102540"/>
              <a:gd name="connsiteX61" fmla="*/ 9288195 w 12191996"/>
              <a:gd name="connsiteY61" fmla="*/ 5067615 h 5102540"/>
              <a:gd name="connsiteX62" fmla="*/ 9246919 w 12191996"/>
              <a:gd name="connsiteY62" fmla="*/ 5051740 h 5102540"/>
              <a:gd name="connsiteX63" fmla="*/ 9210407 w 12191996"/>
              <a:gd name="connsiteY63" fmla="*/ 5032690 h 5102540"/>
              <a:gd name="connsiteX64" fmla="*/ 9172307 w 12191996"/>
              <a:gd name="connsiteY64" fmla="*/ 5013640 h 5102540"/>
              <a:gd name="connsiteX65" fmla="*/ 9134207 w 12191996"/>
              <a:gd name="connsiteY65" fmla="*/ 4994590 h 5102540"/>
              <a:gd name="connsiteX66" fmla="*/ 9097695 w 12191996"/>
              <a:gd name="connsiteY66" fmla="*/ 4978715 h 5102540"/>
              <a:gd name="connsiteX67" fmla="*/ 9056419 w 12191996"/>
              <a:gd name="connsiteY67" fmla="*/ 4962840 h 5102540"/>
              <a:gd name="connsiteX68" fmla="*/ 9010381 w 12191996"/>
              <a:gd name="connsiteY68" fmla="*/ 4946965 h 5102540"/>
              <a:gd name="connsiteX69" fmla="*/ 8957995 w 12191996"/>
              <a:gd name="connsiteY69" fmla="*/ 4935853 h 5102540"/>
              <a:gd name="connsiteX70" fmla="*/ 8897669 w 12191996"/>
              <a:gd name="connsiteY70" fmla="*/ 4929503 h 5102540"/>
              <a:gd name="connsiteX71" fmla="*/ 8827819 w 12191996"/>
              <a:gd name="connsiteY71" fmla="*/ 4926328 h 5102540"/>
              <a:gd name="connsiteX72" fmla="*/ 8761145 w 12191996"/>
              <a:gd name="connsiteY72" fmla="*/ 4929503 h 5102540"/>
              <a:gd name="connsiteX73" fmla="*/ 8700819 w 12191996"/>
              <a:gd name="connsiteY73" fmla="*/ 4935853 h 5102540"/>
              <a:gd name="connsiteX74" fmla="*/ 8648431 w 12191996"/>
              <a:gd name="connsiteY74" fmla="*/ 4946965 h 5102540"/>
              <a:gd name="connsiteX75" fmla="*/ 8602395 w 12191996"/>
              <a:gd name="connsiteY75" fmla="*/ 4962840 h 5102540"/>
              <a:gd name="connsiteX76" fmla="*/ 8561119 w 12191996"/>
              <a:gd name="connsiteY76" fmla="*/ 4978715 h 5102540"/>
              <a:gd name="connsiteX77" fmla="*/ 8524607 w 12191996"/>
              <a:gd name="connsiteY77" fmla="*/ 4994590 h 5102540"/>
              <a:gd name="connsiteX78" fmla="*/ 8486507 w 12191996"/>
              <a:gd name="connsiteY78" fmla="*/ 5013640 h 5102540"/>
              <a:gd name="connsiteX79" fmla="*/ 8448407 w 12191996"/>
              <a:gd name="connsiteY79" fmla="*/ 5032690 h 5102540"/>
              <a:gd name="connsiteX80" fmla="*/ 8411895 w 12191996"/>
              <a:gd name="connsiteY80" fmla="*/ 5051740 h 5102540"/>
              <a:gd name="connsiteX81" fmla="*/ 8370620 w 12191996"/>
              <a:gd name="connsiteY81" fmla="*/ 5067615 h 5102540"/>
              <a:gd name="connsiteX82" fmla="*/ 8324582 w 12191996"/>
              <a:gd name="connsiteY82" fmla="*/ 5081903 h 5102540"/>
              <a:gd name="connsiteX83" fmla="*/ 8272195 w 12191996"/>
              <a:gd name="connsiteY83" fmla="*/ 5093015 h 5102540"/>
              <a:gd name="connsiteX84" fmla="*/ 8211870 w 12191996"/>
              <a:gd name="connsiteY84" fmla="*/ 5100953 h 5102540"/>
              <a:gd name="connsiteX85" fmla="*/ 8143607 w 12191996"/>
              <a:gd name="connsiteY85" fmla="*/ 5102540 h 5102540"/>
              <a:gd name="connsiteX86" fmla="*/ 8075345 w 12191996"/>
              <a:gd name="connsiteY86" fmla="*/ 5100953 h 5102540"/>
              <a:gd name="connsiteX87" fmla="*/ 8015020 w 12191996"/>
              <a:gd name="connsiteY87" fmla="*/ 5093015 h 5102540"/>
              <a:gd name="connsiteX88" fmla="*/ 7962632 w 12191996"/>
              <a:gd name="connsiteY88" fmla="*/ 5081903 h 5102540"/>
              <a:gd name="connsiteX89" fmla="*/ 7916595 w 12191996"/>
              <a:gd name="connsiteY89" fmla="*/ 5067615 h 5102540"/>
              <a:gd name="connsiteX90" fmla="*/ 7875320 w 12191996"/>
              <a:gd name="connsiteY90" fmla="*/ 5051740 h 5102540"/>
              <a:gd name="connsiteX91" fmla="*/ 7838807 w 12191996"/>
              <a:gd name="connsiteY91" fmla="*/ 5032690 h 5102540"/>
              <a:gd name="connsiteX92" fmla="*/ 7800707 w 12191996"/>
              <a:gd name="connsiteY92" fmla="*/ 5013640 h 5102540"/>
              <a:gd name="connsiteX93" fmla="*/ 7762607 w 12191996"/>
              <a:gd name="connsiteY93" fmla="*/ 4994590 h 5102540"/>
              <a:gd name="connsiteX94" fmla="*/ 7726095 w 12191996"/>
              <a:gd name="connsiteY94" fmla="*/ 4978715 h 5102540"/>
              <a:gd name="connsiteX95" fmla="*/ 7684820 w 12191996"/>
              <a:gd name="connsiteY95" fmla="*/ 4962840 h 5102540"/>
              <a:gd name="connsiteX96" fmla="*/ 7638782 w 12191996"/>
              <a:gd name="connsiteY96" fmla="*/ 4946965 h 5102540"/>
              <a:gd name="connsiteX97" fmla="*/ 7586395 w 12191996"/>
              <a:gd name="connsiteY97" fmla="*/ 4935853 h 5102540"/>
              <a:gd name="connsiteX98" fmla="*/ 7526070 w 12191996"/>
              <a:gd name="connsiteY98" fmla="*/ 4929503 h 5102540"/>
              <a:gd name="connsiteX99" fmla="*/ 7457807 w 12191996"/>
              <a:gd name="connsiteY99" fmla="*/ 4926328 h 5102540"/>
              <a:gd name="connsiteX100" fmla="*/ 7389545 w 12191996"/>
              <a:gd name="connsiteY100" fmla="*/ 4929503 h 5102540"/>
              <a:gd name="connsiteX101" fmla="*/ 7329220 w 12191996"/>
              <a:gd name="connsiteY101" fmla="*/ 4935853 h 5102540"/>
              <a:gd name="connsiteX102" fmla="*/ 7276832 w 12191996"/>
              <a:gd name="connsiteY102" fmla="*/ 4946965 h 5102540"/>
              <a:gd name="connsiteX103" fmla="*/ 7230795 w 12191996"/>
              <a:gd name="connsiteY103" fmla="*/ 4962840 h 5102540"/>
              <a:gd name="connsiteX104" fmla="*/ 7189520 w 12191996"/>
              <a:gd name="connsiteY104" fmla="*/ 4978715 h 5102540"/>
              <a:gd name="connsiteX105" fmla="*/ 7153007 w 12191996"/>
              <a:gd name="connsiteY105" fmla="*/ 4994590 h 5102540"/>
              <a:gd name="connsiteX106" fmla="*/ 7114907 w 12191996"/>
              <a:gd name="connsiteY106" fmla="*/ 5013640 h 5102540"/>
              <a:gd name="connsiteX107" fmla="*/ 7076807 w 12191996"/>
              <a:gd name="connsiteY107" fmla="*/ 5032690 h 5102540"/>
              <a:gd name="connsiteX108" fmla="*/ 7040295 w 12191996"/>
              <a:gd name="connsiteY108" fmla="*/ 5051740 h 5102540"/>
              <a:gd name="connsiteX109" fmla="*/ 6999020 w 12191996"/>
              <a:gd name="connsiteY109" fmla="*/ 5067615 h 5102540"/>
              <a:gd name="connsiteX110" fmla="*/ 6952982 w 12191996"/>
              <a:gd name="connsiteY110" fmla="*/ 5081903 h 5102540"/>
              <a:gd name="connsiteX111" fmla="*/ 6900595 w 12191996"/>
              <a:gd name="connsiteY111" fmla="*/ 5093015 h 5102540"/>
              <a:gd name="connsiteX112" fmla="*/ 6840270 w 12191996"/>
              <a:gd name="connsiteY112" fmla="*/ 5100953 h 5102540"/>
              <a:gd name="connsiteX113" fmla="*/ 6781798 w 12191996"/>
              <a:gd name="connsiteY113" fmla="*/ 5102313 h 5102540"/>
              <a:gd name="connsiteX114" fmla="*/ 6723326 w 12191996"/>
              <a:gd name="connsiteY114" fmla="*/ 5100953 h 5102540"/>
              <a:gd name="connsiteX115" fmla="*/ 6663001 w 12191996"/>
              <a:gd name="connsiteY115" fmla="*/ 5093015 h 5102540"/>
              <a:gd name="connsiteX116" fmla="*/ 6610613 w 12191996"/>
              <a:gd name="connsiteY116" fmla="*/ 5081903 h 5102540"/>
              <a:gd name="connsiteX117" fmla="*/ 6564576 w 12191996"/>
              <a:gd name="connsiteY117" fmla="*/ 5067615 h 5102540"/>
              <a:gd name="connsiteX118" fmla="*/ 6523301 w 12191996"/>
              <a:gd name="connsiteY118" fmla="*/ 5051740 h 5102540"/>
              <a:gd name="connsiteX119" fmla="*/ 6486788 w 12191996"/>
              <a:gd name="connsiteY119" fmla="*/ 5032690 h 5102540"/>
              <a:gd name="connsiteX120" fmla="*/ 6448688 w 12191996"/>
              <a:gd name="connsiteY120" fmla="*/ 5013640 h 5102540"/>
              <a:gd name="connsiteX121" fmla="*/ 6410588 w 12191996"/>
              <a:gd name="connsiteY121" fmla="*/ 4994590 h 5102540"/>
              <a:gd name="connsiteX122" fmla="*/ 6374076 w 12191996"/>
              <a:gd name="connsiteY122" fmla="*/ 4978715 h 5102540"/>
              <a:gd name="connsiteX123" fmla="*/ 6332801 w 12191996"/>
              <a:gd name="connsiteY123" fmla="*/ 4962840 h 5102540"/>
              <a:gd name="connsiteX124" fmla="*/ 6286763 w 12191996"/>
              <a:gd name="connsiteY124" fmla="*/ 4946965 h 5102540"/>
              <a:gd name="connsiteX125" fmla="*/ 6234376 w 12191996"/>
              <a:gd name="connsiteY125" fmla="*/ 4935853 h 5102540"/>
              <a:gd name="connsiteX126" fmla="*/ 6174051 w 12191996"/>
              <a:gd name="connsiteY126" fmla="*/ 4929503 h 5102540"/>
              <a:gd name="connsiteX127" fmla="*/ 6105788 w 12191996"/>
              <a:gd name="connsiteY127" fmla="*/ 4926328 h 5102540"/>
              <a:gd name="connsiteX128" fmla="*/ 6095998 w 12191996"/>
              <a:gd name="connsiteY128" fmla="*/ 4926783 h 5102540"/>
              <a:gd name="connsiteX129" fmla="*/ 6086208 w 12191996"/>
              <a:gd name="connsiteY129" fmla="*/ 4926328 h 5102540"/>
              <a:gd name="connsiteX130" fmla="*/ 6017946 w 12191996"/>
              <a:gd name="connsiteY130" fmla="*/ 4929503 h 5102540"/>
              <a:gd name="connsiteX131" fmla="*/ 5957620 w 12191996"/>
              <a:gd name="connsiteY131" fmla="*/ 4935853 h 5102540"/>
              <a:gd name="connsiteX132" fmla="*/ 5905233 w 12191996"/>
              <a:gd name="connsiteY132" fmla="*/ 4946965 h 5102540"/>
              <a:gd name="connsiteX133" fmla="*/ 5859195 w 12191996"/>
              <a:gd name="connsiteY133" fmla="*/ 4962840 h 5102540"/>
              <a:gd name="connsiteX134" fmla="*/ 5817920 w 12191996"/>
              <a:gd name="connsiteY134" fmla="*/ 4978715 h 5102540"/>
              <a:gd name="connsiteX135" fmla="*/ 5781407 w 12191996"/>
              <a:gd name="connsiteY135" fmla="*/ 4994590 h 5102540"/>
              <a:gd name="connsiteX136" fmla="*/ 5743307 w 12191996"/>
              <a:gd name="connsiteY136" fmla="*/ 5013640 h 5102540"/>
              <a:gd name="connsiteX137" fmla="*/ 5705208 w 12191996"/>
              <a:gd name="connsiteY137" fmla="*/ 5032690 h 5102540"/>
              <a:gd name="connsiteX138" fmla="*/ 5668695 w 12191996"/>
              <a:gd name="connsiteY138" fmla="*/ 5051740 h 5102540"/>
              <a:gd name="connsiteX139" fmla="*/ 5627420 w 12191996"/>
              <a:gd name="connsiteY139" fmla="*/ 5067615 h 5102540"/>
              <a:gd name="connsiteX140" fmla="*/ 5581382 w 12191996"/>
              <a:gd name="connsiteY140" fmla="*/ 5081903 h 5102540"/>
              <a:gd name="connsiteX141" fmla="*/ 5528995 w 12191996"/>
              <a:gd name="connsiteY141" fmla="*/ 5093015 h 5102540"/>
              <a:gd name="connsiteX142" fmla="*/ 5468670 w 12191996"/>
              <a:gd name="connsiteY142" fmla="*/ 5100953 h 5102540"/>
              <a:gd name="connsiteX143" fmla="*/ 5410198 w 12191996"/>
              <a:gd name="connsiteY143" fmla="*/ 5102313 h 5102540"/>
              <a:gd name="connsiteX144" fmla="*/ 5351726 w 12191996"/>
              <a:gd name="connsiteY144" fmla="*/ 5100953 h 5102540"/>
              <a:gd name="connsiteX145" fmla="*/ 5291400 w 12191996"/>
              <a:gd name="connsiteY145" fmla="*/ 5093015 h 5102540"/>
              <a:gd name="connsiteX146" fmla="*/ 5239013 w 12191996"/>
              <a:gd name="connsiteY146" fmla="*/ 5081903 h 5102540"/>
              <a:gd name="connsiteX147" fmla="*/ 5192976 w 12191996"/>
              <a:gd name="connsiteY147" fmla="*/ 5067615 h 5102540"/>
              <a:gd name="connsiteX148" fmla="*/ 5151700 w 12191996"/>
              <a:gd name="connsiteY148" fmla="*/ 5051740 h 5102540"/>
              <a:gd name="connsiteX149" fmla="*/ 5115188 w 12191996"/>
              <a:gd name="connsiteY149" fmla="*/ 5032690 h 5102540"/>
              <a:gd name="connsiteX150" fmla="*/ 5077089 w 12191996"/>
              <a:gd name="connsiteY150" fmla="*/ 5013640 h 5102540"/>
              <a:gd name="connsiteX151" fmla="*/ 5038988 w 12191996"/>
              <a:gd name="connsiteY151" fmla="*/ 4994590 h 5102540"/>
              <a:gd name="connsiteX152" fmla="*/ 5002476 w 12191996"/>
              <a:gd name="connsiteY152" fmla="*/ 4978715 h 5102540"/>
              <a:gd name="connsiteX153" fmla="*/ 4961200 w 12191996"/>
              <a:gd name="connsiteY153" fmla="*/ 4962840 h 5102540"/>
              <a:gd name="connsiteX154" fmla="*/ 4915164 w 12191996"/>
              <a:gd name="connsiteY154" fmla="*/ 4946965 h 5102540"/>
              <a:gd name="connsiteX155" fmla="*/ 4862776 w 12191996"/>
              <a:gd name="connsiteY155" fmla="*/ 4935853 h 5102540"/>
              <a:gd name="connsiteX156" fmla="*/ 4802452 w 12191996"/>
              <a:gd name="connsiteY156" fmla="*/ 4929503 h 5102540"/>
              <a:gd name="connsiteX157" fmla="*/ 4734188 w 12191996"/>
              <a:gd name="connsiteY157" fmla="*/ 4926328 h 5102540"/>
              <a:gd name="connsiteX158" fmla="*/ 4665927 w 12191996"/>
              <a:gd name="connsiteY158" fmla="*/ 4929503 h 5102540"/>
              <a:gd name="connsiteX159" fmla="*/ 4605601 w 12191996"/>
              <a:gd name="connsiteY159" fmla="*/ 4935853 h 5102540"/>
              <a:gd name="connsiteX160" fmla="*/ 4553214 w 12191996"/>
              <a:gd name="connsiteY160" fmla="*/ 4946965 h 5102540"/>
              <a:gd name="connsiteX161" fmla="*/ 4507176 w 12191996"/>
              <a:gd name="connsiteY161" fmla="*/ 4962840 h 5102540"/>
              <a:gd name="connsiteX162" fmla="*/ 4465901 w 12191996"/>
              <a:gd name="connsiteY162" fmla="*/ 4978715 h 5102540"/>
              <a:gd name="connsiteX163" fmla="*/ 4429388 w 12191996"/>
              <a:gd name="connsiteY163" fmla="*/ 4994590 h 5102540"/>
              <a:gd name="connsiteX164" fmla="*/ 4353188 w 12191996"/>
              <a:gd name="connsiteY164" fmla="*/ 5032690 h 5102540"/>
              <a:gd name="connsiteX165" fmla="*/ 4316676 w 12191996"/>
              <a:gd name="connsiteY165" fmla="*/ 5051740 h 5102540"/>
              <a:gd name="connsiteX166" fmla="*/ 4275401 w 12191996"/>
              <a:gd name="connsiteY166" fmla="*/ 5067615 h 5102540"/>
              <a:gd name="connsiteX167" fmla="*/ 4229363 w 12191996"/>
              <a:gd name="connsiteY167" fmla="*/ 5081903 h 5102540"/>
              <a:gd name="connsiteX168" fmla="*/ 4176976 w 12191996"/>
              <a:gd name="connsiteY168" fmla="*/ 5093015 h 5102540"/>
              <a:gd name="connsiteX169" fmla="*/ 4116651 w 12191996"/>
              <a:gd name="connsiteY169" fmla="*/ 5100953 h 5102540"/>
              <a:gd name="connsiteX170" fmla="*/ 4048388 w 12191996"/>
              <a:gd name="connsiteY170" fmla="*/ 5102540 h 5102540"/>
              <a:gd name="connsiteX171" fmla="*/ 3980126 w 12191996"/>
              <a:gd name="connsiteY171" fmla="*/ 5100953 h 5102540"/>
              <a:gd name="connsiteX172" fmla="*/ 3919801 w 12191996"/>
              <a:gd name="connsiteY172" fmla="*/ 5093015 h 5102540"/>
              <a:gd name="connsiteX173" fmla="*/ 3867413 w 12191996"/>
              <a:gd name="connsiteY173" fmla="*/ 5081903 h 5102540"/>
              <a:gd name="connsiteX174" fmla="*/ 3821376 w 12191996"/>
              <a:gd name="connsiteY174" fmla="*/ 5067615 h 5102540"/>
              <a:gd name="connsiteX175" fmla="*/ 3780101 w 12191996"/>
              <a:gd name="connsiteY175" fmla="*/ 5051740 h 5102540"/>
              <a:gd name="connsiteX176" fmla="*/ 3743588 w 12191996"/>
              <a:gd name="connsiteY176" fmla="*/ 5032690 h 5102540"/>
              <a:gd name="connsiteX177" fmla="*/ 3705488 w 12191996"/>
              <a:gd name="connsiteY177" fmla="*/ 5013640 h 5102540"/>
              <a:gd name="connsiteX178" fmla="*/ 3667388 w 12191996"/>
              <a:gd name="connsiteY178" fmla="*/ 4994590 h 5102540"/>
              <a:gd name="connsiteX179" fmla="*/ 3630876 w 12191996"/>
              <a:gd name="connsiteY179" fmla="*/ 4978715 h 5102540"/>
              <a:gd name="connsiteX180" fmla="*/ 3589601 w 12191996"/>
              <a:gd name="connsiteY180" fmla="*/ 4962840 h 5102540"/>
              <a:gd name="connsiteX181" fmla="*/ 3543563 w 12191996"/>
              <a:gd name="connsiteY181" fmla="*/ 4946965 h 5102540"/>
              <a:gd name="connsiteX182" fmla="*/ 3491176 w 12191996"/>
              <a:gd name="connsiteY182" fmla="*/ 4935853 h 5102540"/>
              <a:gd name="connsiteX183" fmla="*/ 3430851 w 12191996"/>
              <a:gd name="connsiteY183" fmla="*/ 4929503 h 5102540"/>
              <a:gd name="connsiteX184" fmla="*/ 3361001 w 12191996"/>
              <a:gd name="connsiteY184" fmla="*/ 4926328 h 5102540"/>
              <a:gd name="connsiteX185" fmla="*/ 3294326 w 12191996"/>
              <a:gd name="connsiteY185" fmla="*/ 4929503 h 5102540"/>
              <a:gd name="connsiteX186" fmla="*/ 3234001 w 12191996"/>
              <a:gd name="connsiteY186" fmla="*/ 4935853 h 5102540"/>
              <a:gd name="connsiteX187" fmla="*/ 3181613 w 12191996"/>
              <a:gd name="connsiteY187" fmla="*/ 4946965 h 5102540"/>
              <a:gd name="connsiteX188" fmla="*/ 3135576 w 12191996"/>
              <a:gd name="connsiteY188" fmla="*/ 4962840 h 5102540"/>
              <a:gd name="connsiteX189" fmla="*/ 3094301 w 12191996"/>
              <a:gd name="connsiteY189" fmla="*/ 4978715 h 5102540"/>
              <a:gd name="connsiteX190" fmla="*/ 3057788 w 12191996"/>
              <a:gd name="connsiteY190" fmla="*/ 4994590 h 5102540"/>
              <a:gd name="connsiteX191" fmla="*/ 3019688 w 12191996"/>
              <a:gd name="connsiteY191" fmla="*/ 5013640 h 5102540"/>
              <a:gd name="connsiteX192" fmla="*/ 2981588 w 12191996"/>
              <a:gd name="connsiteY192" fmla="*/ 5032690 h 5102540"/>
              <a:gd name="connsiteX193" fmla="*/ 2945076 w 12191996"/>
              <a:gd name="connsiteY193" fmla="*/ 5051740 h 5102540"/>
              <a:gd name="connsiteX194" fmla="*/ 2903801 w 12191996"/>
              <a:gd name="connsiteY194" fmla="*/ 5067615 h 5102540"/>
              <a:gd name="connsiteX195" fmla="*/ 2857763 w 12191996"/>
              <a:gd name="connsiteY195" fmla="*/ 5081903 h 5102540"/>
              <a:gd name="connsiteX196" fmla="*/ 2805376 w 12191996"/>
              <a:gd name="connsiteY196" fmla="*/ 5093015 h 5102540"/>
              <a:gd name="connsiteX197" fmla="*/ 2745051 w 12191996"/>
              <a:gd name="connsiteY197" fmla="*/ 5100953 h 5102540"/>
              <a:gd name="connsiteX198" fmla="*/ 2676788 w 12191996"/>
              <a:gd name="connsiteY198" fmla="*/ 5102540 h 5102540"/>
              <a:gd name="connsiteX199" fmla="*/ 2608526 w 12191996"/>
              <a:gd name="connsiteY199" fmla="*/ 5100953 h 5102540"/>
              <a:gd name="connsiteX200" fmla="*/ 2548201 w 12191996"/>
              <a:gd name="connsiteY200" fmla="*/ 5093015 h 5102540"/>
              <a:gd name="connsiteX201" fmla="*/ 2495813 w 12191996"/>
              <a:gd name="connsiteY201" fmla="*/ 5081903 h 5102540"/>
              <a:gd name="connsiteX202" fmla="*/ 2449776 w 12191996"/>
              <a:gd name="connsiteY202" fmla="*/ 5067615 h 5102540"/>
              <a:gd name="connsiteX203" fmla="*/ 2408501 w 12191996"/>
              <a:gd name="connsiteY203" fmla="*/ 5051740 h 5102540"/>
              <a:gd name="connsiteX204" fmla="*/ 2371988 w 12191996"/>
              <a:gd name="connsiteY204" fmla="*/ 5032690 h 5102540"/>
              <a:gd name="connsiteX205" fmla="*/ 2333888 w 12191996"/>
              <a:gd name="connsiteY205" fmla="*/ 5013640 h 5102540"/>
              <a:gd name="connsiteX206" fmla="*/ 2295788 w 12191996"/>
              <a:gd name="connsiteY206" fmla="*/ 4994590 h 5102540"/>
              <a:gd name="connsiteX207" fmla="*/ 2259276 w 12191996"/>
              <a:gd name="connsiteY207" fmla="*/ 4978715 h 5102540"/>
              <a:gd name="connsiteX208" fmla="*/ 2218001 w 12191996"/>
              <a:gd name="connsiteY208" fmla="*/ 4962840 h 5102540"/>
              <a:gd name="connsiteX209" fmla="*/ 2171963 w 12191996"/>
              <a:gd name="connsiteY209" fmla="*/ 4946965 h 5102540"/>
              <a:gd name="connsiteX210" fmla="*/ 2119576 w 12191996"/>
              <a:gd name="connsiteY210" fmla="*/ 4935853 h 5102540"/>
              <a:gd name="connsiteX211" fmla="*/ 2059251 w 12191996"/>
              <a:gd name="connsiteY211" fmla="*/ 4929503 h 5102540"/>
              <a:gd name="connsiteX212" fmla="*/ 1990988 w 12191996"/>
              <a:gd name="connsiteY212" fmla="*/ 4926328 h 5102540"/>
              <a:gd name="connsiteX213" fmla="*/ 1922726 w 12191996"/>
              <a:gd name="connsiteY213" fmla="*/ 4929503 h 5102540"/>
              <a:gd name="connsiteX214" fmla="*/ 1862401 w 12191996"/>
              <a:gd name="connsiteY214" fmla="*/ 4935853 h 5102540"/>
              <a:gd name="connsiteX215" fmla="*/ 1810013 w 12191996"/>
              <a:gd name="connsiteY215" fmla="*/ 4946965 h 5102540"/>
              <a:gd name="connsiteX216" fmla="*/ 1763976 w 12191996"/>
              <a:gd name="connsiteY216" fmla="*/ 4962840 h 5102540"/>
              <a:gd name="connsiteX217" fmla="*/ 1722701 w 12191996"/>
              <a:gd name="connsiteY217" fmla="*/ 4978715 h 5102540"/>
              <a:gd name="connsiteX218" fmla="*/ 1686188 w 12191996"/>
              <a:gd name="connsiteY218" fmla="*/ 4994590 h 5102540"/>
              <a:gd name="connsiteX219" fmla="*/ 1648088 w 12191996"/>
              <a:gd name="connsiteY219" fmla="*/ 5013640 h 5102540"/>
              <a:gd name="connsiteX220" fmla="*/ 1609988 w 12191996"/>
              <a:gd name="connsiteY220" fmla="*/ 5032690 h 5102540"/>
              <a:gd name="connsiteX221" fmla="*/ 1573476 w 12191996"/>
              <a:gd name="connsiteY221" fmla="*/ 5051740 h 5102540"/>
              <a:gd name="connsiteX222" fmla="*/ 1532201 w 12191996"/>
              <a:gd name="connsiteY222" fmla="*/ 5067615 h 5102540"/>
              <a:gd name="connsiteX223" fmla="*/ 1486163 w 12191996"/>
              <a:gd name="connsiteY223" fmla="*/ 5081903 h 5102540"/>
              <a:gd name="connsiteX224" fmla="*/ 1433776 w 12191996"/>
              <a:gd name="connsiteY224" fmla="*/ 5093015 h 5102540"/>
              <a:gd name="connsiteX225" fmla="*/ 1373451 w 12191996"/>
              <a:gd name="connsiteY225" fmla="*/ 5100953 h 5102540"/>
              <a:gd name="connsiteX226" fmla="*/ 1305188 w 12191996"/>
              <a:gd name="connsiteY226" fmla="*/ 5102540 h 5102540"/>
              <a:gd name="connsiteX227" fmla="*/ 1236926 w 12191996"/>
              <a:gd name="connsiteY227" fmla="*/ 5100953 h 5102540"/>
              <a:gd name="connsiteX228" fmla="*/ 1176601 w 12191996"/>
              <a:gd name="connsiteY228" fmla="*/ 5093015 h 5102540"/>
              <a:gd name="connsiteX229" fmla="*/ 1124213 w 12191996"/>
              <a:gd name="connsiteY229" fmla="*/ 5081903 h 5102540"/>
              <a:gd name="connsiteX230" fmla="*/ 1078176 w 12191996"/>
              <a:gd name="connsiteY230" fmla="*/ 5067615 h 5102540"/>
              <a:gd name="connsiteX231" fmla="*/ 1036901 w 12191996"/>
              <a:gd name="connsiteY231" fmla="*/ 5051740 h 5102540"/>
              <a:gd name="connsiteX232" fmla="*/ 1000388 w 12191996"/>
              <a:gd name="connsiteY232" fmla="*/ 5032690 h 5102540"/>
              <a:gd name="connsiteX233" fmla="*/ 962288 w 12191996"/>
              <a:gd name="connsiteY233" fmla="*/ 5013640 h 5102540"/>
              <a:gd name="connsiteX234" fmla="*/ 924188 w 12191996"/>
              <a:gd name="connsiteY234" fmla="*/ 4994590 h 5102540"/>
              <a:gd name="connsiteX235" fmla="*/ 887676 w 12191996"/>
              <a:gd name="connsiteY235" fmla="*/ 4978715 h 5102540"/>
              <a:gd name="connsiteX236" fmla="*/ 846401 w 12191996"/>
              <a:gd name="connsiteY236" fmla="*/ 4962840 h 5102540"/>
              <a:gd name="connsiteX237" fmla="*/ 800363 w 12191996"/>
              <a:gd name="connsiteY237" fmla="*/ 4946965 h 5102540"/>
              <a:gd name="connsiteX238" fmla="*/ 747976 w 12191996"/>
              <a:gd name="connsiteY238" fmla="*/ 4935853 h 5102540"/>
              <a:gd name="connsiteX239" fmla="*/ 687651 w 12191996"/>
              <a:gd name="connsiteY239" fmla="*/ 4929503 h 5102540"/>
              <a:gd name="connsiteX240" fmla="*/ 619388 w 12191996"/>
              <a:gd name="connsiteY240" fmla="*/ 4926328 h 5102540"/>
              <a:gd name="connsiteX241" fmla="*/ 551126 w 12191996"/>
              <a:gd name="connsiteY241" fmla="*/ 4929503 h 5102540"/>
              <a:gd name="connsiteX242" fmla="*/ 490801 w 12191996"/>
              <a:gd name="connsiteY242" fmla="*/ 4935853 h 5102540"/>
              <a:gd name="connsiteX243" fmla="*/ 438413 w 12191996"/>
              <a:gd name="connsiteY243" fmla="*/ 4946965 h 5102540"/>
              <a:gd name="connsiteX244" fmla="*/ 392376 w 12191996"/>
              <a:gd name="connsiteY244" fmla="*/ 4962840 h 5102540"/>
              <a:gd name="connsiteX245" fmla="*/ 351101 w 12191996"/>
              <a:gd name="connsiteY245" fmla="*/ 4978715 h 5102540"/>
              <a:gd name="connsiteX246" fmla="*/ 314588 w 12191996"/>
              <a:gd name="connsiteY246" fmla="*/ 4994590 h 5102540"/>
              <a:gd name="connsiteX247" fmla="*/ 276488 w 12191996"/>
              <a:gd name="connsiteY247" fmla="*/ 5013640 h 5102540"/>
              <a:gd name="connsiteX248" fmla="*/ 238388 w 12191996"/>
              <a:gd name="connsiteY248" fmla="*/ 5032690 h 5102540"/>
              <a:gd name="connsiteX249" fmla="*/ 201876 w 12191996"/>
              <a:gd name="connsiteY249" fmla="*/ 5051740 h 5102540"/>
              <a:gd name="connsiteX250" fmla="*/ 160601 w 12191996"/>
              <a:gd name="connsiteY250" fmla="*/ 5067615 h 5102540"/>
              <a:gd name="connsiteX251" fmla="*/ 114563 w 12191996"/>
              <a:gd name="connsiteY251" fmla="*/ 5081903 h 5102540"/>
              <a:gd name="connsiteX252" fmla="*/ 62176 w 12191996"/>
              <a:gd name="connsiteY252" fmla="*/ 5093015 h 5102540"/>
              <a:gd name="connsiteX253" fmla="*/ 1851 w 12191996"/>
              <a:gd name="connsiteY253" fmla="*/ 5100953 h 5102540"/>
              <a:gd name="connsiteX254" fmla="*/ 0 w 12191996"/>
              <a:gd name="connsiteY254" fmla="*/ 5100996 h 5102540"/>
              <a:gd name="connsiteX255" fmla="*/ 0 w 12191996"/>
              <a:gd name="connsiteY255" fmla="*/ 0 h 5102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</a:cxnLst>
            <a:rect l="l" t="t" r="r" b="b"/>
            <a:pathLst>
              <a:path w="12191996" h="5102540">
                <a:moveTo>
                  <a:pt x="0" y="0"/>
                </a:moveTo>
                <a:lnTo>
                  <a:pt x="12191996" y="0"/>
                </a:lnTo>
                <a:lnTo>
                  <a:pt x="12191996" y="5100996"/>
                </a:lnTo>
                <a:lnTo>
                  <a:pt x="12190145" y="5100953"/>
                </a:lnTo>
                <a:lnTo>
                  <a:pt x="12129819" y="5093016"/>
                </a:lnTo>
                <a:lnTo>
                  <a:pt x="12077431" y="5081903"/>
                </a:lnTo>
                <a:lnTo>
                  <a:pt x="12031395" y="5067615"/>
                </a:lnTo>
                <a:lnTo>
                  <a:pt x="11990119" y="5051740"/>
                </a:lnTo>
                <a:lnTo>
                  <a:pt x="11953607" y="5032690"/>
                </a:lnTo>
                <a:lnTo>
                  <a:pt x="11915507" y="5013640"/>
                </a:lnTo>
                <a:lnTo>
                  <a:pt x="11877407" y="4994590"/>
                </a:lnTo>
                <a:lnTo>
                  <a:pt x="11840895" y="4978715"/>
                </a:lnTo>
                <a:lnTo>
                  <a:pt x="11799619" y="4962840"/>
                </a:lnTo>
                <a:lnTo>
                  <a:pt x="11753581" y="4946965"/>
                </a:lnTo>
                <a:lnTo>
                  <a:pt x="11701195" y="4935853"/>
                </a:lnTo>
                <a:lnTo>
                  <a:pt x="11640869" y="4929503"/>
                </a:lnTo>
                <a:lnTo>
                  <a:pt x="11572607" y="4926328"/>
                </a:lnTo>
                <a:lnTo>
                  <a:pt x="11504345" y="4929503"/>
                </a:lnTo>
                <a:lnTo>
                  <a:pt x="11444019" y="4935853"/>
                </a:lnTo>
                <a:lnTo>
                  <a:pt x="11391631" y="4946965"/>
                </a:lnTo>
                <a:lnTo>
                  <a:pt x="11345595" y="4962840"/>
                </a:lnTo>
                <a:lnTo>
                  <a:pt x="11304319" y="4978715"/>
                </a:lnTo>
                <a:lnTo>
                  <a:pt x="11267807" y="4994590"/>
                </a:lnTo>
                <a:lnTo>
                  <a:pt x="11229707" y="5013640"/>
                </a:lnTo>
                <a:lnTo>
                  <a:pt x="11191607" y="5032690"/>
                </a:lnTo>
                <a:lnTo>
                  <a:pt x="11155095" y="5051740"/>
                </a:lnTo>
                <a:lnTo>
                  <a:pt x="11113819" y="5067615"/>
                </a:lnTo>
                <a:lnTo>
                  <a:pt x="11067781" y="5081903"/>
                </a:lnTo>
                <a:lnTo>
                  <a:pt x="11015395" y="5093015"/>
                </a:lnTo>
                <a:lnTo>
                  <a:pt x="10955069" y="5100953"/>
                </a:lnTo>
                <a:lnTo>
                  <a:pt x="10886807" y="5102540"/>
                </a:lnTo>
                <a:lnTo>
                  <a:pt x="10818545" y="5100953"/>
                </a:lnTo>
                <a:lnTo>
                  <a:pt x="10758219" y="5093015"/>
                </a:lnTo>
                <a:lnTo>
                  <a:pt x="10705831" y="5081903"/>
                </a:lnTo>
                <a:lnTo>
                  <a:pt x="10659795" y="5067615"/>
                </a:lnTo>
                <a:lnTo>
                  <a:pt x="10618519" y="5051740"/>
                </a:lnTo>
                <a:lnTo>
                  <a:pt x="10582007" y="5032690"/>
                </a:lnTo>
                <a:lnTo>
                  <a:pt x="10543907" y="5013640"/>
                </a:lnTo>
                <a:lnTo>
                  <a:pt x="10505807" y="4994590"/>
                </a:lnTo>
                <a:lnTo>
                  <a:pt x="10469295" y="4978715"/>
                </a:lnTo>
                <a:lnTo>
                  <a:pt x="10428019" y="4962840"/>
                </a:lnTo>
                <a:lnTo>
                  <a:pt x="10381981" y="4946965"/>
                </a:lnTo>
                <a:lnTo>
                  <a:pt x="10329595" y="4935853"/>
                </a:lnTo>
                <a:lnTo>
                  <a:pt x="10269269" y="4929503"/>
                </a:lnTo>
                <a:lnTo>
                  <a:pt x="10201007" y="4926328"/>
                </a:lnTo>
                <a:lnTo>
                  <a:pt x="10132745" y="4929503"/>
                </a:lnTo>
                <a:lnTo>
                  <a:pt x="10072419" y="4935853"/>
                </a:lnTo>
                <a:lnTo>
                  <a:pt x="10020031" y="4946965"/>
                </a:lnTo>
                <a:lnTo>
                  <a:pt x="9973995" y="4962840"/>
                </a:lnTo>
                <a:lnTo>
                  <a:pt x="9932719" y="4978715"/>
                </a:lnTo>
                <a:lnTo>
                  <a:pt x="9896207" y="4994590"/>
                </a:lnTo>
                <a:lnTo>
                  <a:pt x="9820007" y="5032690"/>
                </a:lnTo>
                <a:lnTo>
                  <a:pt x="9783495" y="5051740"/>
                </a:lnTo>
                <a:lnTo>
                  <a:pt x="9742219" y="5067615"/>
                </a:lnTo>
                <a:lnTo>
                  <a:pt x="9696181" y="5081903"/>
                </a:lnTo>
                <a:lnTo>
                  <a:pt x="9643795" y="5093015"/>
                </a:lnTo>
                <a:lnTo>
                  <a:pt x="9583469" y="5100953"/>
                </a:lnTo>
                <a:lnTo>
                  <a:pt x="9515207" y="5102540"/>
                </a:lnTo>
                <a:lnTo>
                  <a:pt x="9446945" y="5100953"/>
                </a:lnTo>
                <a:lnTo>
                  <a:pt x="9386619" y="5093015"/>
                </a:lnTo>
                <a:lnTo>
                  <a:pt x="9334231" y="5081903"/>
                </a:lnTo>
                <a:lnTo>
                  <a:pt x="9288195" y="5067615"/>
                </a:lnTo>
                <a:lnTo>
                  <a:pt x="9246919" y="5051740"/>
                </a:lnTo>
                <a:lnTo>
                  <a:pt x="9210407" y="5032690"/>
                </a:lnTo>
                <a:lnTo>
                  <a:pt x="9172307" y="5013640"/>
                </a:lnTo>
                <a:lnTo>
                  <a:pt x="9134207" y="4994590"/>
                </a:lnTo>
                <a:lnTo>
                  <a:pt x="9097695" y="4978715"/>
                </a:lnTo>
                <a:lnTo>
                  <a:pt x="9056419" y="4962840"/>
                </a:lnTo>
                <a:lnTo>
                  <a:pt x="9010381" y="4946965"/>
                </a:lnTo>
                <a:lnTo>
                  <a:pt x="8957995" y="4935853"/>
                </a:lnTo>
                <a:lnTo>
                  <a:pt x="8897669" y="4929503"/>
                </a:lnTo>
                <a:lnTo>
                  <a:pt x="8827819" y="4926328"/>
                </a:lnTo>
                <a:lnTo>
                  <a:pt x="8761145" y="4929503"/>
                </a:lnTo>
                <a:lnTo>
                  <a:pt x="8700819" y="4935853"/>
                </a:lnTo>
                <a:lnTo>
                  <a:pt x="8648431" y="4946965"/>
                </a:lnTo>
                <a:lnTo>
                  <a:pt x="8602395" y="4962840"/>
                </a:lnTo>
                <a:lnTo>
                  <a:pt x="8561119" y="4978715"/>
                </a:lnTo>
                <a:lnTo>
                  <a:pt x="8524607" y="4994590"/>
                </a:lnTo>
                <a:lnTo>
                  <a:pt x="8486507" y="5013640"/>
                </a:lnTo>
                <a:lnTo>
                  <a:pt x="8448407" y="5032690"/>
                </a:lnTo>
                <a:lnTo>
                  <a:pt x="8411895" y="5051740"/>
                </a:lnTo>
                <a:lnTo>
                  <a:pt x="8370620" y="5067615"/>
                </a:lnTo>
                <a:lnTo>
                  <a:pt x="8324582" y="5081903"/>
                </a:lnTo>
                <a:lnTo>
                  <a:pt x="8272195" y="5093015"/>
                </a:lnTo>
                <a:lnTo>
                  <a:pt x="8211870" y="5100953"/>
                </a:lnTo>
                <a:lnTo>
                  <a:pt x="8143607" y="5102540"/>
                </a:lnTo>
                <a:lnTo>
                  <a:pt x="8075345" y="5100953"/>
                </a:lnTo>
                <a:lnTo>
                  <a:pt x="8015020" y="5093015"/>
                </a:lnTo>
                <a:lnTo>
                  <a:pt x="7962632" y="5081903"/>
                </a:lnTo>
                <a:lnTo>
                  <a:pt x="7916595" y="5067615"/>
                </a:lnTo>
                <a:lnTo>
                  <a:pt x="7875320" y="5051740"/>
                </a:lnTo>
                <a:lnTo>
                  <a:pt x="7838807" y="5032690"/>
                </a:lnTo>
                <a:lnTo>
                  <a:pt x="7800707" y="5013640"/>
                </a:lnTo>
                <a:lnTo>
                  <a:pt x="7762607" y="4994590"/>
                </a:lnTo>
                <a:lnTo>
                  <a:pt x="7726095" y="4978715"/>
                </a:lnTo>
                <a:lnTo>
                  <a:pt x="7684820" y="4962840"/>
                </a:lnTo>
                <a:lnTo>
                  <a:pt x="7638782" y="4946965"/>
                </a:lnTo>
                <a:lnTo>
                  <a:pt x="7586395" y="4935853"/>
                </a:lnTo>
                <a:lnTo>
                  <a:pt x="7526070" y="4929503"/>
                </a:lnTo>
                <a:lnTo>
                  <a:pt x="7457807" y="4926328"/>
                </a:lnTo>
                <a:lnTo>
                  <a:pt x="7389545" y="4929503"/>
                </a:lnTo>
                <a:lnTo>
                  <a:pt x="7329220" y="4935853"/>
                </a:lnTo>
                <a:lnTo>
                  <a:pt x="7276832" y="4946965"/>
                </a:lnTo>
                <a:lnTo>
                  <a:pt x="7230795" y="4962840"/>
                </a:lnTo>
                <a:lnTo>
                  <a:pt x="7189520" y="4978715"/>
                </a:lnTo>
                <a:lnTo>
                  <a:pt x="7153007" y="4994590"/>
                </a:lnTo>
                <a:lnTo>
                  <a:pt x="7114907" y="5013640"/>
                </a:lnTo>
                <a:lnTo>
                  <a:pt x="7076807" y="5032690"/>
                </a:lnTo>
                <a:lnTo>
                  <a:pt x="7040295" y="5051740"/>
                </a:lnTo>
                <a:lnTo>
                  <a:pt x="6999020" y="5067615"/>
                </a:lnTo>
                <a:lnTo>
                  <a:pt x="6952982" y="5081903"/>
                </a:lnTo>
                <a:lnTo>
                  <a:pt x="6900595" y="5093015"/>
                </a:lnTo>
                <a:lnTo>
                  <a:pt x="6840270" y="5100953"/>
                </a:lnTo>
                <a:lnTo>
                  <a:pt x="6781798" y="5102313"/>
                </a:lnTo>
                <a:lnTo>
                  <a:pt x="6723326" y="5100953"/>
                </a:lnTo>
                <a:lnTo>
                  <a:pt x="6663001" y="5093015"/>
                </a:lnTo>
                <a:lnTo>
                  <a:pt x="6610613" y="5081903"/>
                </a:lnTo>
                <a:lnTo>
                  <a:pt x="6564576" y="5067615"/>
                </a:lnTo>
                <a:lnTo>
                  <a:pt x="6523301" y="5051740"/>
                </a:lnTo>
                <a:lnTo>
                  <a:pt x="6486788" y="5032690"/>
                </a:lnTo>
                <a:lnTo>
                  <a:pt x="6448688" y="5013640"/>
                </a:lnTo>
                <a:lnTo>
                  <a:pt x="6410588" y="4994590"/>
                </a:lnTo>
                <a:lnTo>
                  <a:pt x="6374076" y="4978715"/>
                </a:lnTo>
                <a:lnTo>
                  <a:pt x="6332801" y="4962840"/>
                </a:lnTo>
                <a:lnTo>
                  <a:pt x="6286763" y="4946965"/>
                </a:lnTo>
                <a:lnTo>
                  <a:pt x="6234376" y="4935853"/>
                </a:lnTo>
                <a:lnTo>
                  <a:pt x="6174051" y="4929503"/>
                </a:lnTo>
                <a:lnTo>
                  <a:pt x="6105788" y="4926328"/>
                </a:lnTo>
                <a:lnTo>
                  <a:pt x="6095998" y="4926783"/>
                </a:lnTo>
                <a:lnTo>
                  <a:pt x="6086208" y="4926328"/>
                </a:lnTo>
                <a:lnTo>
                  <a:pt x="6017946" y="4929503"/>
                </a:lnTo>
                <a:lnTo>
                  <a:pt x="5957620" y="4935853"/>
                </a:lnTo>
                <a:lnTo>
                  <a:pt x="5905233" y="4946965"/>
                </a:lnTo>
                <a:lnTo>
                  <a:pt x="5859195" y="4962840"/>
                </a:lnTo>
                <a:lnTo>
                  <a:pt x="5817920" y="4978715"/>
                </a:lnTo>
                <a:lnTo>
                  <a:pt x="5781407" y="4994590"/>
                </a:lnTo>
                <a:lnTo>
                  <a:pt x="5743307" y="5013640"/>
                </a:lnTo>
                <a:lnTo>
                  <a:pt x="5705208" y="5032690"/>
                </a:lnTo>
                <a:lnTo>
                  <a:pt x="5668695" y="5051740"/>
                </a:lnTo>
                <a:lnTo>
                  <a:pt x="5627420" y="5067615"/>
                </a:lnTo>
                <a:lnTo>
                  <a:pt x="5581382" y="5081903"/>
                </a:lnTo>
                <a:lnTo>
                  <a:pt x="5528995" y="5093015"/>
                </a:lnTo>
                <a:lnTo>
                  <a:pt x="5468670" y="5100953"/>
                </a:lnTo>
                <a:lnTo>
                  <a:pt x="5410198" y="5102313"/>
                </a:lnTo>
                <a:lnTo>
                  <a:pt x="5351726" y="5100953"/>
                </a:lnTo>
                <a:lnTo>
                  <a:pt x="5291400" y="5093015"/>
                </a:lnTo>
                <a:lnTo>
                  <a:pt x="5239013" y="5081903"/>
                </a:lnTo>
                <a:lnTo>
                  <a:pt x="5192976" y="5067615"/>
                </a:lnTo>
                <a:lnTo>
                  <a:pt x="5151700" y="5051740"/>
                </a:lnTo>
                <a:lnTo>
                  <a:pt x="5115188" y="5032690"/>
                </a:lnTo>
                <a:lnTo>
                  <a:pt x="5077089" y="5013640"/>
                </a:lnTo>
                <a:lnTo>
                  <a:pt x="5038988" y="4994590"/>
                </a:lnTo>
                <a:lnTo>
                  <a:pt x="5002476" y="4978715"/>
                </a:lnTo>
                <a:lnTo>
                  <a:pt x="4961200" y="4962840"/>
                </a:lnTo>
                <a:lnTo>
                  <a:pt x="4915164" y="4946965"/>
                </a:lnTo>
                <a:lnTo>
                  <a:pt x="4862776" y="4935853"/>
                </a:lnTo>
                <a:lnTo>
                  <a:pt x="4802452" y="4929503"/>
                </a:lnTo>
                <a:lnTo>
                  <a:pt x="4734188" y="4926328"/>
                </a:lnTo>
                <a:lnTo>
                  <a:pt x="4665927" y="4929503"/>
                </a:lnTo>
                <a:lnTo>
                  <a:pt x="4605601" y="4935853"/>
                </a:lnTo>
                <a:lnTo>
                  <a:pt x="4553214" y="4946965"/>
                </a:lnTo>
                <a:lnTo>
                  <a:pt x="4507176" y="4962840"/>
                </a:lnTo>
                <a:lnTo>
                  <a:pt x="4465901" y="4978715"/>
                </a:lnTo>
                <a:lnTo>
                  <a:pt x="4429388" y="4994590"/>
                </a:lnTo>
                <a:lnTo>
                  <a:pt x="4353188" y="5032690"/>
                </a:lnTo>
                <a:lnTo>
                  <a:pt x="4316676" y="5051740"/>
                </a:lnTo>
                <a:lnTo>
                  <a:pt x="4275401" y="5067615"/>
                </a:lnTo>
                <a:lnTo>
                  <a:pt x="4229363" y="5081903"/>
                </a:lnTo>
                <a:lnTo>
                  <a:pt x="4176976" y="5093015"/>
                </a:lnTo>
                <a:lnTo>
                  <a:pt x="4116651" y="5100953"/>
                </a:lnTo>
                <a:lnTo>
                  <a:pt x="4048388" y="5102540"/>
                </a:lnTo>
                <a:lnTo>
                  <a:pt x="3980126" y="5100953"/>
                </a:lnTo>
                <a:lnTo>
                  <a:pt x="3919801" y="5093015"/>
                </a:lnTo>
                <a:lnTo>
                  <a:pt x="3867413" y="5081903"/>
                </a:lnTo>
                <a:lnTo>
                  <a:pt x="3821376" y="5067615"/>
                </a:lnTo>
                <a:lnTo>
                  <a:pt x="3780101" y="5051740"/>
                </a:lnTo>
                <a:lnTo>
                  <a:pt x="3743588" y="5032690"/>
                </a:lnTo>
                <a:lnTo>
                  <a:pt x="3705488" y="5013640"/>
                </a:lnTo>
                <a:lnTo>
                  <a:pt x="3667388" y="4994590"/>
                </a:lnTo>
                <a:lnTo>
                  <a:pt x="3630876" y="4978715"/>
                </a:lnTo>
                <a:lnTo>
                  <a:pt x="3589601" y="4962840"/>
                </a:lnTo>
                <a:lnTo>
                  <a:pt x="3543563" y="4946965"/>
                </a:lnTo>
                <a:lnTo>
                  <a:pt x="3491176" y="4935853"/>
                </a:lnTo>
                <a:lnTo>
                  <a:pt x="3430851" y="4929503"/>
                </a:lnTo>
                <a:lnTo>
                  <a:pt x="3361001" y="4926328"/>
                </a:lnTo>
                <a:lnTo>
                  <a:pt x="3294326" y="4929503"/>
                </a:lnTo>
                <a:lnTo>
                  <a:pt x="3234001" y="4935853"/>
                </a:lnTo>
                <a:lnTo>
                  <a:pt x="3181613" y="4946965"/>
                </a:lnTo>
                <a:lnTo>
                  <a:pt x="3135576" y="4962840"/>
                </a:lnTo>
                <a:lnTo>
                  <a:pt x="3094301" y="4978715"/>
                </a:lnTo>
                <a:lnTo>
                  <a:pt x="3057788" y="4994590"/>
                </a:lnTo>
                <a:lnTo>
                  <a:pt x="3019688" y="5013640"/>
                </a:lnTo>
                <a:lnTo>
                  <a:pt x="2981588" y="5032690"/>
                </a:lnTo>
                <a:lnTo>
                  <a:pt x="2945076" y="5051740"/>
                </a:lnTo>
                <a:lnTo>
                  <a:pt x="2903801" y="5067615"/>
                </a:lnTo>
                <a:lnTo>
                  <a:pt x="2857763" y="5081903"/>
                </a:lnTo>
                <a:lnTo>
                  <a:pt x="2805376" y="5093015"/>
                </a:lnTo>
                <a:lnTo>
                  <a:pt x="2745051" y="5100953"/>
                </a:lnTo>
                <a:lnTo>
                  <a:pt x="2676788" y="5102540"/>
                </a:lnTo>
                <a:lnTo>
                  <a:pt x="2608526" y="5100953"/>
                </a:lnTo>
                <a:lnTo>
                  <a:pt x="2548201" y="5093015"/>
                </a:lnTo>
                <a:lnTo>
                  <a:pt x="2495813" y="5081903"/>
                </a:lnTo>
                <a:lnTo>
                  <a:pt x="2449776" y="5067615"/>
                </a:lnTo>
                <a:lnTo>
                  <a:pt x="2408501" y="5051740"/>
                </a:lnTo>
                <a:lnTo>
                  <a:pt x="2371988" y="5032690"/>
                </a:lnTo>
                <a:lnTo>
                  <a:pt x="2333888" y="5013640"/>
                </a:lnTo>
                <a:lnTo>
                  <a:pt x="2295788" y="4994590"/>
                </a:lnTo>
                <a:lnTo>
                  <a:pt x="2259276" y="4978715"/>
                </a:lnTo>
                <a:lnTo>
                  <a:pt x="2218001" y="4962840"/>
                </a:lnTo>
                <a:lnTo>
                  <a:pt x="2171963" y="4946965"/>
                </a:lnTo>
                <a:lnTo>
                  <a:pt x="2119576" y="4935853"/>
                </a:lnTo>
                <a:lnTo>
                  <a:pt x="2059251" y="4929503"/>
                </a:lnTo>
                <a:lnTo>
                  <a:pt x="1990988" y="4926328"/>
                </a:lnTo>
                <a:lnTo>
                  <a:pt x="1922726" y="4929503"/>
                </a:lnTo>
                <a:lnTo>
                  <a:pt x="1862401" y="4935853"/>
                </a:lnTo>
                <a:lnTo>
                  <a:pt x="1810013" y="4946965"/>
                </a:lnTo>
                <a:lnTo>
                  <a:pt x="1763976" y="4962840"/>
                </a:lnTo>
                <a:lnTo>
                  <a:pt x="1722701" y="4978715"/>
                </a:lnTo>
                <a:lnTo>
                  <a:pt x="1686188" y="4994590"/>
                </a:lnTo>
                <a:lnTo>
                  <a:pt x="1648088" y="5013640"/>
                </a:lnTo>
                <a:lnTo>
                  <a:pt x="1609988" y="5032690"/>
                </a:lnTo>
                <a:lnTo>
                  <a:pt x="1573476" y="5051740"/>
                </a:lnTo>
                <a:lnTo>
                  <a:pt x="1532201" y="5067615"/>
                </a:lnTo>
                <a:lnTo>
                  <a:pt x="1486163" y="5081903"/>
                </a:lnTo>
                <a:lnTo>
                  <a:pt x="1433776" y="5093015"/>
                </a:lnTo>
                <a:lnTo>
                  <a:pt x="1373451" y="5100953"/>
                </a:lnTo>
                <a:lnTo>
                  <a:pt x="1305188" y="5102540"/>
                </a:lnTo>
                <a:lnTo>
                  <a:pt x="1236926" y="5100953"/>
                </a:lnTo>
                <a:lnTo>
                  <a:pt x="1176601" y="5093015"/>
                </a:lnTo>
                <a:lnTo>
                  <a:pt x="1124213" y="5081903"/>
                </a:lnTo>
                <a:lnTo>
                  <a:pt x="1078176" y="5067615"/>
                </a:lnTo>
                <a:lnTo>
                  <a:pt x="1036901" y="5051740"/>
                </a:lnTo>
                <a:lnTo>
                  <a:pt x="1000388" y="5032690"/>
                </a:lnTo>
                <a:lnTo>
                  <a:pt x="962288" y="5013640"/>
                </a:lnTo>
                <a:lnTo>
                  <a:pt x="924188" y="4994590"/>
                </a:lnTo>
                <a:lnTo>
                  <a:pt x="887676" y="4978715"/>
                </a:lnTo>
                <a:lnTo>
                  <a:pt x="846401" y="4962840"/>
                </a:lnTo>
                <a:lnTo>
                  <a:pt x="800363" y="4946965"/>
                </a:lnTo>
                <a:lnTo>
                  <a:pt x="747976" y="4935853"/>
                </a:lnTo>
                <a:lnTo>
                  <a:pt x="687651" y="4929503"/>
                </a:lnTo>
                <a:lnTo>
                  <a:pt x="619388" y="4926328"/>
                </a:lnTo>
                <a:lnTo>
                  <a:pt x="551126" y="4929503"/>
                </a:lnTo>
                <a:lnTo>
                  <a:pt x="490801" y="4935853"/>
                </a:lnTo>
                <a:lnTo>
                  <a:pt x="438413" y="4946965"/>
                </a:lnTo>
                <a:lnTo>
                  <a:pt x="392376" y="4962840"/>
                </a:lnTo>
                <a:lnTo>
                  <a:pt x="351101" y="4978715"/>
                </a:lnTo>
                <a:lnTo>
                  <a:pt x="314588" y="4994590"/>
                </a:lnTo>
                <a:lnTo>
                  <a:pt x="276488" y="5013640"/>
                </a:lnTo>
                <a:lnTo>
                  <a:pt x="238388" y="5032690"/>
                </a:lnTo>
                <a:lnTo>
                  <a:pt x="201876" y="5051740"/>
                </a:lnTo>
                <a:lnTo>
                  <a:pt x="160601" y="5067615"/>
                </a:lnTo>
                <a:lnTo>
                  <a:pt x="114563" y="5081903"/>
                </a:lnTo>
                <a:lnTo>
                  <a:pt x="62176" y="5093015"/>
                </a:lnTo>
                <a:lnTo>
                  <a:pt x="1851" y="5100953"/>
                </a:lnTo>
                <a:lnTo>
                  <a:pt x="0" y="5100996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1" name="Titre 3">
            <a:extLst>
              <a:ext uri="{FF2B5EF4-FFF2-40B4-BE49-F238E27FC236}">
                <a16:creationId xmlns:a16="http://schemas.microsoft.com/office/drawing/2014/main" id="{5DAEEE4D-40D3-4B83-BE24-5F9FD5ECB7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66851" y="2283461"/>
            <a:ext cx="2610293" cy="1137290"/>
          </a:xfrm>
        </p:spPr>
        <p:txBody>
          <a:bodyPr anchor="ctr">
            <a:normAutofit/>
          </a:bodyPr>
          <a:lstStyle/>
          <a:p>
            <a:pPr algn="l">
              <a:lnSpc>
                <a:spcPct val="90000"/>
              </a:lnSpc>
            </a:pPr>
            <a:r>
              <a:rPr lang="fr-FR" sz="2400" b="1" dirty="0"/>
              <a:t>Que voyez-vous ?</a:t>
            </a:r>
            <a:endParaRPr lang="fr-FR" sz="2400" dirty="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98C1887B-FB03-4296-8352-8CFA0080FC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4926330"/>
            <a:ext cx="9143997" cy="320591"/>
          </a:xfrm>
          <a:custGeom>
            <a:avLst/>
            <a:gdLst>
              <a:gd name="connsiteX0" fmla="*/ 619389 w 12191996"/>
              <a:gd name="connsiteY0" fmla="*/ 0 h 320591"/>
              <a:gd name="connsiteX1" fmla="*/ 687652 w 12191996"/>
              <a:gd name="connsiteY1" fmla="*/ 3175 h 320591"/>
              <a:gd name="connsiteX2" fmla="*/ 747977 w 12191996"/>
              <a:gd name="connsiteY2" fmla="*/ 9525 h 320591"/>
              <a:gd name="connsiteX3" fmla="*/ 800364 w 12191996"/>
              <a:gd name="connsiteY3" fmla="*/ 20637 h 320591"/>
              <a:gd name="connsiteX4" fmla="*/ 846402 w 12191996"/>
              <a:gd name="connsiteY4" fmla="*/ 36512 h 320591"/>
              <a:gd name="connsiteX5" fmla="*/ 887677 w 12191996"/>
              <a:gd name="connsiteY5" fmla="*/ 52387 h 320591"/>
              <a:gd name="connsiteX6" fmla="*/ 924189 w 12191996"/>
              <a:gd name="connsiteY6" fmla="*/ 68262 h 320591"/>
              <a:gd name="connsiteX7" fmla="*/ 962289 w 12191996"/>
              <a:gd name="connsiteY7" fmla="*/ 87312 h 320591"/>
              <a:gd name="connsiteX8" fmla="*/ 1000389 w 12191996"/>
              <a:gd name="connsiteY8" fmla="*/ 106362 h 320591"/>
              <a:gd name="connsiteX9" fmla="*/ 1036902 w 12191996"/>
              <a:gd name="connsiteY9" fmla="*/ 125412 h 320591"/>
              <a:gd name="connsiteX10" fmla="*/ 1078177 w 12191996"/>
              <a:gd name="connsiteY10" fmla="*/ 141287 h 320591"/>
              <a:gd name="connsiteX11" fmla="*/ 1124214 w 12191996"/>
              <a:gd name="connsiteY11" fmla="*/ 155575 h 320591"/>
              <a:gd name="connsiteX12" fmla="*/ 1176602 w 12191996"/>
              <a:gd name="connsiteY12" fmla="*/ 166687 h 320591"/>
              <a:gd name="connsiteX13" fmla="*/ 1236927 w 12191996"/>
              <a:gd name="connsiteY13" fmla="*/ 174625 h 320591"/>
              <a:gd name="connsiteX14" fmla="*/ 1305189 w 12191996"/>
              <a:gd name="connsiteY14" fmla="*/ 176212 h 320591"/>
              <a:gd name="connsiteX15" fmla="*/ 1373452 w 12191996"/>
              <a:gd name="connsiteY15" fmla="*/ 174625 h 320591"/>
              <a:gd name="connsiteX16" fmla="*/ 1433777 w 12191996"/>
              <a:gd name="connsiteY16" fmla="*/ 166687 h 320591"/>
              <a:gd name="connsiteX17" fmla="*/ 1486164 w 12191996"/>
              <a:gd name="connsiteY17" fmla="*/ 155575 h 320591"/>
              <a:gd name="connsiteX18" fmla="*/ 1532202 w 12191996"/>
              <a:gd name="connsiteY18" fmla="*/ 141287 h 320591"/>
              <a:gd name="connsiteX19" fmla="*/ 1573477 w 12191996"/>
              <a:gd name="connsiteY19" fmla="*/ 125412 h 320591"/>
              <a:gd name="connsiteX20" fmla="*/ 1609989 w 12191996"/>
              <a:gd name="connsiteY20" fmla="*/ 106362 h 320591"/>
              <a:gd name="connsiteX21" fmla="*/ 1648089 w 12191996"/>
              <a:gd name="connsiteY21" fmla="*/ 87312 h 320591"/>
              <a:gd name="connsiteX22" fmla="*/ 1686189 w 12191996"/>
              <a:gd name="connsiteY22" fmla="*/ 68262 h 320591"/>
              <a:gd name="connsiteX23" fmla="*/ 1722702 w 12191996"/>
              <a:gd name="connsiteY23" fmla="*/ 52387 h 320591"/>
              <a:gd name="connsiteX24" fmla="*/ 1763977 w 12191996"/>
              <a:gd name="connsiteY24" fmla="*/ 36512 h 320591"/>
              <a:gd name="connsiteX25" fmla="*/ 1810014 w 12191996"/>
              <a:gd name="connsiteY25" fmla="*/ 20637 h 320591"/>
              <a:gd name="connsiteX26" fmla="*/ 1862402 w 12191996"/>
              <a:gd name="connsiteY26" fmla="*/ 9525 h 320591"/>
              <a:gd name="connsiteX27" fmla="*/ 1922727 w 12191996"/>
              <a:gd name="connsiteY27" fmla="*/ 3175 h 320591"/>
              <a:gd name="connsiteX28" fmla="*/ 1990989 w 12191996"/>
              <a:gd name="connsiteY28" fmla="*/ 0 h 320591"/>
              <a:gd name="connsiteX29" fmla="*/ 2059252 w 12191996"/>
              <a:gd name="connsiteY29" fmla="*/ 3175 h 320591"/>
              <a:gd name="connsiteX30" fmla="*/ 2119577 w 12191996"/>
              <a:gd name="connsiteY30" fmla="*/ 9525 h 320591"/>
              <a:gd name="connsiteX31" fmla="*/ 2171964 w 12191996"/>
              <a:gd name="connsiteY31" fmla="*/ 20637 h 320591"/>
              <a:gd name="connsiteX32" fmla="*/ 2218002 w 12191996"/>
              <a:gd name="connsiteY32" fmla="*/ 36512 h 320591"/>
              <a:gd name="connsiteX33" fmla="*/ 2259277 w 12191996"/>
              <a:gd name="connsiteY33" fmla="*/ 52387 h 320591"/>
              <a:gd name="connsiteX34" fmla="*/ 2295789 w 12191996"/>
              <a:gd name="connsiteY34" fmla="*/ 68262 h 320591"/>
              <a:gd name="connsiteX35" fmla="*/ 2333889 w 12191996"/>
              <a:gd name="connsiteY35" fmla="*/ 87312 h 320591"/>
              <a:gd name="connsiteX36" fmla="*/ 2371989 w 12191996"/>
              <a:gd name="connsiteY36" fmla="*/ 106362 h 320591"/>
              <a:gd name="connsiteX37" fmla="*/ 2408502 w 12191996"/>
              <a:gd name="connsiteY37" fmla="*/ 125412 h 320591"/>
              <a:gd name="connsiteX38" fmla="*/ 2449777 w 12191996"/>
              <a:gd name="connsiteY38" fmla="*/ 141287 h 320591"/>
              <a:gd name="connsiteX39" fmla="*/ 2495814 w 12191996"/>
              <a:gd name="connsiteY39" fmla="*/ 155575 h 320591"/>
              <a:gd name="connsiteX40" fmla="*/ 2548202 w 12191996"/>
              <a:gd name="connsiteY40" fmla="*/ 166687 h 320591"/>
              <a:gd name="connsiteX41" fmla="*/ 2608527 w 12191996"/>
              <a:gd name="connsiteY41" fmla="*/ 174625 h 320591"/>
              <a:gd name="connsiteX42" fmla="*/ 2676789 w 12191996"/>
              <a:gd name="connsiteY42" fmla="*/ 176212 h 320591"/>
              <a:gd name="connsiteX43" fmla="*/ 2745052 w 12191996"/>
              <a:gd name="connsiteY43" fmla="*/ 174625 h 320591"/>
              <a:gd name="connsiteX44" fmla="*/ 2805377 w 12191996"/>
              <a:gd name="connsiteY44" fmla="*/ 166687 h 320591"/>
              <a:gd name="connsiteX45" fmla="*/ 2857764 w 12191996"/>
              <a:gd name="connsiteY45" fmla="*/ 155575 h 320591"/>
              <a:gd name="connsiteX46" fmla="*/ 2903802 w 12191996"/>
              <a:gd name="connsiteY46" fmla="*/ 141287 h 320591"/>
              <a:gd name="connsiteX47" fmla="*/ 2945077 w 12191996"/>
              <a:gd name="connsiteY47" fmla="*/ 125412 h 320591"/>
              <a:gd name="connsiteX48" fmla="*/ 2981589 w 12191996"/>
              <a:gd name="connsiteY48" fmla="*/ 106362 h 320591"/>
              <a:gd name="connsiteX49" fmla="*/ 3019689 w 12191996"/>
              <a:gd name="connsiteY49" fmla="*/ 87312 h 320591"/>
              <a:gd name="connsiteX50" fmla="*/ 3057789 w 12191996"/>
              <a:gd name="connsiteY50" fmla="*/ 68262 h 320591"/>
              <a:gd name="connsiteX51" fmla="*/ 3094302 w 12191996"/>
              <a:gd name="connsiteY51" fmla="*/ 52387 h 320591"/>
              <a:gd name="connsiteX52" fmla="*/ 3135577 w 12191996"/>
              <a:gd name="connsiteY52" fmla="*/ 36512 h 320591"/>
              <a:gd name="connsiteX53" fmla="*/ 3181614 w 12191996"/>
              <a:gd name="connsiteY53" fmla="*/ 20637 h 320591"/>
              <a:gd name="connsiteX54" fmla="*/ 3234002 w 12191996"/>
              <a:gd name="connsiteY54" fmla="*/ 9525 h 320591"/>
              <a:gd name="connsiteX55" fmla="*/ 3294327 w 12191996"/>
              <a:gd name="connsiteY55" fmla="*/ 3175 h 320591"/>
              <a:gd name="connsiteX56" fmla="*/ 3361002 w 12191996"/>
              <a:gd name="connsiteY56" fmla="*/ 0 h 320591"/>
              <a:gd name="connsiteX57" fmla="*/ 3430852 w 12191996"/>
              <a:gd name="connsiteY57" fmla="*/ 3175 h 320591"/>
              <a:gd name="connsiteX58" fmla="*/ 3491177 w 12191996"/>
              <a:gd name="connsiteY58" fmla="*/ 9525 h 320591"/>
              <a:gd name="connsiteX59" fmla="*/ 3543564 w 12191996"/>
              <a:gd name="connsiteY59" fmla="*/ 20637 h 320591"/>
              <a:gd name="connsiteX60" fmla="*/ 3589602 w 12191996"/>
              <a:gd name="connsiteY60" fmla="*/ 36512 h 320591"/>
              <a:gd name="connsiteX61" fmla="*/ 3630877 w 12191996"/>
              <a:gd name="connsiteY61" fmla="*/ 52387 h 320591"/>
              <a:gd name="connsiteX62" fmla="*/ 3667389 w 12191996"/>
              <a:gd name="connsiteY62" fmla="*/ 68262 h 320591"/>
              <a:gd name="connsiteX63" fmla="*/ 3705489 w 12191996"/>
              <a:gd name="connsiteY63" fmla="*/ 87312 h 320591"/>
              <a:gd name="connsiteX64" fmla="*/ 3743589 w 12191996"/>
              <a:gd name="connsiteY64" fmla="*/ 106362 h 320591"/>
              <a:gd name="connsiteX65" fmla="*/ 3780102 w 12191996"/>
              <a:gd name="connsiteY65" fmla="*/ 125412 h 320591"/>
              <a:gd name="connsiteX66" fmla="*/ 3821377 w 12191996"/>
              <a:gd name="connsiteY66" fmla="*/ 141287 h 320591"/>
              <a:gd name="connsiteX67" fmla="*/ 3867414 w 12191996"/>
              <a:gd name="connsiteY67" fmla="*/ 155575 h 320591"/>
              <a:gd name="connsiteX68" fmla="*/ 3919802 w 12191996"/>
              <a:gd name="connsiteY68" fmla="*/ 166687 h 320591"/>
              <a:gd name="connsiteX69" fmla="*/ 3980127 w 12191996"/>
              <a:gd name="connsiteY69" fmla="*/ 174625 h 320591"/>
              <a:gd name="connsiteX70" fmla="*/ 4048389 w 12191996"/>
              <a:gd name="connsiteY70" fmla="*/ 176212 h 320591"/>
              <a:gd name="connsiteX71" fmla="*/ 4116652 w 12191996"/>
              <a:gd name="connsiteY71" fmla="*/ 174625 h 320591"/>
              <a:gd name="connsiteX72" fmla="*/ 4176977 w 12191996"/>
              <a:gd name="connsiteY72" fmla="*/ 166687 h 320591"/>
              <a:gd name="connsiteX73" fmla="*/ 4229364 w 12191996"/>
              <a:gd name="connsiteY73" fmla="*/ 155575 h 320591"/>
              <a:gd name="connsiteX74" fmla="*/ 4275402 w 12191996"/>
              <a:gd name="connsiteY74" fmla="*/ 141287 h 320591"/>
              <a:gd name="connsiteX75" fmla="*/ 4316677 w 12191996"/>
              <a:gd name="connsiteY75" fmla="*/ 125412 h 320591"/>
              <a:gd name="connsiteX76" fmla="*/ 4353189 w 12191996"/>
              <a:gd name="connsiteY76" fmla="*/ 106362 h 320591"/>
              <a:gd name="connsiteX77" fmla="*/ 4429389 w 12191996"/>
              <a:gd name="connsiteY77" fmla="*/ 68262 h 320591"/>
              <a:gd name="connsiteX78" fmla="*/ 4465902 w 12191996"/>
              <a:gd name="connsiteY78" fmla="*/ 52387 h 320591"/>
              <a:gd name="connsiteX79" fmla="*/ 4507177 w 12191996"/>
              <a:gd name="connsiteY79" fmla="*/ 36512 h 320591"/>
              <a:gd name="connsiteX80" fmla="*/ 4553215 w 12191996"/>
              <a:gd name="connsiteY80" fmla="*/ 20637 h 320591"/>
              <a:gd name="connsiteX81" fmla="*/ 4605602 w 12191996"/>
              <a:gd name="connsiteY81" fmla="*/ 9525 h 320591"/>
              <a:gd name="connsiteX82" fmla="*/ 4665928 w 12191996"/>
              <a:gd name="connsiteY82" fmla="*/ 3175 h 320591"/>
              <a:gd name="connsiteX83" fmla="*/ 4734189 w 12191996"/>
              <a:gd name="connsiteY83" fmla="*/ 0 h 320591"/>
              <a:gd name="connsiteX84" fmla="*/ 4802453 w 12191996"/>
              <a:gd name="connsiteY84" fmla="*/ 3175 h 320591"/>
              <a:gd name="connsiteX85" fmla="*/ 4862777 w 12191996"/>
              <a:gd name="connsiteY85" fmla="*/ 9525 h 320591"/>
              <a:gd name="connsiteX86" fmla="*/ 4915165 w 12191996"/>
              <a:gd name="connsiteY86" fmla="*/ 20637 h 320591"/>
              <a:gd name="connsiteX87" fmla="*/ 4961201 w 12191996"/>
              <a:gd name="connsiteY87" fmla="*/ 36512 h 320591"/>
              <a:gd name="connsiteX88" fmla="*/ 5002477 w 12191996"/>
              <a:gd name="connsiteY88" fmla="*/ 52387 h 320591"/>
              <a:gd name="connsiteX89" fmla="*/ 5038989 w 12191996"/>
              <a:gd name="connsiteY89" fmla="*/ 68262 h 320591"/>
              <a:gd name="connsiteX90" fmla="*/ 5077090 w 12191996"/>
              <a:gd name="connsiteY90" fmla="*/ 87312 h 320591"/>
              <a:gd name="connsiteX91" fmla="*/ 5115189 w 12191996"/>
              <a:gd name="connsiteY91" fmla="*/ 106362 h 320591"/>
              <a:gd name="connsiteX92" fmla="*/ 5151701 w 12191996"/>
              <a:gd name="connsiteY92" fmla="*/ 125412 h 320591"/>
              <a:gd name="connsiteX93" fmla="*/ 5192977 w 12191996"/>
              <a:gd name="connsiteY93" fmla="*/ 141287 h 320591"/>
              <a:gd name="connsiteX94" fmla="*/ 5239014 w 12191996"/>
              <a:gd name="connsiteY94" fmla="*/ 155575 h 320591"/>
              <a:gd name="connsiteX95" fmla="*/ 5291401 w 12191996"/>
              <a:gd name="connsiteY95" fmla="*/ 166687 h 320591"/>
              <a:gd name="connsiteX96" fmla="*/ 5351727 w 12191996"/>
              <a:gd name="connsiteY96" fmla="*/ 174625 h 320591"/>
              <a:gd name="connsiteX97" fmla="*/ 5410199 w 12191996"/>
              <a:gd name="connsiteY97" fmla="*/ 175985 h 320591"/>
              <a:gd name="connsiteX98" fmla="*/ 5468671 w 12191996"/>
              <a:gd name="connsiteY98" fmla="*/ 174625 h 320591"/>
              <a:gd name="connsiteX99" fmla="*/ 5528996 w 12191996"/>
              <a:gd name="connsiteY99" fmla="*/ 166687 h 320591"/>
              <a:gd name="connsiteX100" fmla="*/ 5581383 w 12191996"/>
              <a:gd name="connsiteY100" fmla="*/ 155575 h 320591"/>
              <a:gd name="connsiteX101" fmla="*/ 5627421 w 12191996"/>
              <a:gd name="connsiteY101" fmla="*/ 141287 h 320591"/>
              <a:gd name="connsiteX102" fmla="*/ 5668696 w 12191996"/>
              <a:gd name="connsiteY102" fmla="*/ 125412 h 320591"/>
              <a:gd name="connsiteX103" fmla="*/ 5705209 w 12191996"/>
              <a:gd name="connsiteY103" fmla="*/ 106362 h 320591"/>
              <a:gd name="connsiteX104" fmla="*/ 5743308 w 12191996"/>
              <a:gd name="connsiteY104" fmla="*/ 87312 h 320591"/>
              <a:gd name="connsiteX105" fmla="*/ 5781408 w 12191996"/>
              <a:gd name="connsiteY105" fmla="*/ 68262 h 320591"/>
              <a:gd name="connsiteX106" fmla="*/ 5817921 w 12191996"/>
              <a:gd name="connsiteY106" fmla="*/ 52387 h 320591"/>
              <a:gd name="connsiteX107" fmla="*/ 5859196 w 12191996"/>
              <a:gd name="connsiteY107" fmla="*/ 36512 h 320591"/>
              <a:gd name="connsiteX108" fmla="*/ 5905234 w 12191996"/>
              <a:gd name="connsiteY108" fmla="*/ 20637 h 320591"/>
              <a:gd name="connsiteX109" fmla="*/ 5957621 w 12191996"/>
              <a:gd name="connsiteY109" fmla="*/ 9525 h 320591"/>
              <a:gd name="connsiteX110" fmla="*/ 6017947 w 12191996"/>
              <a:gd name="connsiteY110" fmla="*/ 3175 h 320591"/>
              <a:gd name="connsiteX111" fmla="*/ 6086209 w 12191996"/>
              <a:gd name="connsiteY111" fmla="*/ 0 h 320591"/>
              <a:gd name="connsiteX112" fmla="*/ 6095999 w 12191996"/>
              <a:gd name="connsiteY112" fmla="*/ 455 h 320591"/>
              <a:gd name="connsiteX113" fmla="*/ 6105789 w 12191996"/>
              <a:gd name="connsiteY113" fmla="*/ 0 h 320591"/>
              <a:gd name="connsiteX114" fmla="*/ 6174052 w 12191996"/>
              <a:gd name="connsiteY114" fmla="*/ 3175 h 320591"/>
              <a:gd name="connsiteX115" fmla="*/ 6234377 w 12191996"/>
              <a:gd name="connsiteY115" fmla="*/ 9525 h 320591"/>
              <a:gd name="connsiteX116" fmla="*/ 6286764 w 12191996"/>
              <a:gd name="connsiteY116" fmla="*/ 20637 h 320591"/>
              <a:gd name="connsiteX117" fmla="*/ 6332802 w 12191996"/>
              <a:gd name="connsiteY117" fmla="*/ 36512 h 320591"/>
              <a:gd name="connsiteX118" fmla="*/ 6374077 w 12191996"/>
              <a:gd name="connsiteY118" fmla="*/ 52387 h 320591"/>
              <a:gd name="connsiteX119" fmla="*/ 6410589 w 12191996"/>
              <a:gd name="connsiteY119" fmla="*/ 68262 h 320591"/>
              <a:gd name="connsiteX120" fmla="*/ 6448689 w 12191996"/>
              <a:gd name="connsiteY120" fmla="*/ 87312 h 320591"/>
              <a:gd name="connsiteX121" fmla="*/ 6486789 w 12191996"/>
              <a:gd name="connsiteY121" fmla="*/ 106362 h 320591"/>
              <a:gd name="connsiteX122" fmla="*/ 6523302 w 12191996"/>
              <a:gd name="connsiteY122" fmla="*/ 125412 h 320591"/>
              <a:gd name="connsiteX123" fmla="*/ 6564577 w 12191996"/>
              <a:gd name="connsiteY123" fmla="*/ 141287 h 320591"/>
              <a:gd name="connsiteX124" fmla="*/ 6610614 w 12191996"/>
              <a:gd name="connsiteY124" fmla="*/ 155575 h 320591"/>
              <a:gd name="connsiteX125" fmla="*/ 6663002 w 12191996"/>
              <a:gd name="connsiteY125" fmla="*/ 166687 h 320591"/>
              <a:gd name="connsiteX126" fmla="*/ 6723327 w 12191996"/>
              <a:gd name="connsiteY126" fmla="*/ 174625 h 320591"/>
              <a:gd name="connsiteX127" fmla="*/ 6781799 w 12191996"/>
              <a:gd name="connsiteY127" fmla="*/ 175985 h 320591"/>
              <a:gd name="connsiteX128" fmla="*/ 6840271 w 12191996"/>
              <a:gd name="connsiteY128" fmla="*/ 174625 h 320591"/>
              <a:gd name="connsiteX129" fmla="*/ 6900596 w 12191996"/>
              <a:gd name="connsiteY129" fmla="*/ 166687 h 320591"/>
              <a:gd name="connsiteX130" fmla="*/ 6952983 w 12191996"/>
              <a:gd name="connsiteY130" fmla="*/ 155575 h 320591"/>
              <a:gd name="connsiteX131" fmla="*/ 6999021 w 12191996"/>
              <a:gd name="connsiteY131" fmla="*/ 141287 h 320591"/>
              <a:gd name="connsiteX132" fmla="*/ 7040296 w 12191996"/>
              <a:gd name="connsiteY132" fmla="*/ 125412 h 320591"/>
              <a:gd name="connsiteX133" fmla="*/ 7076808 w 12191996"/>
              <a:gd name="connsiteY133" fmla="*/ 106362 h 320591"/>
              <a:gd name="connsiteX134" fmla="*/ 7114908 w 12191996"/>
              <a:gd name="connsiteY134" fmla="*/ 87312 h 320591"/>
              <a:gd name="connsiteX135" fmla="*/ 7153008 w 12191996"/>
              <a:gd name="connsiteY135" fmla="*/ 68262 h 320591"/>
              <a:gd name="connsiteX136" fmla="*/ 7189521 w 12191996"/>
              <a:gd name="connsiteY136" fmla="*/ 52387 h 320591"/>
              <a:gd name="connsiteX137" fmla="*/ 7230796 w 12191996"/>
              <a:gd name="connsiteY137" fmla="*/ 36512 h 320591"/>
              <a:gd name="connsiteX138" fmla="*/ 7276833 w 12191996"/>
              <a:gd name="connsiteY138" fmla="*/ 20637 h 320591"/>
              <a:gd name="connsiteX139" fmla="*/ 7329221 w 12191996"/>
              <a:gd name="connsiteY139" fmla="*/ 9525 h 320591"/>
              <a:gd name="connsiteX140" fmla="*/ 7389546 w 12191996"/>
              <a:gd name="connsiteY140" fmla="*/ 3175 h 320591"/>
              <a:gd name="connsiteX141" fmla="*/ 7457808 w 12191996"/>
              <a:gd name="connsiteY141" fmla="*/ 0 h 320591"/>
              <a:gd name="connsiteX142" fmla="*/ 7526071 w 12191996"/>
              <a:gd name="connsiteY142" fmla="*/ 3175 h 320591"/>
              <a:gd name="connsiteX143" fmla="*/ 7586396 w 12191996"/>
              <a:gd name="connsiteY143" fmla="*/ 9525 h 320591"/>
              <a:gd name="connsiteX144" fmla="*/ 7638783 w 12191996"/>
              <a:gd name="connsiteY144" fmla="*/ 20637 h 320591"/>
              <a:gd name="connsiteX145" fmla="*/ 7684821 w 12191996"/>
              <a:gd name="connsiteY145" fmla="*/ 36512 h 320591"/>
              <a:gd name="connsiteX146" fmla="*/ 7726096 w 12191996"/>
              <a:gd name="connsiteY146" fmla="*/ 52387 h 320591"/>
              <a:gd name="connsiteX147" fmla="*/ 7762608 w 12191996"/>
              <a:gd name="connsiteY147" fmla="*/ 68262 h 320591"/>
              <a:gd name="connsiteX148" fmla="*/ 7800708 w 12191996"/>
              <a:gd name="connsiteY148" fmla="*/ 87312 h 320591"/>
              <a:gd name="connsiteX149" fmla="*/ 7838808 w 12191996"/>
              <a:gd name="connsiteY149" fmla="*/ 106362 h 320591"/>
              <a:gd name="connsiteX150" fmla="*/ 7875321 w 12191996"/>
              <a:gd name="connsiteY150" fmla="*/ 125412 h 320591"/>
              <a:gd name="connsiteX151" fmla="*/ 7916596 w 12191996"/>
              <a:gd name="connsiteY151" fmla="*/ 141287 h 320591"/>
              <a:gd name="connsiteX152" fmla="*/ 7962633 w 12191996"/>
              <a:gd name="connsiteY152" fmla="*/ 155575 h 320591"/>
              <a:gd name="connsiteX153" fmla="*/ 8015021 w 12191996"/>
              <a:gd name="connsiteY153" fmla="*/ 166687 h 320591"/>
              <a:gd name="connsiteX154" fmla="*/ 8075346 w 12191996"/>
              <a:gd name="connsiteY154" fmla="*/ 174625 h 320591"/>
              <a:gd name="connsiteX155" fmla="*/ 8143608 w 12191996"/>
              <a:gd name="connsiteY155" fmla="*/ 176212 h 320591"/>
              <a:gd name="connsiteX156" fmla="*/ 8211871 w 12191996"/>
              <a:gd name="connsiteY156" fmla="*/ 174625 h 320591"/>
              <a:gd name="connsiteX157" fmla="*/ 8272196 w 12191996"/>
              <a:gd name="connsiteY157" fmla="*/ 166687 h 320591"/>
              <a:gd name="connsiteX158" fmla="*/ 8324583 w 12191996"/>
              <a:gd name="connsiteY158" fmla="*/ 155575 h 320591"/>
              <a:gd name="connsiteX159" fmla="*/ 8370621 w 12191996"/>
              <a:gd name="connsiteY159" fmla="*/ 141287 h 320591"/>
              <a:gd name="connsiteX160" fmla="*/ 8411896 w 12191996"/>
              <a:gd name="connsiteY160" fmla="*/ 125412 h 320591"/>
              <a:gd name="connsiteX161" fmla="*/ 8448408 w 12191996"/>
              <a:gd name="connsiteY161" fmla="*/ 106362 h 320591"/>
              <a:gd name="connsiteX162" fmla="*/ 8486508 w 12191996"/>
              <a:gd name="connsiteY162" fmla="*/ 87312 h 320591"/>
              <a:gd name="connsiteX163" fmla="*/ 8524608 w 12191996"/>
              <a:gd name="connsiteY163" fmla="*/ 68262 h 320591"/>
              <a:gd name="connsiteX164" fmla="*/ 8561120 w 12191996"/>
              <a:gd name="connsiteY164" fmla="*/ 52387 h 320591"/>
              <a:gd name="connsiteX165" fmla="*/ 8602396 w 12191996"/>
              <a:gd name="connsiteY165" fmla="*/ 36512 h 320591"/>
              <a:gd name="connsiteX166" fmla="*/ 8648432 w 12191996"/>
              <a:gd name="connsiteY166" fmla="*/ 20637 h 320591"/>
              <a:gd name="connsiteX167" fmla="*/ 8700820 w 12191996"/>
              <a:gd name="connsiteY167" fmla="*/ 9525 h 320591"/>
              <a:gd name="connsiteX168" fmla="*/ 8761146 w 12191996"/>
              <a:gd name="connsiteY168" fmla="*/ 3175 h 320591"/>
              <a:gd name="connsiteX169" fmla="*/ 8827820 w 12191996"/>
              <a:gd name="connsiteY169" fmla="*/ 0 h 320591"/>
              <a:gd name="connsiteX170" fmla="*/ 8897670 w 12191996"/>
              <a:gd name="connsiteY170" fmla="*/ 3175 h 320591"/>
              <a:gd name="connsiteX171" fmla="*/ 8957996 w 12191996"/>
              <a:gd name="connsiteY171" fmla="*/ 9525 h 320591"/>
              <a:gd name="connsiteX172" fmla="*/ 9010382 w 12191996"/>
              <a:gd name="connsiteY172" fmla="*/ 20637 h 320591"/>
              <a:gd name="connsiteX173" fmla="*/ 9056420 w 12191996"/>
              <a:gd name="connsiteY173" fmla="*/ 36512 h 320591"/>
              <a:gd name="connsiteX174" fmla="*/ 9097696 w 12191996"/>
              <a:gd name="connsiteY174" fmla="*/ 52387 h 320591"/>
              <a:gd name="connsiteX175" fmla="*/ 9134208 w 12191996"/>
              <a:gd name="connsiteY175" fmla="*/ 68262 h 320591"/>
              <a:gd name="connsiteX176" fmla="*/ 9172308 w 12191996"/>
              <a:gd name="connsiteY176" fmla="*/ 87312 h 320591"/>
              <a:gd name="connsiteX177" fmla="*/ 9210408 w 12191996"/>
              <a:gd name="connsiteY177" fmla="*/ 106362 h 320591"/>
              <a:gd name="connsiteX178" fmla="*/ 9246920 w 12191996"/>
              <a:gd name="connsiteY178" fmla="*/ 125412 h 320591"/>
              <a:gd name="connsiteX179" fmla="*/ 9288196 w 12191996"/>
              <a:gd name="connsiteY179" fmla="*/ 141287 h 320591"/>
              <a:gd name="connsiteX180" fmla="*/ 9334232 w 12191996"/>
              <a:gd name="connsiteY180" fmla="*/ 155575 h 320591"/>
              <a:gd name="connsiteX181" fmla="*/ 9386620 w 12191996"/>
              <a:gd name="connsiteY181" fmla="*/ 166687 h 320591"/>
              <a:gd name="connsiteX182" fmla="*/ 9446946 w 12191996"/>
              <a:gd name="connsiteY182" fmla="*/ 174625 h 320591"/>
              <a:gd name="connsiteX183" fmla="*/ 9515208 w 12191996"/>
              <a:gd name="connsiteY183" fmla="*/ 176212 h 320591"/>
              <a:gd name="connsiteX184" fmla="*/ 9583470 w 12191996"/>
              <a:gd name="connsiteY184" fmla="*/ 174625 h 320591"/>
              <a:gd name="connsiteX185" fmla="*/ 9643796 w 12191996"/>
              <a:gd name="connsiteY185" fmla="*/ 166687 h 320591"/>
              <a:gd name="connsiteX186" fmla="*/ 9696182 w 12191996"/>
              <a:gd name="connsiteY186" fmla="*/ 155575 h 320591"/>
              <a:gd name="connsiteX187" fmla="*/ 9742220 w 12191996"/>
              <a:gd name="connsiteY187" fmla="*/ 141287 h 320591"/>
              <a:gd name="connsiteX188" fmla="*/ 9783496 w 12191996"/>
              <a:gd name="connsiteY188" fmla="*/ 125412 h 320591"/>
              <a:gd name="connsiteX189" fmla="*/ 9820008 w 12191996"/>
              <a:gd name="connsiteY189" fmla="*/ 106362 h 320591"/>
              <a:gd name="connsiteX190" fmla="*/ 9896208 w 12191996"/>
              <a:gd name="connsiteY190" fmla="*/ 68262 h 320591"/>
              <a:gd name="connsiteX191" fmla="*/ 9932720 w 12191996"/>
              <a:gd name="connsiteY191" fmla="*/ 52387 h 320591"/>
              <a:gd name="connsiteX192" fmla="*/ 9973996 w 12191996"/>
              <a:gd name="connsiteY192" fmla="*/ 36512 h 320591"/>
              <a:gd name="connsiteX193" fmla="*/ 10020032 w 12191996"/>
              <a:gd name="connsiteY193" fmla="*/ 20637 h 320591"/>
              <a:gd name="connsiteX194" fmla="*/ 10072420 w 12191996"/>
              <a:gd name="connsiteY194" fmla="*/ 9525 h 320591"/>
              <a:gd name="connsiteX195" fmla="*/ 10132746 w 12191996"/>
              <a:gd name="connsiteY195" fmla="*/ 3175 h 320591"/>
              <a:gd name="connsiteX196" fmla="*/ 10201008 w 12191996"/>
              <a:gd name="connsiteY196" fmla="*/ 0 h 320591"/>
              <a:gd name="connsiteX197" fmla="*/ 10269270 w 12191996"/>
              <a:gd name="connsiteY197" fmla="*/ 3175 h 320591"/>
              <a:gd name="connsiteX198" fmla="*/ 10329596 w 12191996"/>
              <a:gd name="connsiteY198" fmla="*/ 9525 h 320591"/>
              <a:gd name="connsiteX199" fmla="*/ 10381982 w 12191996"/>
              <a:gd name="connsiteY199" fmla="*/ 20637 h 320591"/>
              <a:gd name="connsiteX200" fmla="*/ 10428020 w 12191996"/>
              <a:gd name="connsiteY200" fmla="*/ 36512 h 320591"/>
              <a:gd name="connsiteX201" fmla="*/ 10469296 w 12191996"/>
              <a:gd name="connsiteY201" fmla="*/ 52387 h 320591"/>
              <a:gd name="connsiteX202" fmla="*/ 10505808 w 12191996"/>
              <a:gd name="connsiteY202" fmla="*/ 68262 h 320591"/>
              <a:gd name="connsiteX203" fmla="*/ 10543908 w 12191996"/>
              <a:gd name="connsiteY203" fmla="*/ 87312 h 320591"/>
              <a:gd name="connsiteX204" fmla="*/ 10582008 w 12191996"/>
              <a:gd name="connsiteY204" fmla="*/ 106362 h 320591"/>
              <a:gd name="connsiteX205" fmla="*/ 10618520 w 12191996"/>
              <a:gd name="connsiteY205" fmla="*/ 125412 h 320591"/>
              <a:gd name="connsiteX206" fmla="*/ 10659796 w 12191996"/>
              <a:gd name="connsiteY206" fmla="*/ 141287 h 320591"/>
              <a:gd name="connsiteX207" fmla="*/ 10705832 w 12191996"/>
              <a:gd name="connsiteY207" fmla="*/ 155575 h 320591"/>
              <a:gd name="connsiteX208" fmla="*/ 10758220 w 12191996"/>
              <a:gd name="connsiteY208" fmla="*/ 166687 h 320591"/>
              <a:gd name="connsiteX209" fmla="*/ 10818546 w 12191996"/>
              <a:gd name="connsiteY209" fmla="*/ 174625 h 320591"/>
              <a:gd name="connsiteX210" fmla="*/ 10886808 w 12191996"/>
              <a:gd name="connsiteY210" fmla="*/ 176212 h 320591"/>
              <a:gd name="connsiteX211" fmla="*/ 10955070 w 12191996"/>
              <a:gd name="connsiteY211" fmla="*/ 174625 h 320591"/>
              <a:gd name="connsiteX212" fmla="*/ 11015396 w 12191996"/>
              <a:gd name="connsiteY212" fmla="*/ 166687 h 320591"/>
              <a:gd name="connsiteX213" fmla="*/ 11067782 w 12191996"/>
              <a:gd name="connsiteY213" fmla="*/ 155575 h 320591"/>
              <a:gd name="connsiteX214" fmla="*/ 11113820 w 12191996"/>
              <a:gd name="connsiteY214" fmla="*/ 141287 h 320591"/>
              <a:gd name="connsiteX215" fmla="*/ 11155096 w 12191996"/>
              <a:gd name="connsiteY215" fmla="*/ 125412 h 320591"/>
              <a:gd name="connsiteX216" fmla="*/ 11191608 w 12191996"/>
              <a:gd name="connsiteY216" fmla="*/ 106362 h 320591"/>
              <a:gd name="connsiteX217" fmla="*/ 11229708 w 12191996"/>
              <a:gd name="connsiteY217" fmla="*/ 87312 h 320591"/>
              <a:gd name="connsiteX218" fmla="*/ 11267808 w 12191996"/>
              <a:gd name="connsiteY218" fmla="*/ 68262 h 320591"/>
              <a:gd name="connsiteX219" fmla="*/ 11304320 w 12191996"/>
              <a:gd name="connsiteY219" fmla="*/ 52387 h 320591"/>
              <a:gd name="connsiteX220" fmla="*/ 11345596 w 12191996"/>
              <a:gd name="connsiteY220" fmla="*/ 36512 h 320591"/>
              <a:gd name="connsiteX221" fmla="*/ 11391632 w 12191996"/>
              <a:gd name="connsiteY221" fmla="*/ 20637 h 320591"/>
              <a:gd name="connsiteX222" fmla="*/ 11444020 w 12191996"/>
              <a:gd name="connsiteY222" fmla="*/ 9525 h 320591"/>
              <a:gd name="connsiteX223" fmla="*/ 11504346 w 12191996"/>
              <a:gd name="connsiteY223" fmla="*/ 3175 h 320591"/>
              <a:gd name="connsiteX224" fmla="*/ 11572608 w 12191996"/>
              <a:gd name="connsiteY224" fmla="*/ 0 h 320591"/>
              <a:gd name="connsiteX225" fmla="*/ 11640870 w 12191996"/>
              <a:gd name="connsiteY225" fmla="*/ 3175 h 320591"/>
              <a:gd name="connsiteX226" fmla="*/ 11701196 w 12191996"/>
              <a:gd name="connsiteY226" fmla="*/ 9525 h 320591"/>
              <a:gd name="connsiteX227" fmla="*/ 11753582 w 12191996"/>
              <a:gd name="connsiteY227" fmla="*/ 20637 h 320591"/>
              <a:gd name="connsiteX228" fmla="*/ 11799620 w 12191996"/>
              <a:gd name="connsiteY228" fmla="*/ 36512 h 320591"/>
              <a:gd name="connsiteX229" fmla="*/ 11840896 w 12191996"/>
              <a:gd name="connsiteY229" fmla="*/ 52387 h 320591"/>
              <a:gd name="connsiteX230" fmla="*/ 11877408 w 12191996"/>
              <a:gd name="connsiteY230" fmla="*/ 68262 h 320591"/>
              <a:gd name="connsiteX231" fmla="*/ 11915508 w 12191996"/>
              <a:gd name="connsiteY231" fmla="*/ 87312 h 320591"/>
              <a:gd name="connsiteX232" fmla="*/ 11953608 w 12191996"/>
              <a:gd name="connsiteY232" fmla="*/ 106362 h 320591"/>
              <a:gd name="connsiteX233" fmla="*/ 11990120 w 12191996"/>
              <a:gd name="connsiteY233" fmla="*/ 125412 h 320591"/>
              <a:gd name="connsiteX234" fmla="*/ 12031396 w 12191996"/>
              <a:gd name="connsiteY234" fmla="*/ 141287 h 320591"/>
              <a:gd name="connsiteX235" fmla="*/ 12077432 w 12191996"/>
              <a:gd name="connsiteY235" fmla="*/ 155575 h 320591"/>
              <a:gd name="connsiteX236" fmla="*/ 12129820 w 12191996"/>
              <a:gd name="connsiteY236" fmla="*/ 166688 h 320591"/>
              <a:gd name="connsiteX237" fmla="*/ 12190146 w 12191996"/>
              <a:gd name="connsiteY237" fmla="*/ 174625 h 320591"/>
              <a:gd name="connsiteX238" fmla="*/ 12191996 w 12191996"/>
              <a:gd name="connsiteY238" fmla="*/ 174668 h 320591"/>
              <a:gd name="connsiteX239" fmla="*/ 12191996 w 12191996"/>
              <a:gd name="connsiteY239" fmla="*/ 319047 h 320591"/>
              <a:gd name="connsiteX240" fmla="*/ 12190146 w 12191996"/>
              <a:gd name="connsiteY240" fmla="*/ 319004 h 320591"/>
              <a:gd name="connsiteX241" fmla="*/ 12129820 w 12191996"/>
              <a:gd name="connsiteY241" fmla="*/ 311067 h 320591"/>
              <a:gd name="connsiteX242" fmla="*/ 12077432 w 12191996"/>
              <a:gd name="connsiteY242" fmla="*/ 299954 h 320591"/>
              <a:gd name="connsiteX243" fmla="*/ 12031396 w 12191996"/>
              <a:gd name="connsiteY243" fmla="*/ 285666 h 320591"/>
              <a:gd name="connsiteX244" fmla="*/ 11990120 w 12191996"/>
              <a:gd name="connsiteY244" fmla="*/ 269791 h 320591"/>
              <a:gd name="connsiteX245" fmla="*/ 11953608 w 12191996"/>
              <a:gd name="connsiteY245" fmla="*/ 250741 h 320591"/>
              <a:gd name="connsiteX246" fmla="*/ 11915508 w 12191996"/>
              <a:gd name="connsiteY246" fmla="*/ 231691 h 320591"/>
              <a:gd name="connsiteX247" fmla="*/ 11877408 w 12191996"/>
              <a:gd name="connsiteY247" fmla="*/ 212641 h 320591"/>
              <a:gd name="connsiteX248" fmla="*/ 11840896 w 12191996"/>
              <a:gd name="connsiteY248" fmla="*/ 196766 h 320591"/>
              <a:gd name="connsiteX249" fmla="*/ 11799620 w 12191996"/>
              <a:gd name="connsiteY249" fmla="*/ 180891 h 320591"/>
              <a:gd name="connsiteX250" fmla="*/ 11753582 w 12191996"/>
              <a:gd name="connsiteY250" fmla="*/ 165016 h 320591"/>
              <a:gd name="connsiteX251" fmla="*/ 11701196 w 12191996"/>
              <a:gd name="connsiteY251" fmla="*/ 153904 h 320591"/>
              <a:gd name="connsiteX252" fmla="*/ 11640870 w 12191996"/>
              <a:gd name="connsiteY252" fmla="*/ 147554 h 320591"/>
              <a:gd name="connsiteX253" fmla="*/ 11572608 w 12191996"/>
              <a:gd name="connsiteY253" fmla="*/ 144379 h 320591"/>
              <a:gd name="connsiteX254" fmla="*/ 11504346 w 12191996"/>
              <a:gd name="connsiteY254" fmla="*/ 147554 h 320591"/>
              <a:gd name="connsiteX255" fmla="*/ 11444020 w 12191996"/>
              <a:gd name="connsiteY255" fmla="*/ 153904 h 320591"/>
              <a:gd name="connsiteX256" fmla="*/ 11391632 w 12191996"/>
              <a:gd name="connsiteY256" fmla="*/ 165016 h 320591"/>
              <a:gd name="connsiteX257" fmla="*/ 11345596 w 12191996"/>
              <a:gd name="connsiteY257" fmla="*/ 180891 h 320591"/>
              <a:gd name="connsiteX258" fmla="*/ 11304320 w 12191996"/>
              <a:gd name="connsiteY258" fmla="*/ 196766 h 320591"/>
              <a:gd name="connsiteX259" fmla="*/ 11267808 w 12191996"/>
              <a:gd name="connsiteY259" fmla="*/ 212641 h 320591"/>
              <a:gd name="connsiteX260" fmla="*/ 11229708 w 12191996"/>
              <a:gd name="connsiteY260" fmla="*/ 231691 h 320591"/>
              <a:gd name="connsiteX261" fmla="*/ 11191608 w 12191996"/>
              <a:gd name="connsiteY261" fmla="*/ 250741 h 320591"/>
              <a:gd name="connsiteX262" fmla="*/ 11155096 w 12191996"/>
              <a:gd name="connsiteY262" fmla="*/ 269791 h 320591"/>
              <a:gd name="connsiteX263" fmla="*/ 11113820 w 12191996"/>
              <a:gd name="connsiteY263" fmla="*/ 285666 h 320591"/>
              <a:gd name="connsiteX264" fmla="*/ 11067782 w 12191996"/>
              <a:gd name="connsiteY264" fmla="*/ 299954 h 320591"/>
              <a:gd name="connsiteX265" fmla="*/ 11015396 w 12191996"/>
              <a:gd name="connsiteY265" fmla="*/ 311066 h 320591"/>
              <a:gd name="connsiteX266" fmla="*/ 10955070 w 12191996"/>
              <a:gd name="connsiteY266" fmla="*/ 319004 h 320591"/>
              <a:gd name="connsiteX267" fmla="*/ 10886808 w 12191996"/>
              <a:gd name="connsiteY267" fmla="*/ 320591 h 320591"/>
              <a:gd name="connsiteX268" fmla="*/ 10818546 w 12191996"/>
              <a:gd name="connsiteY268" fmla="*/ 319004 h 320591"/>
              <a:gd name="connsiteX269" fmla="*/ 10758220 w 12191996"/>
              <a:gd name="connsiteY269" fmla="*/ 311066 h 320591"/>
              <a:gd name="connsiteX270" fmla="*/ 10705832 w 12191996"/>
              <a:gd name="connsiteY270" fmla="*/ 299954 h 320591"/>
              <a:gd name="connsiteX271" fmla="*/ 10659796 w 12191996"/>
              <a:gd name="connsiteY271" fmla="*/ 285666 h 320591"/>
              <a:gd name="connsiteX272" fmla="*/ 10618520 w 12191996"/>
              <a:gd name="connsiteY272" fmla="*/ 269791 h 320591"/>
              <a:gd name="connsiteX273" fmla="*/ 10582008 w 12191996"/>
              <a:gd name="connsiteY273" fmla="*/ 250741 h 320591"/>
              <a:gd name="connsiteX274" fmla="*/ 10543908 w 12191996"/>
              <a:gd name="connsiteY274" fmla="*/ 231691 h 320591"/>
              <a:gd name="connsiteX275" fmla="*/ 10505808 w 12191996"/>
              <a:gd name="connsiteY275" fmla="*/ 212641 h 320591"/>
              <a:gd name="connsiteX276" fmla="*/ 10469296 w 12191996"/>
              <a:gd name="connsiteY276" fmla="*/ 196766 h 320591"/>
              <a:gd name="connsiteX277" fmla="*/ 10428020 w 12191996"/>
              <a:gd name="connsiteY277" fmla="*/ 180891 h 320591"/>
              <a:gd name="connsiteX278" fmla="*/ 10381982 w 12191996"/>
              <a:gd name="connsiteY278" fmla="*/ 165016 h 320591"/>
              <a:gd name="connsiteX279" fmla="*/ 10329596 w 12191996"/>
              <a:gd name="connsiteY279" fmla="*/ 153904 h 320591"/>
              <a:gd name="connsiteX280" fmla="*/ 10269270 w 12191996"/>
              <a:gd name="connsiteY280" fmla="*/ 147554 h 320591"/>
              <a:gd name="connsiteX281" fmla="*/ 10201008 w 12191996"/>
              <a:gd name="connsiteY281" fmla="*/ 144379 h 320591"/>
              <a:gd name="connsiteX282" fmla="*/ 10132746 w 12191996"/>
              <a:gd name="connsiteY282" fmla="*/ 147554 h 320591"/>
              <a:gd name="connsiteX283" fmla="*/ 10072420 w 12191996"/>
              <a:gd name="connsiteY283" fmla="*/ 153904 h 320591"/>
              <a:gd name="connsiteX284" fmla="*/ 10020032 w 12191996"/>
              <a:gd name="connsiteY284" fmla="*/ 165016 h 320591"/>
              <a:gd name="connsiteX285" fmla="*/ 9973996 w 12191996"/>
              <a:gd name="connsiteY285" fmla="*/ 180891 h 320591"/>
              <a:gd name="connsiteX286" fmla="*/ 9932720 w 12191996"/>
              <a:gd name="connsiteY286" fmla="*/ 196766 h 320591"/>
              <a:gd name="connsiteX287" fmla="*/ 9896208 w 12191996"/>
              <a:gd name="connsiteY287" fmla="*/ 212641 h 320591"/>
              <a:gd name="connsiteX288" fmla="*/ 9820008 w 12191996"/>
              <a:gd name="connsiteY288" fmla="*/ 250741 h 320591"/>
              <a:gd name="connsiteX289" fmla="*/ 9783496 w 12191996"/>
              <a:gd name="connsiteY289" fmla="*/ 269791 h 320591"/>
              <a:gd name="connsiteX290" fmla="*/ 9742220 w 12191996"/>
              <a:gd name="connsiteY290" fmla="*/ 285666 h 320591"/>
              <a:gd name="connsiteX291" fmla="*/ 9696182 w 12191996"/>
              <a:gd name="connsiteY291" fmla="*/ 299954 h 320591"/>
              <a:gd name="connsiteX292" fmla="*/ 9643796 w 12191996"/>
              <a:gd name="connsiteY292" fmla="*/ 311066 h 320591"/>
              <a:gd name="connsiteX293" fmla="*/ 9583470 w 12191996"/>
              <a:gd name="connsiteY293" fmla="*/ 319004 h 320591"/>
              <a:gd name="connsiteX294" fmla="*/ 9515208 w 12191996"/>
              <a:gd name="connsiteY294" fmla="*/ 320591 h 320591"/>
              <a:gd name="connsiteX295" fmla="*/ 9446946 w 12191996"/>
              <a:gd name="connsiteY295" fmla="*/ 319004 h 320591"/>
              <a:gd name="connsiteX296" fmla="*/ 9386620 w 12191996"/>
              <a:gd name="connsiteY296" fmla="*/ 311066 h 320591"/>
              <a:gd name="connsiteX297" fmla="*/ 9334232 w 12191996"/>
              <a:gd name="connsiteY297" fmla="*/ 299954 h 320591"/>
              <a:gd name="connsiteX298" fmla="*/ 9288196 w 12191996"/>
              <a:gd name="connsiteY298" fmla="*/ 285666 h 320591"/>
              <a:gd name="connsiteX299" fmla="*/ 9246920 w 12191996"/>
              <a:gd name="connsiteY299" fmla="*/ 269791 h 320591"/>
              <a:gd name="connsiteX300" fmla="*/ 9210408 w 12191996"/>
              <a:gd name="connsiteY300" fmla="*/ 250741 h 320591"/>
              <a:gd name="connsiteX301" fmla="*/ 9172308 w 12191996"/>
              <a:gd name="connsiteY301" fmla="*/ 231691 h 320591"/>
              <a:gd name="connsiteX302" fmla="*/ 9134208 w 12191996"/>
              <a:gd name="connsiteY302" fmla="*/ 212641 h 320591"/>
              <a:gd name="connsiteX303" fmla="*/ 9097696 w 12191996"/>
              <a:gd name="connsiteY303" fmla="*/ 196766 h 320591"/>
              <a:gd name="connsiteX304" fmla="*/ 9056420 w 12191996"/>
              <a:gd name="connsiteY304" fmla="*/ 180891 h 320591"/>
              <a:gd name="connsiteX305" fmla="*/ 9010382 w 12191996"/>
              <a:gd name="connsiteY305" fmla="*/ 165016 h 320591"/>
              <a:gd name="connsiteX306" fmla="*/ 8957996 w 12191996"/>
              <a:gd name="connsiteY306" fmla="*/ 153904 h 320591"/>
              <a:gd name="connsiteX307" fmla="*/ 8897670 w 12191996"/>
              <a:gd name="connsiteY307" fmla="*/ 147554 h 320591"/>
              <a:gd name="connsiteX308" fmla="*/ 8827820 w 12191996"/>
              <a:gd name="connsiteY308" fmla="*/ 144379 h 320591"/>
              <a:gd name="connsiteX309" fmla="*/ 8761146 w 12191996"/>
              <a:gd name="connsiteY309" fmla="*/ 147554 h 320591"/>
              <a:gd name="connsiteX310" fmla="*/ 8700820 w 12191996"/>
              <a:gd name="connsiteY310" fmla="*/ 153904 h 320591"/>
              <a:gd name="connsiteX311" fmla="*/ 8648432 w 12191996"/>
              <a:gd name="connsiteY311" fmla="*/ 165016 h 320591"/>
              <a:gd name="connsiteX312" fmla="*/ 8602396 w 12191996"/>
              <a:gd name="connsiteY312" fmla="*/ 180891 h 320591"/>
              <a:gd name="connsiteX313" fmla="*/ 8561120 w 12191996"/>
              <a:gd name="connsiteY313" fmla="*/ 196766 h 320591"/>
              <a:gd name="connsiteX314" fmla="*/ 8524608 w 12191996"/>
              <a:gd name="connsiteY314" fmla="*/ 212641 h 320591"/>
              <a:gd name="connsiteX315" fmla="*/ 8486508 w 12191996"/>
              <a:gd name="connsiteY315" fmla="*/ 231691 h 320591"/>
              <a:gd name="connsiteX316" fmla="*/ 8448408 w 12191996"/>
              <a:gd name="connsiteY316" fmla="*/ 250741 h 320591"/>
              <a:gd name="connsiteX317" fmla="*/ 8411896 w 12191996"/>
              <a:gd name="connsiteY317" fmla="*/ 269791 h 320591"/>
              <a:gd name="connsiteX318" fmla="*/ 8370621 w 12191996"/>
              <a:gd name="connsiteY318" fmla="*/ 285666 h 320591"/>
              <a:gd name="connsiteX319" fmla="*/ 8324583 w 12191996"/>
              <a:gd name="connsiteY319" fmla="*/ 299954 h 320591"/>
              <a:gd name="connsiteX320" fmla="*/ 8272196 w 12191996"/>
              <a:gd name="connsiteY320" fmla="*/ 311066 h 320591"/>
              <a:gd name="connsiteX321" fmla="*/ 8211871 w 12191996"/>
              <a:gd name="connsiteY321" fmla="*/ 319004 h 320591"/>
              <a:gd name="connsiteX322" fmla="*/ 8143608 w 12191996"/>
              <a:gd name="connsiteY322" fmla="*/ 320591 h 320591"/>
              <a:gd name="connsiteX323" fmla="*/ 8075346 w 12191996"/>
              <a:gd name="connsiteY323" fmla="*/ 319004 h 320591"/>
              <a:gd name="connsiteX324" fmla="*/ 8015021 w 12191996"/>
              <a:gd name="connsiteY324" fmla="*/ 311066 h 320591"/>
              <a:gd name="connsiteX325" fmla="*/ 7962633 w 12191996"/>
              <a:gd name="connsiteY325" fmla="*/ 299954 h 320591"/>
              <a:gd name="connsiteX326" fmla="*/ 7916596 w 12191996"/>
              <a:gd name="connsiteY326" fmla="*/ 285666 h 320591"/>
              <a:gd name="connsiteX327" fmla="*/ 7875321 w 12191996"/>
              <a:gd name="connsiteY327" fmla="*/ 269791 h 320591"/>
              <a:gd name="connsiteX328" fmla="*/ 7838808 w 12191996"/>
              <a:gd name="connsiteY328" fmla="*/ 250741 h 320591"/>
              <a:gd name="connsiteX329" fmla="*/ 7800708 w 12191996"/>
              <a:gd name="connsiteY329" fmla="*/ 231691 h 320591"/>
              <a:gd name="connsiteX330" fmla="*/ 7762608 w 12191996"/>
              <a:gd name="connsiteY330" fmla="*/ 212641 h 320591"/>
              <a:gd name="connsiteX331" fmla="*/ 7726096 w 12191996"/>
              <a:gd name="connsiteY331" fmla="*/ 196766 h 320591"/>
              <a:gd name="connsiteX332" fmla="*/ 7684821 w 12191996"/>
              <a:gd name="connsiteY332" fmla="*/ 180891 h 320591"/>
              <a:gd name="connsiteX333" fmla="*/ 7638783 w 12191996"/>
              <a:gd name="connsiteY333" fmla="*/ 165016 h 320591"/>
              <a:gd name="connsiteX334" fmla="*/ 7586396 w 12191996"/>
              <a:gd name="connsiteY334" fmla="*/ 153904 h 320591"/>
              <a:gd name="connsiteX335" fmla="*/ 7526071 w 12191996"/>
              <a:gd name="connsiteY335" fmla="*/ 147554 h 320591"/>
              <a:gd name="connsiteX336" fmla="*/ 7457808 w 12191996"/>
              <a:gd name="connsiteY336" fmla="*/ 144379 h 320591"/>
              <a:gd name="connsiteX337" fmla="*/ 7389546 w 12191996"/>
              <a:gd name="connsiteY337" fmla="*/ 147554 h 320591"/>
              <a:gd name="connsiteX338" fmla="*/ 7329221 w 12191996"/>
              <a:gd name="connsiteY338" fmla="*/ 153904 h 320591"/>
              <a:gd name="connsiteX339" fmla="*/ 7276833 w 12191996"/>
              <a:gd name="connsiteY339" fmla="*/ 165016 h 320591"/>
              <a:gd name="connsiteX340" fmla="*/ 7230796 w 12191996"/>
              <a:gd name="connsiteY340" fmla="*/ 180891 h 320591"/>
              <a:gd name="connsiteX341" fmla="*/ 7189521 w 12191996"/>
              <a:gd name="connsiteY341" fmla="*/ 196766 h 320591"/>
              <a:gd name="connsiteX342" fmla="*/ 7153008 w 12191996"/>
              <a:gd name="connsiteY342" fmla="*/ 212641 h 320591"/>
              <a:gd name="connsiteX343" fmla="*/ 7114908 w 12191996"/>
              <a:gd name="connsiteY343" fmla="*/ 231691 h 320591"/>
              <a:gd name="connsiteX344" fmla="*/ 7076808 w 12191996"/>
              <a:gd name="connsiteY344" fmla="*/ 250741 h 320591"/>
              <a:gd name="connsiteX345" fmla="*/ 7040296 w 12191996"/>
              <a:gd name="connsiteY345" fmla="*/ 269791 h 320591"/>
              <a:gd name="connsiteX346" fmla="*/ 6999021 w 12191996"/>
              <a:gd name="connsiteY346" fmla="*/ 285666 h 320591"/>
              <a:gd name="connsiteX347" fmla="*/ 6952983 w 12191996"/>
              <a:gd name="connsiteY347" fmla="*/ 299954 h 320591"/>
              <a:gd name="connsiteX348" fmla="*/ 6900596 w 12191996"/>
              <a:gd name="connsiteY348" fmla="*/ 311066 h 320591"/>
              <a:gd name="connsiteX349" fmla="*/ 6840271 w 12191996"/>
              <a:gd name="connsiteY349" fmla="*/ 319004 h 320591"/>
              <a:gd name="connsiteX350" fmla="*/ 6781799 w 12191996"/>
              <a:gd name="connsiteY350" fmla="*/ 320364 h 320591"/>
              <a:gd name="connsiteX351" fmla="*/ 6723327 w 12191996"/>
              <a:gd name="connsiteY351" fmla="*/ 319004 h 320591"/>
              <a:gd name="connsiteX352" fmla="*/ 6663002 w 12191996"/>
              <a:gd name="connsiteY352" fmla="*/ 311066 h 320591"/>
              <a:gd name="connsiteX353" fmla="*/ 6610614 w 12191996"/>
              <a:gd name="connsiteY353" fmla="*/ 299954 h 320591"/>
              <a:gd name="connsiteX354" fmla="*/ 6564577 w 12191996"/>
              <a:gd name="connsiteY354" fmla="*/ 285666 h 320591"/>
              <a:gd name="connsiteX355" fmla="*/ 6523302 w 12191996"/>
              <a:gd name="connsiteY355" fmla="*/ 269791 h 320591"/>
              <a:gd name="connsiteX356" fmla="*/ 6486789 w 12191996"/>
              <a:gd name="connsiteY356" fmla="*/ 250741 h 320591"/>
              <a:gd name="connsiteX357" fmla="*/ 6448689 w 12191996"/>
              <a:gd name="connsiteY357" fmla="*/ 231691 h 320591"/>
              <a:gd name="connsiteX358" fmla="*/ 6410589 w 12191996"/>
              <a:gd name="connsiteY358" fmla="*/ 212641 h 320591"/>
              <a:gd name="connsiteX359" fmla="*/ 6374077 w 12191996"/>
              <a:gd name="connsiteY359" fmla="*/ 196766 h 320591"/>
              <a:gd name="connsiteX360" fmla="*/ 6332802 w 12191996"/>
              <a:gd name="connsiteY360" fmla="*/ 180891 h 320591"/>
              <a:gd name="connsiteX361" fmla="*/ 6286764 w 12191996"/>
              <a:gd name="connsiteY361" fmla="*/ 165016 h 320591"/>
              <a:gd name="connsiteX362" fmla="*/ 6234377 w 12191996"/>
              <a:gd name="connsiteY362" fmla="*/ 153904 h 320591"/>
              <a:gd name="connsiteX363" fmla="*/ 6174052 w 12191996"/>
              <a:gd name="connsiteY363" fmla="*/ 147554 h 320591"/>
              <a:gd name="connsiteX364" fmla="*/ 6105789 w 12191996"/>
              <a:gd name="connsiteY364" fmla="*/ 144379 h 320591"/>
              <a:gd name="connsiteX365" fmla="*/ 6095999 w 12191996"/>
              <a:gd name="connsiteY365" fmla="*/ 144834 h 320591"/>
              <a:gd name="connsiteX366" fmla="*/ 6086208 w 12191996"/>
              <a:gd name="connsiteY366" fmla="*/ 144379 h 320591"/>
              <a:gd name="connsiteX367" fmla="*/ 6017947 w 12191996"/>
              <a:gd name="connsiteY367" fmla="*/ 147554 h 320591"/>
              <a:gd name="connsiteX368" fmla="*/ 5957621 w 12191996"/>
              <a:gd name="connsiteY368" fmla="*/ 153904 h 320591"/>
              <a:gd name="connsiteX369" fmla="*/ 5905234 w 12191996"/>
              <a:gd name="connsiteY369" fmla="*/ 165016 h 320591"/>
              <a:gd name="connsiteX370" fmla="*/ 5859196 w 12191996"/>
              <a:gd name="connsiteY370" fmla="*/ 180891 h 320591"/>
              <a:gd name="connsiteX371" fmla="*/ 5817921 w 12191996"/>
              <a:gd name="connsiteY371" fmla="*/ 196766 h 320591"/>
              <a:gd name="connsiteX372" fmla="*/ 5781408 w 12191996"/>
              <a:gd name="connsiteY372" fmla="*/ 212641 h 320591"/>
              <a:gd name="connsiteX373" fmla="*/ 5743308 w 12191996"/>
              <a:gd name="connsiteY373" fmla="*/ 231691 h 320591"/>
              <a:gd name="connsiteX374" fmla="*/ 5705209 w 12191996"/>
              <a:gd name="connsiteY374" fmla="*/ 250741 h 320591"/>
              <a:gd name="connsiteX375" fmla="*/ 5668696 w 12191996"/>
              <a:gd name="connsiteY375" fmla="*/ 269791 h 320591"/>
              <a:gd name="connsiteX376" fmla="*/ 5627421 w 12191996"/>
              <a:gd name="connsiteY376" fmla="*/ 285666 h 320591"/>
              <a:gd name="connsiteX377" fmla="*/ 5581383 w 12191996"/>
              <a:gd name="connsiteY377" fmla="*/ 299954 h 320591"/>
              <a:gd name="connsiteX378" fmla="*/ 5528996 w 12191996"/>
              <a:gd name="connsiteY378" fmla="*/ 311066 h 320591"/>
              <a:gd name="connsiteX379" fmla="*/ 5468671 w 12191996"/>
              <a:gd name="connsiteY379" fmla="*/ 319004 h 320591"/>
              <a:gd name="connsiteX380" fmla="*/ 5410199 w 12191996"/>
              <a:gd name="connsiteY380" fmla="*/ 320364 h 320591"/>
              <a:gd name="connsiteX381" fmla="*/ 5351727 w 12191996"/>
              <a:gd name="connsiteY381" fmla="*/ 319004 h 320591"/>
              <a:gd name="connsiteX382" fmla="*/ 5291401 w 12191996"/>
              <a:gd name="connsiteY382" fmla="*/ 311066 h 320591"/>
              <a:gd name="connsiteX383" fmla="*/ 5239014 w 12191996"/>
              <a:gd name="connsiteY383" fmla="*/ 299954 h 320591"/>
              <a:gd name="connsiteX384" fmla="*/ 5192976 w 12191996"/>
              <a:gd name="connsiteY384" fmla="*/ 285666 h 320591"/>
              <a:gd name="connsiteX385" fmla="*/ 5151701 w 12191996"/>
              <a:gd name="connsiteY385" fmla="*/ 269791 h 320591"/>
              <a:gd name="connsiteX386" fmla="*/ 5115189 w 12191996"/>
              <a:gd name="connsiteY386" fmla="*/ 250741 h 320591"/>
              <a:gd name="connsiteX387" fmla="*/ 5077089 w 12191996"/>
              <a:gd name="connsiteY387" fmla="*/ 231691 h 320591"/>
              <a:gd name="connsiteX388" fmla="*/ 5038989 w 12191996"/>
              <a:gd name="connsiteY388" fmla="*/ 212641 h 320591"/>
              <a:gd name="connsiteX389" fmla="*/ 5002476 w 12191996"/>
              <a:gd name="connsiteY389" fmla="*/ 196766 h 320591"/>
              <a:gd name="connsiteX390" fmla="*/ 4961201 w 12191996"/>
              <a:gd name="connsiteY390" fmla="*/ 180891 h 320591"/>
              <a:gd name="connsiteX391" fmla="*/ 4915165 w 12191996"/>
              <a:gd name="connsiteY391" fmla="*/ 165016 h 320591"/>
              <a:gd name="connsiteX392" fmla="*/ 4862777 w 12191996"/>
              <a:gd name="connsiteY392" fmla="*/ 153904 h 320591"/>
              <a:gd name="connsiteX393" fmla="*/ 4802453 w 12191996"/>
              <a:gd name="connsiteY393" fmla="*/ 147554 h 320591"/>
              <a:gd name="connsiteX394" fmla="*/ 4734189 w 12191996"/>
              <a:gd name="connsiteY394" fmla="*/ 144379 h 320591"/>
              <a:gd name="connsiteX395" fmla="*/ 4665928 w 12191996"/>
              <a:gd name="connsiteY395" fmla="*/ 147554 h 320591"/>
              <a:gd name="connsiteX396" fmla="*/ 4605602 w 12191996"/>
              <a:gd name="connsiteY396" fmla="*/ 153904 h 320591"/>
              <a:gd name="connsiteX397" fmla="*/ 4553214 w 12191996"/>
              <a:gd name="connsiteY397" fmla="*/ 165016 h 320591"/>
              <a:gd name="connsiteX398" fmla="*/ 4507177 w 12191996"/>
              <a:gd name="connsiteY398" fmla="*/ 180891 h 320591"/>
              <a:gd name="connsiteX399" fmla="*/ 4465902 w 12191996"/>
              <a:gd name="connsiteY399" fmla="*/ 196766 h 320591"/>
              <a:gd name="connsiteX400" fmla="*/ 4429389 w 12191996"/>
              <a:gd name="connsiteY400" fmla="*/ 212641 h 320591"/>
              <a:gd name="connsiteX401" fmla="*/ 4353189 w 12191996"/>
              <a:gd name="connsiteY401" fmla="*/ 250741 h 320591"/>
              <a:gd name="connsiteX402" fmla="*/ 4316677 w 12191996"/>
              <a:gd name="connsiteY402" fmla="*/ 269791 h 320591"/>
              <a:gd name="connsiteX403" fmla="*/ 4275402 w 12191996"/>
              <a:gd name="connsiteY403" fmla="*/ 285666 h 320591"/>
              <a:gd name="connsiteX404" fmla="*/ 4229364 w 12191996"/>
              <a:gd name="connsiteY404" fmla="*/ 299954 h 320591"/>
              <a:gd name="connsiteX405" fmla="*/ 4176977 w 12191996"/>
              <a:gd name="connsiteY405" fmla="*/ 311066 h 320591"/>
              <a:gd name="connsiteX406" fmla="*/ 4116652 w 12191996"/>
              <a:gd name="connsiteY406" fmla="*/ 319004 h 320591"/>
              <a:gd name="connsiteX407" fmla="*/ 4048389 w 12191996"/>
              <a:gd name="connsiteY407" fmla="*/ 320591 h 320591"/>
              <a:gd name="connsiteX408" fmla="*/ 3980127 w 12191996"/>
              <a:gd name="connsiteY408" fmla="*/ 319004 h 320591"/>
              <a:gd name="connsiteX409" fmla="*/ 3919802 w 12191996"/>
              <a:gd name="connsiteY409" fmla="*/ 311066 h 320591"/>
              <a:gd name="connsiteX410" fmla="*/ 3867414 w 12191996"/>
              <a:gd name="connsiteY410" fmla="*/ 299954 h 320591"/>
              <a:gd name="connsiteX411" fmla="*/ 3821377 w 12191996"/>
              <a:gd name="connsiteY411" fmla="*/ 285666 h 320591"/>
              <a:gd name="connsiteX412" fmla="*/ 3780102 w 12191996"/>
              <a:gd name="connsiteY412" fmla="*/ 269791 h 320591"/>
              <a:gd name="connsiteX413" fmla="*/ 3743589 w 12191996"/>
              <a:gd name="connsiteY413" fmla="*/ 250741 h 320591"/>
              <a:gd name="connsiteX414" fmla="*/ 3705489 w 12191996"/>
              <a:gd name="connsiteY414" fmla="*/ 231691 h 320591"/>
              <a:gd name="connsiteX415" fmla="*/ 3667389 w 12191996"/>
              <a:gd name="connsiteY415" fmla="*/ 212641 h 320591"/>
              <a:gd name="connsiteX416" fmla="*/ 3630877 w 12191996"/>
              <a:gd name="connsiteY416" fmla="*/ 196766 h 320591"/>
              <a:gd name="connsiteX417" fmla="*/ 3589602 w 12191996"/>
              <a:gd name="connsiteY417" fmla="*/ 180891 h 320591"/>
              <a:gd name="connsiteX418" fmla="*/ 3543564 w 12191996"/>
              <a:gd name="connsiteY418" fmla="*/ 165016 h 320591"/>
              <a:gd name="connsiteX419" fmla="*/ 3491177 w 12191996"/>
              <a:gd name="connsiteY419" fmla="*/ 153904 h 320591"/>
              <a:gd name="connsiteX420" fmla="*/ 3430852 w 12191996"/>
              <a:gd name="connsiteY420" fmla="*/ 147554 h 320591"/>
              <a:gd name="connsiteX421" fmla="*/ 3361002 w 12191996"/>
              <a:gd name="connsiteY421" fmla="*/ 144379 h 320591"/>
              <a:gd name="connsiteX422" fmla="*/ 3294327 w 12191996"/>
              <a:gd name="connsiteY422" fmla="*/ 147554 h 320591"/>
              <a:gd name="connsiteX423" fmla="*/ 3234002 w 12191996"/>
              <a:gd name="connsiteY423" fmla="*/ 153904 h 320591"/>
              <a:gd name="connsiteX424" fmla="*/ 3181614 w 12191996"/>
              <a:gd name="connsiteY424" fmla="*/ 165016 h 320591"/>
              <a:gd name="connsiteX425" fmla="*/ 3135577 w 12191996"/>
              <a:gd name="connsiteY425" fmla="*/ 180891 h 320591"/>
              <a:gd name="connsiteX426" fmla="*/ 3094302 w 12191996"/>
              <a:gd name="connsiteY426" fmla="*/ 196766 h 320591"/>
              <a:gd name="connsiteX427" fmla="*/ 3057789 w 12191996"/>
              <a:gd name="connsiteY427" fmla="*/ 212641 h 320591"/>
              <a:gd name="connsiteX428" fmla="*/ 3019689 w 12191996"/>
              <a:gd name="connsiteY428" fmla="*/ 231691 h 320591"/>
              <a:gd name="connsiteX429" fmla="*/ 2981589 w 12191996"/>
              <a:gd name="connsiteY429" fmla="*/ 250741 h 320591"/>
              <a:gd name="connsiteX430" fmla="*/ 2945077 w 12191996"/>
              <a:gd name="connsiteY430" fmla="*/ 269791 h 320591"/>
              <a:gd name="connsiteX431" fmla="*/ 2903802 w 12191996"/>
              <a:gd name="connsiteY431" fmla="*/ 285666 h 320591"/>
              <a:gd name="connsiteX432" fmla="*/ 2857764 w 12191996"/>
              <a:gd name="connsiteY432" fmla="*/ 299954 h 320591"/>
              <a:gd name="connsiteX433" fmla="*/ 2805377 w 12191996"/>
              <a:gd name="connsiteY433" fmla="*/ 311066 h 320591"/>
              <a:gd name="connsiteX434" fmla="*/ 2745052 w 12191996"/>
              <a:gd name="connsiteY434" fmla="*/ 319004 h 320591"/>
              <a:gd name="connsiteX435" fmla="*/ 2676789 w 12191996"/>
              <a:gd name="connsiteY435" fmla="*/ 320591 h 320591"/>
              <a:gd name="connsiteX436" fmla="*/ 2608527 w 12191996"/>
              <a:gd name="connsiteY436" fmla="*/ 319004 h 320591"/>
              <a:gd name="connsiteX437" fmla="*/ 2548202 w 12191996"/>
              <a:gd name="connsiteY437" fmla="*/ 311066 h 320591"/>
              <a:gd name="connsiteX438" fmla="*/ 2495814 w 12191996"/>
              <a:gd name="connsiteY438" fmla="*/ 299954 h 320591"/>
              <a:gd name="connsiteX439" fmla="*/ 2449777 w 12191996"/>
              <a:gd name="connsiteY439" fmla="*/ 285666 h 320591"/>
              <a:gd name="connsiteX440" fmla="*/ 2408502 w 12191996"/>
              <a:gd name="connsiteY440" fmla="*/ 269791 h 320591"/>
              <a:gd name="connsiteX441" fmla="*/ 2371989 w 12191996"/>
              <a:gd name="connsiteY441" fmla="*/ 250741 h 320591"/>
              <a:gd name="connsiteX442" fmla="*/ 2333889 w 12191996"/>
              <a:gd name="connsiteY442" fmla="*/ 231691 h 320591"/>
              <a:gd name="connsiteX443" fmla="*/ 2295789 w 12191996"/>
              <a:gd name="connsiteY443" fmla="*/ 212641 h 320591"/>
              <a:gd name="connsiteX444" fmla="*/ 2259277 w 12191996"/>
              <a:gd name="connsiteY444" fmla="*/ 196766 h 320591"/>
              <a:gd name="connsiteX445" fmla="*/ 2218002 w 12191996"/>
              <a:gd name="connsiteY445" fmla="*/ 180891 h 320591"/>
              <a:gd name="connsiteX446" fmla="*/ 2171964 w 12191996"/>
              <a:gd name="connsiteY446" fmla="*/ 165016 h 320591"/>
              <a:gd name="connsiteX447" fmla="*/ 2119577 w 12191996"/>
              <a:gd name="connsiteY447" fmla="*/ 153904 h 320591"/>
              <a:gd name="connsiteX448" fmla="*/ 2059252 w 12191996"/>
              <a:gd name="connsiteY448" fmla="*/ 147554 h 320591"/>
              <a:gd name="connsiteX449" fmla="*/ 1990989 w 12191996"/>
              <a:gd name="connsiteY449" fmla="*/ 144379 h 320591"/>
              <a:gd name="connsiteX450" fmla="*/ 1922727 w 12191996"/>
              <a:gd name="connsiteY450" fmla="*/ 147554 h 320591"/>
              <a:gd name="connsiteX451" fmla="*/ 1862402 w 12191996"/>
              <a:gd name="connsiteY451" fmla="*/ 153904 h 320591"/>
              <a:gd name="connsiteX452" fmla="*/ 1810014 w 12191996"/>
              <a:gd name="connsiteY452" fmla="*/ 165016 h 320591"/>
              <a:gd name="connsiteX453" fmla="*/ 1763977 w 12191996"/>
              <a:gd name="connsiteY453" fmla="*/ 180891 h 320591"/>
              <a:gd name="connsiteX454" fmla="*/ 1722702 w 12191996"/>
              <a:gd name="connsiteY454" fmla="*/ 196766 h 320591"/>
              <a:gd name="connsiteX455" fmla="*/ 1686189 w 12191996"/>
              <a:gd name="connsiteY455" fmla="*/ 212641 h 320591"/>
              <a:gd name="connsiteX456" fmla="*/ 1648089 w 12191996"/>
              <a:gd name="connsiteY456" fmla="*/ 231691 h 320591"/>
              <a:gd name="connsiteX457" fmla="*/ 1609989 w 12191996"/>
              <a:gd name="connsiteY457" fmla="*/ 250741 h 320591"/>
              <a:gd name="connsiteX458" fmla="*/ 1573477 w 12191996"/>
              <a:gd name="connsiteY458" fmla="*/ 269791 h 320591"/>
              <a:gd name="connsiteX459" fmla="*/ 1532202 w 12191996"/>
              <a:gd name="connsiteY459" fmla="*/ 285666 h 320591"/>
              <a:gd name="connsiteX460" fmla="*/ 1486164 w 12191996"/>
              <a:gd name="connsiteY460" fmla="*/ 299954 h 320591"/>
              <a:gd name="connsiteX461" fmla="*/ 1433777 w 12191996"/>
              <a:gd name="connsiteY461" fmla="*/ 311066 h 320591"/>
              <a:gd name="connsiteX462" fmla="*/ 1373452 w 12191996"/>
              <a:gd name="connsiteY462" fmla="*/ 319004 h 320591"/>
              <a:gd name="connsiteX463" fmla="*/ 1305189 w 12191996"/>
              <a:gd name="connsiteY463" fmla="*/ 320591 h 320591"/>
              <a:gd name="connsiteX464" fmla="*/ 1236927 w 12191996"/>
              <a:gd name="connsiteY464" fmla="*/ 319004 h 320591"/>
              <a:gd name="connsiteX465" fmla="*/ 1176602 w 12191996"/>
              <a:gd name="connsiteY465" fmla="*/ 311066 h 320591"/>
              <a:gd name="connsiteX466" fmla="*/ 1124214 w 12191996"/>
              <a:gd name="connsiteY466" fmla="*/ 299954 h 320591"/>
              <a:gd name="connsiteX467" fmla="*/ 1078177 w 12191996"/>
              <a:gd name="connsiteY467" fmla="*/ 285666 h 320591"/>
              <a:gd name="connsiteX468" fmla="*/ 1036902 w 12191996"/>
              <a:gd name="connsiteY468" fmla="*/ 269791 h 320591"/>
              <a:gd name="connsiteX469" fmla="*/ 1000389 w 12191996"/>
              <a:gd name="connsiteY469" fmla="*/ 250741 h 320591"/>
              <a:gd name="connsiteX470" fmla="*/ 962289 w 12191996"/>
              <a:gd name="connsiteY470" fmla="*/ 231691 h 320591"/>
              <a:gd name="connsiteX471" fmla="*/ 924189 w 12191996"/>
              <a:gd name="connsiteY471" fmla="*/ 212641 h 320591"/>
              <a:gd name="connsiteX472" fmla="*/ 887677 w 12191996"/>
              <a:gd name="connsiteY472" fmla="*/ 196766 h 320591"/>
              <a:gd name="connsiteX473" fmla="*/ 846402 w 12191996"/>
              <a:gd name="connsiteY473" fmla="*/ 180891 h 320591"/>
              <a:gd name="connsiteX474" fmla="*/ 800364 w 12191996"/>
              <a:gd name="connsiteY474" fmla="*/ 165016 h 320591"/>
              <a:gd name="connsiteX475" fmla="*/ 747977 w 12191996"/>
              <a:gd name="connsiteY475" fmla="*/ 153904 h 320591"/>
              <a:gd name="connsiteX476" fmla="*/ 687652 w 12191996"/>
              <a:gd name="connsiteY476" fmla="*/ 147554 h 320591"/>
              <a:gd name="connsiteX477" fmla="*/ 619389 w 12191996"/>
              <a:gd name="connsiteY477" fmla="*/ 144379 h 320591"/>
              <a:gd name="connsiteX478" fmla="*/ 551127 w 12191996"/>
              <a:gd name="connsiteY478" fmla="*/ 147554 h 320591"/>
              <a:gd name="connsiteX479" fmla="*/ 490802 w 12191996"/>
              <a:gd name="connsiteY479" fmla="*/ 153904 h 320591"/>
              <a:gd name="connsiteX480" fmla="*/ 438414 w 12191996"/>
              <a:gd name="connsiteY480" fmla="*/ 165016 h 320591"/>
              <a:gd name="connsiteX481" fmla="*/ 392377 w 12191996"/>
              <a:gd name="connsiteY481" fmla="*/ 180891 h 320591"/>
              <a:gd name="connsiteX482" fmla="*/ 351102 w 12191996"/>
              <a:gd name="connsiteY482" fmla="*/ 196766 h 320591"/>
              <a:gd name="connsiteX483" fmla="*/ 314589 w 12191996"/>
              <a:gd name="connsiteY483" fmla="*/ 212641 h 320591"/>
              <a:gd name="connsiteX484" fmla="*/ 276489 w 12191996"/>
              <a:gd name="connsiteY484" fmla="*/ 231691 h 320591"/>
              <a:gd name="connsiteX485" fmla="*/ 238389 w 12191996"/>
              <a:gd name="connsiteY485" fmla="*/ 250741 h 320591"/>
              <a:gd name="connsiteX486" fmla="*/ 201877 w 12191996"/>
              <a:gd name="connsiteY486" fmla="*/ 269791 h 320591"/>
              <a:gd name="connsiteX487" fmla="*/ 160602 w 12191996"/>
              <a:gd name="connsiteY487" fmla="*/ 285666 h 320591"/>
              <a:gd name="connsiteX488" fmla="*/ 114564 w 12191996"/>
              <a:gd name="connsiteY488" fmla="*/ 299954 h 320591"/>
              <a:gd name="connsiteX489" fmla="*/ 62177 w 12191996"/>
              <a:gd name="connsiteY489" fmla="*/ 311066 h 320591"/>
              <a:gd name="connsiteX490" fmla="*/ 1852 w 12191996"/>
              <a:gd name="connsiteY490" fmla="*/ 319004 h 320591"/>
              <a:gd name="connsiteX491" fmla="*/ 0 w 12191996"/>
              <a:gd name="connsiteY491" fmla="*/ 319047 h 320591"/>
              <a:gd name="connsiteX492" fmla="*/ 0 w 12191996"/>
              <a:gd name="connsiteY492" fmla="*/ 174668 h 320591"/>
              <a:gd name="connsiteX493" fmla="*/ 1852 w 12191996"/>
              <a:gd name="connsiteY493" fmla="*/ 174625 h 320591"/>
              <a:gd name="connsiteX494" fmla="*/ 62177 w 12191996"/>
              <a:gd name="connsiteY494" fmla="*/ 166687 h 320591"/>
              <a:gd name="connsiteX495" fmla="*/ 114564 w 12191996"/>
              <a:gd name="connsiteY495" fmla="*/ 155575 h 320591"/>
              <a:gd name="connsiteX496" fmla="*/ 160602 w 12191996"/>
              <a:gd name="connsiteY496" fmla="*/ 141287 h 320591"/>
              <a:gd name="connsiteX497" fmla="*/ 201877 w 12191996"/>
              <a:gd name="connsiteY497" fmla="*/ 125412 h 320591"/>
              <a:gd name="connsiteX498" fmla="*/ 238389 w 12191996"/>
              <a:gd name="connsiteY498" fmla="*/ 106362 h 320591"/>
              <a:gd name="connsiteX499" fmla="*/ 276489 w 12191996"/>
              <a:gd name="connsiteY499" fmla="*/ 87312 h 320591"/>
              <a:gd name="connsiteX500" fmla="*/ 314589 w 12191996"/>
              <a:gd name="connsiteY500" fmla="*/ 68262 h 320591"/>
              <a:gd name="connsiteX501" fmla="*/ 351102 w 12191996"/>
              <a:gd name="connsiteY501" fmla="*/ 52387 h 320591"/>
              <a:gd name="connsiteX502" fmla="*/ 392377 w 12191996"/>
              <a:gd name="connsiteY502" fmla="*/ 36512 h 320591"/>
              <a:gd name="connsiteX503" fmla="*/ 438414 w 12191996"/>
              <a:gd name="connsiteY503" fmla="*/ 20637 h 320591"/>
              <a:gd name="connsiteX504" fmla="*/ 490802 w 12191996"/>
              <a:gd name="connsiteY504" fmla="*/ 9525 h 320591"/>
              <a:gd name="connsiteX505" fmla="*/ 551127 w 12191996"/>
              <a:gd name="connsiteY505" fmla="*/ 3175 h 320591"/>
              <a:gd name="connsiteX506" fmla="*/ 619389 w 12191996"/>
              <a:gd name="connsiteY506" fmla="*/ 0 h 320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</a:cxnLst>
            <a:rect l="l" t="t" r="r" b="b"/>
            <a:pathLst>
              <a:path w="12191996" h="320591">
                <a:moveTo>
                  <a:pt x="619389" y="0"/>
                </a:moveTo>
                <a:lnTo>
                  <a:pt x="687652" y="3175"/>
                </a:lnTo>
                <a:lnTo>
                  <a:pt x="747977" y="9525"/>
                </a:lnTo>
                <a:lnTo>
                  <a:pt x="800364" y="20637"/>
                </a:lnTo>
                <a:lnTo>
                  <a:pt x="846402" y="36512"/>
                </a:lnTo>
                <a:lnTo>
                  <a:pt x="887677" y="52387"/>
                </a:lnTo>
                <a:lnTo>
                  <a:pt x="924189" y="68262"/>
                </a:lnTo>
                <a:lnTo>
                  <a:pt x="962289" y="87312"/>
                </a:lnTo>
                <a:lnTo>
                  <a:pt x="1000389" y="106362"/>
                </a:lnTo>
                <a:lnTo>
                  <a:pt x="1036902" y="125412"/>
                </a:lnTo>
                <a:lnTo>
                  <a:pt x="1078177" y="141287"/>
                </a:lnTo>
                <a:lnTo>
                  <a:pt x="1124214" y="155575"/>
                </a:lnTo>
                <a:lnTo>
                  <a:pt x="1176602" y="166687"/>
                </a:lnTo>
                <a:lnTo>
                  <a:pt x="1236927" y="174625"/>
                </a:lnTo>
                <a:lnTo>
                  <a:pt x="1305189" y="176212"/>
                </a:lnTo>
                <a:lnTo>
                  <a:pt x="1373452" y="174625"/>
                </a:lnTo>
                <a:lnTo>
                  <a:pt x="1433777" y="166687"/>
                </a:lnTo>
                <a:lnTo>
                  <a:pt x="1486164" y="155575"/>
                </a:lnTo>
                <a:lnTo>
                  <a:pt x="1532202" y="141287"/>
                </a:lnTo>
                <a:lnTo>
                  <a:pt x="1573477" y="125412"/>
                </a:lnTo>
                <a:lnTo>
                  <a:pt x="1609989" y="106362"/>
                </a:lnTo>
                <a:lnTo>
                  <a:pt x="1648089" y="87312"/>
                </a:lnTo>
                <a:lnTo>
                  <a:pt x="1686189" y="68262"/>
                </a:lnTo>
                <a:lnTo>
                  <a:pt x="1722702" y="52387"/>
                </a:lnTo>
                <a:lnTo>
                  <a:pt x="1763977" y="36512"/>
                </a:lnTo>
                <a:lnTo>
                  <a:pt x="1810014" y="20637"/>
                </a:lnTo>
                <a:lnTo>
                  <a:pt x="1862402" y="9525"/>
                </a:lnTo>
                <a:lnTo>
                  <a:pt x="1922727" y="3175"/>
                </a:lnTo>
                <a:lnTo>
                  <a:pt x="1990989" y="0"/>
                </a:lnTo>
                <a:lnTo>
                  <a:pt x="2059252" y="3175"/>
                </a:lnTo>
                <a:lnTo>
                  <a:pt x="2119577" y="9525"/>
                </a:lnTo>
                <a:lnTo>
                  <a:pt x="2171964" y="20637"/>
                </a:lnTo>
                <a:lnTo>
                  <a:pt x="2218002" y="36512"/>
                </a:lnTo>
                <a:lnTo>
                  <a:pt x="2259277" y="52387"/>
                </a:lnTo>
                <a:lnTo>
                  <a:pt x="2295789" y="68262"/>
                </a:lnTo>
                <a:lnTo>
                  <a:pt x="2333889" y="87312"/>
                </a:lnTo>
                <a:lnTo>
                  <a:pt x="2371989" y="106362"/>
                </a:lnTo>
                <a:lnTo>
                  <a:pt x="2408502" y="125412"/>
                </a:lnTo>
                <a:lnTo>
                  <a:pt x="2449777" y="141287"/>
                </a:lnTo>
                <a:lnTo>
                  <a:pt x="2495814" y="155575"/>
                </a:lnTo>
                <a:lnTo>
                  <a:pt x="2548202" y="166687"/>
                </a:lnTo>
                <a:lnTo>
                  <a:pt x="2608527" y="174625"/>
                </a:lnTo>
                <a:lnTo>
                  <a:pt x="2676789" y="176212"/>
                </a:lnTo>
                <a:lnTo>
                  <a:pt x="2745052" y="174625"/>
                </a:lnTo>
                <a:lnTo>
                  <a:pt x="2805377" y="166687"/>
                </a:lnTo>
                <a:lnTo>
                  <a:pt x="2857764" y="155575"/>
                </a:lnTo>
                <a:lnTo>
                  <a:pt x="2903802" y="141287"/>
                </a:lnTo>
                <a:lnTo>
                  <a:pt x="2945077" y="125412"/>
                </a:lnTo>
                <a:lnTo>
                  <a:pt x="2981589" y="106362"/>
                </a:lnTo>
                <a:lnTo>
                  <a:pt x="3019689" y="87312"/>
                </a:lnTo>
                <a:lnTo>
                  <a:pt x="3057789" y="68262"/>
                </a:lnTo>
                <a:lnTo>
                  <a:pt x="3094302" y="52387"/>
                </a:lnTo>
                <a:lnTo>
                  <a:pt x="3135577" y="36512"/>
                </a:lnTo>
                <a:lnTo>
                  <a:pt x="3181614" y="20637"/>
                </a:lnTo>
                <a:lnTo>
                  <a:pt x="3234002" y="9525"/>
                </a:lnTo>
                <a:lnTo>
                  <a:pt x="3294327" y="3175"/>
                </a:lnTo>
                <a:lnTo>
                  <a:pt x="3361002" y="0"/>
                </a:lnTo>
                <a:lnTo>
                  <a:pt x="3430852" y="3175"/>
                </a:lnTo>
                <a:lnTo>
                  <a:pt x="3491177" y="9525"/>
                </a:lnTo>
                <a:lnTo>
                  <a:pt x="3543564" y="20637"/>
                </a:lnTo>
                <a:lnTo>
                  <a:pt x="3589602" y="36512"/>
                </a:lnTo>
                <a:lnTo>
                  <a:pt x="3630877" y="52387"/>
                </a:lnTo>
                <a:lnTo>
                  <a:pt x="3667389" y="68262"/>
                </a:lnTo>
                <a:lnTo>
                  <a:pt x="3705489" y="87312"/>
                </a:lnTo>
                <a:lnTo>
                  <a:pt x="3743589" y="106362"/>
                </a:lnTo>
                <a:lnTo>
                  <a:pt x="3780102" y="125412"/>
                </a:lnTo>
                <a:lnTo>
                  <a:pt x="3821377" y="141287"/>
                </a:lnTo>
                <a:lnTo>
                  <a:pt x="3867414" y="155575"/>
                </a:lnTo>
                <a:lnTo>
                  <a:pt x="3919802" y="166687"/>
                </a:lnTo>
                <a:lnTo>
                  <a:pt x="3980127" y="174625"/>
                </a:lnTo>
                <a:lnTo>
                  <a:pt x="4048389" y="176212"/>
                </a:lnTo>
                <a:lnTo>
                  <a:pt x="4116652" y="174625"/>
                </a:lnTo>
                <a:lnTo>
                  <a:pt x="4176977" y="166687"/>
                </a:lnTo>
                <a:lnTo>
                  <a:pt x="4229364" y="155575"/>
                </a:lnTo>
                <a:lnTo>
                  <a:pt x="4275402" y="141287"/>
                </a:lnTo>
                <a:lnTo>
                  <a:pt x="4316677" y="125412"/>
                </a:lnTo>
                <a:lnTo>
                  <a:pt x="4353189" y="106362"/>
                </a:lnTo>
                <a:lnTo>
                  <a:pt x="4429389" y="68262"/>
                </a:lnTo>
                <a:lnTo>
                  <a:pt x="4465902" y="52387"/>
                </a:lnTo>
                <a:lnTo>
                  <a:pt x="4507177" y="36512"/>
                </a:lnTo>
                <a:lnTo>
                  <a:pt x="4553215" y="20637"/>
                </a:lnTo>
                <a:lnTo>
                  <a:pt x="4605602" y="9525"/>
                </a:lnTo>
                <a:lnTo>
                  <a:pt x="4665928" y="3175"/>
                </a:lnTo>
                <a:lnTo>
                  <a:pt x="4734189" y="0"/>
                </a:lnTo>
                <a:lnTo>
                  <a:pt x="4802453" y="3175"/>
                </a:lnTo>
                <a:lnTo>
                  <a:pt x="4862777" y="9525"/>
                </a:lnTo>
                <a:lnTo>
                  <a:pt x="4915165" y="20637"/>
                </a:lnTo>
                <a:lnTo>
                  <a:pt x="4961201" y="36512"/>
                </a:lnTo>
                <a:lnTo>
                  <a:pt x="5002477" y="52387"/>
                </a:lnTo>
                <a:lnTo>
                  <a:pt x="5038989" y="68262"/>
                </a:lnTo>
                <a:lnTo>
                  <a:pt x="5077090" y="87312"/>
                </a:lnTo>
                <a:lnTo>
                  <a:pt x="5115189" y="106362"/>
                </a:lnTo>
                <a:lnTo>
                  <a:pt x="5151701" y="125412"/>
                </a:lnTo>
                <a:lnTo>
                  <a:pt x="5192977" y="141287"/>
                </a:lnTo>
                <a:lnTo>
                  <a:pt x="5239014" y="155575"/>
                </a:lnTo>
                <a:lnTo>
                  <a:pt x="5291401" y="166687"/>
                </a:lnTo>
                <a:lnTo>
                  <a:pt x="5351727" y="174625"/>
                </a:lnTo>
                <a:lnTo>
                  <a:pt x="5410199" y="175985"/>
                </a:lnTo>
                <a:lnTo>
                  <a:pt x="5468671" y="174625"/>
                </a:lnTo>
                <a:lnTo>
                  <a:pt x="5528996" y="166687"/>
                </a:lnTo>
                <a:lnTo>
                  <a:pt x="5581383" y="155575"/>
                </a:lnTo>
                <a:lnTo>
                  <a:pt x="5627421" y="141287"/>
                </a:lnTo>
                <a:lnTo>
                  <a:pt x="5668696" y="125412"/>
                </a:lnTo>
                <a:lnTo>
                  <a:pt x="5705209" y="106362"/>
                </a:lnTo>
                <a:lnTo>
                  <a:pt x="5743308" y="87312"/>
                </a:lnTo>
                <a:lnTo>
                  <a:pt x="5781408" y="68262"/>
                </a:lnTo>
                <a:lnTo>
                  <a:pt x="5817921" y="52387"/>
                </a:lnTo>
                <a:lnTo>
                  <a:pt x="5859196" y="36512"/>
                </a:lnTo>
                <a:lnTo>
                  <a:pt x="5905234" y="20637"/>
                </a:lnTo>
                <a:lnTo>
                  <a:pt x="5957621" y="9525"/>
                </a:lnTo>
                <a:lnTo>
                  <a:pt x="6017947" y="3175"/>
                </a:lnTo>
                <a:lnTo>
                  <a:pt x="6086209" y="0"/>
                </a:lnTo>
                <a:lnTo>
                  <a:pt x="6095999" y="455"/>
                </a:lnTo>
                <a:lnTo>
                  <a:pt x="6105789" y="0"/>
                </a:lnTo>
                <a:lnTo>
                  <a:pt x="6174052" y="3175"/>
                </a:lnTo>
                <a:lnTo>
                  <a:pt x="6234377" y="9525"/>
                </a:lnTo>
                <a:lnTo>
                  <a:pt x="6286764" y="20637"/>
                </a:lnTo>
                <a:lnTo>
                  <a:pt x="6332802" y="36512"/>
                </a:lnTo>
                <a:lnTo>
                  <a:pt x="6374077" y="52387"/>
                </a:lnTo>
                <a:lnTo>
                  <a:pt x="6410589" y="68262"/>
                </a:lnTo>
                <a:lnTo>
                  <a:pt x="6448689" y="87312"/>
                </a:lnTo>
                <a:lnTo>
                  <a:pt x="6486789" y="106362"/>
                </a:lnTo>
                <a:lnTo>
                  <a:pt x="6523302" y="125412"/>
                </a:lnTo>
                <a:lnTo>
                  <a:pt x="6564577" y="141287"/>
                </a:lnTo>
                <a:lnTo>
                  <a:pt x="6610614" y="155575"/>
                </a:lnTo>
                <a:lnTo>
                  <a:pt x="6663002" y="166687"/>
                </a:lnTo>
                <a:lnTo>
                  <a:pt x="6723327" y="174625"/>
                </a:lnTo>
                <a:lnTo>
                  <a:pt x="6781799" y="175985"/>
                </a:lnTo>
                <a:lnTo>
                  <a:pt x="6840271" y="174625"/>
                </a:lnTo>
                <a:lnTo>
                  <a:pt x="6900596" y="166687"/>
                </a:lnTo>
                <a:lnTo>
                  <a:pt x="6952983" y="155575"/>
                </a:lnTo>
                <a:lnTo>
                  <a:pt x="6999021" y="141287"/>
                </a:lnTo>
                <a:lnTo>
                  <a:pt x="7040296" y="125412"/>
                </a:lnTo>
                <a:lnTo>
                  <a:pt x="7076808" y="106362"/>
                </a:lnTo>
                <a:lnTo>
                  <a:pt x="7114908" y="87312"/>
                </a:lnTo>
                <a:lnTo>
                  <a:pt x="7153008" y="68262"/>
                </a:lnTo>
                <a:lnTo>
                  <a:pt x="7189521" y="52387"/>
                </a:lnTo>
                <a:lnTo>
                  <a:pt x="7230796" y="36512"/>
                </a:lnTo>
                <a:lnTo>
                  <a:pt x="7276833" y="20637"/>
                </a:lnTo>
                <a:lnTo>
                  <a:pt x="7329221" y="9525"/>
                </a:lnTo>
                <a:lnTo>
                  <a:pt x="7389546" y="3175"/>
                </a:lnTo>
                <a:lnTo>
                  <a:pt x="7457808" y="0"/>
                </a:lnTo>
                <a:lnTo>
                  <a:pt x="7526071" y="3175"/>
                </a:lnTo>
                <a:lnTo>
                  <a:pt x="7586396" y="9525"/>
                </a:lnTo>
                <a:lnTo>
                  <a:pt x="7638783" y="20637"/>
                </a:lnTo>
                <a:lnTo>
                  <a:pt x="7684821" y="36512"/>
                </a:lnTo>
                <a:lnTo>
                  <a:pt x="7726096" y="52387"/>
                </a:lnTo>
                <a:lnTo>
                  <a:pt x="7762608" y="68262"/>
                </a:lnTo>
                <a:lnTo>
                  <a:pt x="7800708" y="87312"/>
                </a:lnTo>
                <a:lnTo>
                  <a:pt x="7838808" y="106362"/>
                </a:lnTo>
                <a:lnTo>
                  <a:pt x="7875321" y="125412"/>
                </a:lnTo>
                <a:lnTo>
                  <a:pt x="7916596" y="141287"/>
                </a:lnTo>
                <a:lnTo>
                  <a:pt x="7962633" y="155575"/>
                </a:lnTo>
                <a:lnTo>
                  <a:pt x="8015021" y="166687"/>
                </a:lnTo>
                <a:lnTo>
                  <a:pt x="8075346" y="174625"/>
                </a:lnTo>
                <a:lnTo>
                  <a:pt x="8143608" y="176212"/>
                </a:lnTo>
                <a:lnTo>
                  <a:pt x="8211871" y="174625"/>
                </a:lnTo>
                <a:lnTo>
                  <a:pt x="8272196" y="166687"/>
                </a:lnTo>
                <a:lnTo>
                  <a:pt x="8324583" y="155575"/>
                </a:lnTo>
                <a:lnTo>
                  <a:pt x="8370621" y="141287"/>
                </a:lnTo>
                <a:lnTo>
                  <a:pt x="8411896" y="125412"/>
                </a:lnTo>
                <a:lnTo>
                  <a:pt x="8448408" y="106362"/>
                </a:lnTo>
                <a:lnTo>
                  <a:pt x="8486508" y="87312"/>
                </a:lnTo>
                <a:lnTo>
                  <a:pt x="8524608" y="68262"/>
                </a:lnTo>
                <a:lnTo>
                  <a:pt x="8561120" y="52387"/>
                </a:lnTo>
                <a:lnTo>
                  <a:pt x="8602396" y="36512"/>
                </a:lnTo>
                <a:lnTo>
                  <a:pt x="8648432" y="20637"/>
                </a:lnTo>
                <a:lnTo>
                  <a:pt x="8700820" y="9525"/>
                </a:lnTo>
                <a:lnTo>
                  <a:pt x="8761146" y="3175"/>
                </a:lnTo>
                <a:lnTo>
                  <a:pt x="8827820" y="0"/>
                </a:lnTo>
                <a:lnTo>
                  <a:pt x="8897670" y="3175"/>
                </a:lnTo>
                <a:lnTo>
                  <a:pt x="8957996" y="9525"/>
                </a:lnTo>
                <a:lnTo>
                  <a:pt x="9010382" y="20637"/>
                </a:lnTo>
                <a:lnTo>
                  <a:pt x="9056420" y="36512"/>
                </a:lnTo>
                <a:lnTo>
                  <a:pt x="9097696" y="52387"/>
                </a:lnTo>
                <a:lnTo>
                  <a:pt x="9134208" y="68262"/>
                </a:lnTo>
                <a:lnTo>
                  <a:pt x="9172308" y="87312"/>
                </a:lnTo>
                <a:lnTo>
                  <a:pt x="9210408" y="106362"/>
                </a:lnTo>
                <a:lnTo>
                  <a:pt x="9246920" y="125412"/>
                </a:lnTo>
                <a:lnTo>
                  <a:pt x="9288196" y="141287"/>
                </a:lnTo>
                <a:lnTo>
                  <a:pt x="9334232" y="155575"/>
                </a:lnTo>
                <a:lnTo>
                  <a:pt x="9386620" y="166687"/>
                </a:lnTo>
                <a:lnTo>
                  <a:pt x="9446946" y="174625"/>
                </a:lnTo>
                <a:lnTo>
                  <a:pt x="9515208" y="176212"/>
                </a:lnTo>
                <a:lnTo>
                  <a:pt x="9583470" y="174625"/>
                </a:lnTo>
                <a:lnTo>
                  <a:pt x="9643796" y="166687"/>
                </a:lnTo>
                <a:lnTo>
                  <a:pt x="9696182" y="155575"/>
                </a:lnTo>
                <a:lnTo>
                  <a:pt x="9742220" y="141287"/>
                </a:lnTo>
                <a:lnTo>
                  <a:pt x="9783496" y="125412"/>
                </a:lnTo>
                <a:lnTo>
                  <a:pt x="9820008" y="106362"/>
                </a:lnTo>
                <a:lnTo>
                  <a:pt x="9896208" y="68262"/>
                </a:lnTo>
                <a:lnTo>
                  <a:pt x="9932720" y="52387"/>
                </a:lnTo>
                <a:lnTo>
                  <a:pt x="9973996" y="36512"/>
                </a:lnTo>
                <a:lnTo>
                  <a:pt x="10020032" y="20637"/>
                </a:lnTo>
                <a:lnTo>
                  <a:pt x="10072420" y="9525"/>
                </a:lnTo>
                <a:lnTo>
                  <a:pt x="10132746" y="3175"/>
                </a:lnTo>
                <a:lnTo>
                  <a:pt x="10201008" y="0"/>
                </a:lnTo>
                <a:lnTo>
                  <a:pt x="10269270" y="3175"/>
                </a:lnTo>
                <a:lnTo>
                  <a:pt x="10329596" y="9525"/>
                </a:lnTo>
                <a:lnTo>
                  <a:pt x="10381982" y="20637"/>
                </a:lnTo>
                <a:lnTo>
                  <a:pt x="10428020" y="36512"/>
                </a:lnTo>
                <a:lnTo>
                  <a:pt x="10469296" y="52387"/>
                </a:lnTo>
                <a:lnTo>
                  <a:pt x="10505808" y="68262"/>
                </a:lnTo>
                <a:lnTo>
                  <a:pt x="10543908" y="87312"/>
                </a:lnTo>
                <a:lnTo>
                  <a:pt x="10582008" y="106362"/>
                </a:lnTo>
                <a:lnTo>
                  <a:pt x="10618520" y="125412"/>
                </a:lnTo>
                <a:lnTo>
                  <a:pt x="10659796" y="141287"/>
                </a:lnTo>
                <a:lnTo>
                  <a:pt x="10705832" y="155575"/>
                </a:lnTo>
                <a:lnTo>
                  <a:pt x="10758220" y="166687"/>
                </a:lnTo>
                <a:lnTo>
                  <a:pt x="10818546" y="174625"/>
                </a:lnTo>
                <a:lnTo>
                  <a:pt x="10886808" y="176212"/>
                </a:lnTo>
                <a:lnTo>
                  <a:pt x="10955070" y="174625"/>
                </a:lnTo>
                <a:lnTo>
                  <a:pt x="11015396" y="166687"/>
                </a:lnTo>
                <a:lnTo>
                  <a:pt x="11067782" y="155575"/>
                </a:lnTo>
                <a:lnTo>
                  <a:pt x="11113820" y="141287"/>
                </a:lnTo>
                <a:lnTo>
                  <a:pt x="11155096" y="125412"/>
                </a:lnTo>
                <a:lnTo>
                  <a:pt x="11191608" y="106362"/>
                </a:lnTo>
                <a:lnTo>
                  <a:pt x="11229708" y="87312"/>
                </a:lnTo>
                <a:lnTo>
                  <a:pt x="11267808" y="68262"/>
                </a:lnTo>
                <a:lnTo>
                  <a:pt x="11304320" y="52387"/>
                </a:lnTo>
                <a:lnTo>
                  <a:pt x="11345596" y="36512"/>
                </a:lnTo>
                <a:lnTo>
                  <a:pt x="11391632" y="20637"/>
                </a:lnTo>
                <a:lnTo>
                  <a:pt x="11444020" y="9525"/>
                </a:lnTo>
                <a:lnTo>
                  <a:pt x="11504346" y="3175"/>
                </a:lnTo>
                <a:lnTo>
                  <a:pt x="11572608" y="0"/>
                </a:lnTo>
                <a:lnTo>
                  <a:pt x="11640870" y="3175"/>
                </a:lnTo>
                <a:lnTo>
                  <a:pt x="11701196" y="9525"/>
                </a:lnTo>
                <a:lnTo>
                  <a:pt x="11753582" y="20637"/>
                </a:lnTo>
                <a:lnTo>
                  <a:pt x="11799620" y="36512"/>
                </a:lnTo>
                <a:lnTo>
                  <a:pt x="11840896" y="52387"/>
                </a:lnTo>
                <a:lnTo>
                  <a:pt x="11877408" y="68262"/>
                </a:lnTo>
                <a:lnTo>
                  <a:pt x="11915508" y="87312"/>
                </a:lnTo>
                <a:lnTo>
                  <a:pt x="11953608" y="106362"/>
                </a:lnTo>
                <a:lnTo>
                  <a:pt x="11990120" y="125412"/>
                </a:lnTo>
                <a:lnTo>
                  <a:pt x="12031396" y="141287"/>
                </a:lnTo>
                <a:lnTo>
                  <a:pt x="12077432" y="155575"/>
                </a:lnTo>
                <a:lnTo>
                  <a:pt x="12129820" y="166688"/>
                </a:lnTo>
                <a:lnTo>
                  <a:pt x="12190146" y="174625"/>
                </a:lnTo>
                <a:lnTo>
                  <a:pt x="12191996" y="174668"/>
                </a:lnTo>
                <a:lnTo>
                  <a:pt x="12191996" y="319047"/>
                </a:lnTo>
                <a:lnTo>
                  <a:pt x="12190146" y="319004"/>
                </a:lnTo>
                <a:lnTo>
                  <a:pt x="12129820" y="311067"/>
                </a:lnTo>
                <a:lnTo>
                  <a:pt x="12077432" y="299954"/>
                </a:lnTo>
                <a:lnTo>
                  <a:pt x="12031396" y="285666"/>
                </a:lnTo>
                <a:lnTo>
                  <a:pt x="11990120" y="269791"/>
                </a:lnTo>
                <a:lnTo>
                  <a:pt x="11953608" y="250741"/>
                </a:lnTo>
                <a:lnTo>
                  <a:pt x="11915508" y="231691"/>
                </a:lnTo>
                <a:lnTo>
                  <a:pt x="11877408" y="212641"/>
                </a:lnTo>
                <a:lnTo>
                  <a:pt x="11840896" y="196766"/>
                </a:lnTo>
                <a:lnTo>
                  <a:pt x="11799620" y="180891"/>
                </a:lnTo>
                <a:lnTo>
                  <a:pt x="11753582" y="165016"/>
                </a:lnTo>
                <a:lnTo>
                  <a:pt x="11701196" y="153904"/>
                </a:lnTo>
                <a:lnTo>
                  <a:pt x="11640870" y="147554"/>
                </a:lnTo>
                <a:lnTo>
                  <a:pt x="11572608" y="144379"/>
                </a:lnTo>
                <a:lnTo>
                  <a:pt x="11504346" y="147554"/>
                </a:lnTo>
                <a:lnTo>
                  <a:pt x="11444020" y="153904"/>
                </a:lnTo>
                <a:lnTo>
                  <a:pt x="11391632" y="165016"/>
                </a:lnTo>
                <a:lnTo>
                  <a:pt x="11345596" y="180891"/>
                </a:lnTo>
                <a:lnTo>
                  <a:pt x="11304320" y="196766"/>
                </a:lnTo>
                <a:lnTo>
                  <a:pt x="11267808" y="212641"/>
                </a:lnTo>
                <a:lnTo>
                  <a:pt x="11229708" y="231691"/>
                </a:lnTo>
                <a:lnTo>
                  <a:pt x="11191608" y="250741"/>
                </a:lnTo>
                <a:lnTo>
                  <a:pt x="11155096" y="269791"/>
                </a:lnTo>
                <a:lnTo>
                  <a:pt x="11113820" y="285666"/>
                </a:lnTo>
                <a:lnTo>
                  <a:pt x="11067782" y="299954"/>
                </a:lnTo>
                <a:lnTo>
                  <a:pt x="11015396" y="311066"/>
                </a:lnTo>
                <a:lnTo>
                  <a:pt x="10955070" y="319004"/>
                </a:lnTo>
                <a:lnTo>
                  <a:pt x="10886808" y="320591"/>
                </a:lnTo>
                <a:lnTo>
                  <a:pt x="10818546" y="319004"/>
                </a:lnTo>
                <a:lnTo>
                  <a:pt x="10758220" y="311066"/>
                </a:lnTo>
                <a:lnTo>
                  <a:pt x="10705832" y="299954"/>
                </a:lnTo>
                <a:lnTo>
                  <a:pt x="10659796" y="285666"/>
                </a:lnTo>
                <a:lnTo>
                  <a:pt x="10618520" y="269791"/>
                </a:lnTo>
                <a:lnTo>
                  <a:pt x="10582008" y="250741"/>
                </a:lnTo>
                <a:lnTo>
                  <a:pt x="10543908" y="231691"/>
                </a:lnTo>
                <a:lnTo>
                  <a:pt x="10505808" y="212641"/>
                </a:lnTo>
                <a:lnTo>
                  <a:pt x="10469296" y="196766"/>
                </a:lnTo>
                <a:lnTo>
                  <a:pt x="10428020" y="180891"/>
                </a:lnTo>
                <a:lnTo>
                  <a:pt x="10381982" y="165016"/>
                </a:lnTo>
                <a:lnTo>
                  <a:pt x="10329596" y="153904"/>
                </a:lnTo>
                <a:lnTo>
                  <a:pt x="10269270" y="147554"/>
                </a:lnTo>
                <a:lnTo>
                  <a:pt x="10201008" y="144379"/>
                </a:lnTo>
                <a:lnTo>
                  <a:pt x="10132746" y="147554"/>
                </a:lnTo>
                <a:lnTo>
                  <a:pt x="10072420" y="153904"/>
                </a:lnTo>
                <a:lnTo>
                  <a:pt x="10020032" y="165016"/>
                </a:lnTo>
                <a:lnTo>
                  <a:pt x="9973996" y="180891"/>
                </a:lnTo>
                <a:lnTo>
                  <a:pt x="9932720" y="196766"/>
                </a:lnTo>
                <a:lnTo>
                  <a:pt x="9896208" y="212641"/>
                </a:lnTo>
                <a:lnTo>
                  <a:pt x="9820008" y="250741"/>
                </a:lnTo>
                <a:lnTo>
                  <a:pt x="9783496" y="269791"/>
                </a:lnTo>
                <a:lnTo>
                  <a:pt x="9742220" y="285666"/>
                </a:lnTo>
                <a:lnTo>
                  <a:pt x="9696182" y="299954"/>
                </a:lnTo>
                <a:lnTo>
                  <a:pt x="9643796" y="311066"/>
                </a:lnTo>
                <a:lnTo>
                  <a:pt x="9583470" y="319004"/>
                </a:lnTo>
                <a:lnTo>
                  <a:pt x="9515208" y="320591"/>
                </a:lnTo>
                <a:lnTo>
                  <a:pt x="9446946" y="319004"/>
                </a:lnTo>
                <a:lnTo>
                  <a:pt x="9386620" y="311066"/>
                </a:lnTo>
                <a:lnTo>
                  <a:pt x="9334232" y="299954"/>
                </a:lnTo>
                <a:lnTo>
                  <a:pt x="9288196" y="285666"/>
                </a:lnTo>
                <a:lnTo>
                  <a:pt x="9246920" y="269791"/>
                </a:lnTo>
                <a:lnTo>
                  <a:pt x="9210408" y="250741"/>
                </a:lnTo>
                <a:lnTo>
                  <a:pt x="9172308" y="231691"/>
                </a:lnTo>
                <a:lnTo>
                  <a:pt x="9134208" y="212641"/>
                </a:lnTo>
                <a:lnTo>
                  <a:pt x="9097696" y="196766"/>
                </a:lnTo>
                <a:lnTo>
                  <a:pt x="9056420" y="180891"/>
                </a:lnTo>
                <a:lnTo>
                  <a:pt x="9010382" y="165016"/>
                </a:lnTo>
                <a:lnTo>
                  <a:pt x="8957996" y="153904"/>
                </a:lnTo>
                <a:lnTo>
                  <a:pt x="8897670" y="147554"/>
                </a:lnTo>
                <a:lnTo>
                  <a:pt x="8827820" y="144379"/>
                </a:lnTo>
                <a:lnTo>
                  <a:pt x="8761146" y="147554"/>
                </a:lnTo>
                <a:lnTo>
                  <a:pt x="8700820" y="153904"/>
                </a:lnTo>
                <a:lnTo>
                  <a:pt x="8648432" y="165016"/>
                </a:lnTo>
                <a:lnTo>
                  <a:pt x="8602396" y="180891"/>
                </a:lnTo>
                <a:lnTo>
                  <a:pt x="8561120" y="196766"/>
                </a:lnTo>
                <a:lnTo>
                  <a:pt x="8524608" y="212641"/>
                </a:lnTo>
                <a:lnTo>
                  <a:pt x="8486508" y="231691"/>
                </a:lnTo>
                <a:lnTo>
                  <a:pt x="8448408" y="250741"/>
                </a:lnTo>
                <a:lnTo>
                  <a:pt x="8411896" y="269791"/>
                </a:lnTo>
                <a:lnTo>
                  <a:pt x="8370621" y="285666"/>
                </a:lnTo>
                <a:lnTo>
                  <a:pt x="8324583" y="299954"/>
                </a:lnTo>
                <a:lnTo>
                  <a:pt x="8272196" y="311066"/>
                </a:lnTo>
                <a:lnTo>
                  <a:pt x="8211871" y="319004"/>
                </a:lnTo>
                <a:lnTo>
                  <a:pt x="8143608" y="320591"/>
                </a:lnTo>
                <a:lnTo>
                  <a:pt x="8075346" y="319004"/>
                </a:lnTo>
                <a:lnTo>
                  <a:pt x="8015021" y="311066"/>
                </a:lnTo>
                <a:lnTo>
                  <a:pt x="7962633" y="299954"/>
                </a:lnTo>
                <a:lnTo>
                  <a:pt x="7916596" y="285666"/>
                </a:lnTo>
                <a:lnTo>
                  <a:pt x="7875321" y="269791"/>
                </a:lnTo>
                <a:lnTo>
                  <a:pt x="7838808" y="250741"/>
                </a:lnTo>
                <a:lnTo>
                  <a:pt x="7800708" y="231691"/>
                </a:lnTo>
                <a:lnTo>
                  <a:pt x="7762608" y="212641"/>
                </a:lnTo>
                <a:lnTo>
                  <a:pt x="7726096" y="196766"/>
                </a:lnTo>
                <a:lnTo>
                  <a:pt x="7684821" y="180891"/>
                </a:lnTo>
                <a:lnTo>
                  <a:pt x="7638783" y="165016"/>
                </a:lnTo>
                <a:lnTo>
                  <a:pt x="7586396" y="153904"/>
                </a:lnTo>
                <a:lnTo>
                  <a:pt x="7526071" y="147554"/>
                </a:lnTo>
                <a:lnTo>
                  <a:pt x="7457808" y="144379"/>
                </a:lnTo>
                <a:lnTo>
                  <a:pt x="7389546" y="147554"/>
                </a:lnTo>
                <a:lnTo>
                  <a:pt x="7329221" y="153904"/>
                </a:lnTo>
                <a:lnTo>
                  <a:pt x="7276833" y="165016"/>
                </a:lnTo>
                <a:lnTo>
                  <a:pt x="7230796" y="180891"/>
                </a:lnTo>
                <a:lnTo>
                  <a:pt x="7189521" y="196766"/>
                </a:lnTo>
                <a:lnTo>
                  <a:pt x="7153008" y="212641"/>
                </a:lnTo>
                <a:lnTo>
                  <a:pt x="7114908" y="231691"/>
                </a:lnTo>
                <a:lnTo>
                  <a:pt x="7076808" y="250741"/>
                </a:lnTo>
                <a:lnTo>
                  <a:pt x="7040296" y="269791"/>
                </a:lnTo>
                <a:lnTo>
                  <a:pt x="6999021" y="285666"/>
                </a:lnTo>
                <a:lnTo>
                  <a:pt x="6952983" y="299954"/>
                </a:lnTo>
                <a:lnTo>
                  <a:pt x="6900596" y="311066"/>
                </a:lnTo>
                <a:lnTo>
                  <a:pt x="6840271" y="319004"/>
                </a:lnTo>
                <a:lnTo>
                  <a:pt x="6781799" y="320364"/>
                </a:lnTo>
                <a:lnTo>
                  <a:pt x="6723327" y="319004"/>
                </a:lnTo>
                <a:lnTo>
                  <a:pt x="6663002" y="311066"/>
                </a:lnTo>
                <a:lnTo>
                  <a:pt x="6610614" y="299954"/>
                </a:lnTo>
                <a:lnTo>
                  <a:pt x="6564577" y="285666"/>
                </a:lnTo>
                <a:lnTo>
                  <a:pt x="6523302" y="269791"/>
                </a:lnTo>
                <a:lnTo>
                  <a:pt x="6486789" y="250741"/>
                </a:lnTo>
                <a:lnTo>
                  <a:pt x="6448689" y="231691"/>
                </a:lnTo>
                <a:lnTo>
                  <a:pt x="6410589" y="212641"/>
                </a:lnTo>
                <a:lnTo>
                  <a:pt x="6374077" y="196766"/>
                </a:lnTo>
                <a:lnTo>
                  <a:pt x="6332802" y="180891"/>
                </a:lnTo>
                <a:lnTo>
                  <a:pt x="6286764" y="165016"/>
                </a:lnTo>
                <a:lnTo>
                  <a:pt x="6234377" y="153904"/>
                </a:lnTo>
                <a:lnTo>
                  <a:pt x="6174052" y="147554"/>
                </a:lnTo>
                <a:lnTo>
                  <a:pt x="6105789" y="144379"/>
                </a:lnTo>
                <a:lnTo>
                  <a:pt x="6095999" y="144834"/>
                </a:lnTo>
                <a:lnTo>
                  <a:pt x="6086208" y="144379"/>
                </a:lnTo>
                <a:lnTo>
                  <a:pt x="6017947" y="147554"/>
                </a:lnTo>
                <a:lnTo>
                  <a:pt x="5957621" y="153904"/>
                </a:lnTo>
                <a:lnTo>
                  <a:pt x="5905234" y="165016"/>
                </a:lnTo>
                <a:lnTo>
                  <a:pt x="5859196" y="180891"/>
                </a:lnTo>
                <a:lnTo>
                  <a:pt x="5817921" y="196766"/>
                </a:lnTo>
                <a:lnTo>
                  <a:pt x="5781408" y="212641"/>
                </a:lnTo>
                <a:lnTo>
                  <a:pt x="5743308" y="231691"/>
                </a:lnTo>
                <a:lnTo>
                  <a:pt x="5705209" y="250741"/>
                </a:lnTo>
                <a:lnTo>
                  <a:pt x="5668696" y="269791"/>
                </a:lnTo>
                <a:lnTo>
                  <a:pt x="5627421" y="285666"/>
                </a:lnTo>
                <a:lnTo>
                  <a:pt x="5581383" y="299954"/>
                </a:lnTo>
                <a:lnTo>
                  <a:pt x="5528996" y="311066"/>
                </a:lnTo>
                <a:lnTo>
                  <a:pt x="5468671" y="319004"/>
                </a:lnTo>
                <a:lnTo>
                  <a:pt x="5410199" y="320364"/>
                </a:lnTo>
                <a:lnTo>
                  <a:pt x="5351727" y="319004"/>
                </a:lnTo>
                <a:lnTo>
                  <a:pt x="5291401" y="311066"/>
                </a:lnTo>
                <a:lnTo>
                  <a:pt x="5239014" y="299954"/>
                </a:lnTo>
                <a:lnTo>
                  <a:pt x="5192976" y="285666"/>
                </a:lnTo>
                <a:lnTo>
                  <a:pt x="5151701" y="269791"/>
                </a:lnTo>
                <a:lnTo>
                  <a:pt x="5115189" y="250741"/>
                </a:lnTo>
                <a:lnTo>
                  <a:pt x="5077089" y="231691"/>
                </a:lnTo>
                <a:lnTo>
                  <a:pt x="5038989" y="212641"/>
                </a:lnTo>
                <a:lnTo>
                  <a:pt x="5002476" y="196766"/>
                </a:lnTo>
                <a:lnTo>
                  <a:pt x="4961201" y="180891"/>
                </a:lnTo>
                <a:lnTo>
                  <a:pt x="4915165" y="165016"/>
                </a:lnTo>
                <a:lnTo>
                  <a:pt x="4862777" y="153904"/>
                </a:lnTo>
                <a:lnTo>
                  <a:pt x="4802453" y="147554"/>
                </a:lnTo>
                <a:lnTo>
                  <a:pt x="4734189" y="144379"/>
                </a:lnTo>
                <a:lnTo>
                  <a:pt x="4665928" y="147554"/>
                </a:lnTo>
                <a:lnTo>
                  <a:pt x="4605602" y="153904"/>
                </a:lnTo>
                <a:lnTo>
                  <a:pt x="4553214" y="165016"/>
                </a:lnTo>
                <a:lnTo>
                  <a:pt x="4507177" y="180891"/>
                </a:lnTo>
                <a:lnTo>
                  <a:pt x="4465902" y="196766"/>
                </a:lnTo>
                <a:lnTo>
                  <a:pt x="4429389" y="212641"/>
                </a:lnTo>
                <a:lnTo>
                  <a:pt x="4353189" y="250741"/>
                </a:lnTo>
                <a:lnTo>
                  <a:pt x="4316677" y="269791"/>
                </a:lnTo>
                <a:lnTo>
                  <a:pt x="4275402" y="285666"/>
                </a:lnTo>
                <a:lnTo>
                  <a:pt x="4229364" y="299954"/>
                </a:lnTo>
                <a:lnTo>
                  <a:pt x="4176977" y="311066"/>
                </a:lnTo>
                <a:lnTo>
                  <a:pt x="4116652" y="319004"/>
                </a:lnTo>
                <a:lnTo>
                  <a:pt x="4048389" y="320591"/>
                </a:lnTo>
                <a:lnTo>
                  <a:pt x="3980127" y="319004"/>
                </a:lnTo>
                <a:lnTo>
                  <a:pt x="3919802" y="311066"/>
                </a:lnTo>
                <a:lnTo>
                  <a:pt x="3867414" y="299954"/>
                </a:lnTo>
                <a:lnTo>
                  <a:pt x="3821377" y="285666"/>
                </a:lnTo>
                <a:lnTo>
                  <a:pt x="3780102" y="269791"/>
                </a:lnTo>
                <a:lnTo>
                  <a:pt x="3743589" y="250741"/>
                </a:lnTo>
                <a:lnTo>
                  <a:pt x="3705489" y="231691"/>
                </a:lnTo>
                <a:lnTo>
                  <a:pt x="3667389" y="212641"/>
                </a:lnTo>
                <a:lnTo>
                  <a:pt x="3630877" y="196766"/>
                </a:lnTo>
                <a:lnTo>
                  <a:pt x="3589602" y="180891"/>
                </a:lnTo>
                <a:lnTo>
                  <a:pt x="3543564" y="165016"/>
                </a:lnTo>
                <a:lnTo>
                  <a:pt x="3491177" y="153904"/>
                </a:lnTo>
                <a:lnTo>
                  <a:pt x="3430852" y="147554"/>
                </a:lnTo>
                <a:lnTo>
                  <a:pt x="3361002" y="144379"/>
                </a:lnTo>
                <a:lnTo>
                  <a:pt x="3294327" y="147554"/>
                </a:lnTo>
                <a:lnTo>
                  <a:pt x="3234002" y="153904"/>
                </a:lnTo>
                <a:lnTo>
                  <a:pt x="3181614" y="165016"/>
                </a:lnTo>
                <a:lnTo>
                  <a:pt x="3135577" y="180891"/>
                </a:lnTo>
                <a:lnTo>
                  <a:pt x="3094302" y="196766"/>
                </a:lnTo>
                <a:lnTo>
                  <a:pt x="3057789" y="212641"/>
                </a:lnTo>
                <a:lnTo>
                  <a:pt x="3019689" y="231691"/>
                </a:lnTo>
                <a:lnTo>
                  <a:pt x="2981589" y="250741"/>
                </a:lnTo>
                <a:lnTo>
                  <a:pt x="2945077" y="269791"/>
                </a:lnTo>
                <a:lnTo>
                  <a:pt x="2903802" y="285666"/>
                </a:lnTo>
                <a:lnTo>
                  <a:pt x="2857764" y="299954"/>
                </a:lnTo>
                <a:lnTo>
                  <a:pt x="2805377" y="311066"/>
                </a:lnTo>
                <a:lnTo>
                  <a:pt x="2745052" y="319004"/>
                </a:lnTo>
                <a:lnTo>
                  <a:pt x="2676789" y="320591"/>
                </a:lnTo>
                <a:lnTo>
                  <a:pt x="2608527" y="319004"/>
                </a:lnTo>
                <a:lnTo>
                  <a:pt x="2548202" y="311066"/>
                </a:lnTo>
                <a:lnTo>
                  <a:pt x="2495814" y="299954"/>
                </a:lnTo>
                <a:lnTo>
                  <a:pt x="2449777" y="285666"/>
                </a:lnTo>
                <a:lnTo>
                  <a:pt x="2408502" y="269791"/>
                </a:lnTo>
                <a:lnTo>
                  <a:pt x="2371989" y="250741"/>
                </a:lnTo>
                <a:lnTo>
                  <a:pt x="2333889" y="231691"/>
                </a:lnTo>
                <a:lnTo>
                  <a:pt x="2295789" y="212641"/>
                </a:lnTo>
                <a:lnTo>
                  <a:pt x="2259277" y="196766"/>
                </a:lnTo>
                <a:lnTo>
                  <a:pt x="2218002" y="180891"/>
                </a:lnTo>
                <a:lnTo>
                  <a:pt x="2171964" y="165016"/>
                </a:lnTo>
                <a:lnTo>
                  <a:pt x="2119577" y="153904"/>
                </a:lnTo>
                <a:lnTo>
                  <a:pt x="2059252" y="147554"/>
                </a:lnTo>
                <a:lnTo>
                  <a:pt x="1990989" y="144379"/>
                </a:lnTo>
                <a:lnTo>
                  <a:pt x="1922727" y="147554"/>
                </a:lnTo>
                <a:lnTo>
                  <a:pt x="1862402" y="153904"/>
                </a:lnTo>
                <a:lnTo>
                  <a:pt x="1810014" y="165016"/>
                </a:lnTo>
                <a:lnTo>
                  <a:pt x="1763977" y="180891"/>
                </a:lnTo>
                <a:lnTo>
                  <a:pt x="1722702" y="196766"/>
                </a:lnTo>
                <a:lnTo>
                  <a:pt x="1686189" y="212641"/>
                </a:lnTo>
                <a:lnTo>
                  <a:pt x="1648089" y="231691"/>
                </a:lnTo>
                <a:lnTo>
                  <a:pt x="1609989" y="250741"/>
                </a:lnTo>
                <a:lnTo>
                  <a:pt x="1573477" y="269791"/>
                </a:lnTo>
                <a:lnTo>
                  <a:pt x="1532202" y="285666"/>
                </a:lnTo>
                <a:lnTo>
                  <a:pt x="1486164" y="299954"/>
                </a:lnTo>
                <a:lnTo>
                  <a:pt x="1433777" y="311066"/>
                </a:lnTo>
                <a:lnTo>
                  <a:pt x="1373452" y="319004"/>
                </a:lnTo>
                <a:lnTo>
                  <a:pt x="1305189" y="320591"/>
                </a:lnTo>
                <a:lnTo>
                  <a:pt x="1236927" y="319004"/>
                </a:lnTo>
                <a:lnTo>
                  <a:pt x="1176602" y="311066"/>
                </a:lnTo>
                <a:lnTo>
                  <a:pt x="1124214" y="299954"/>
                </a:lnTo>
                <a:lnTo>
                  <a:pt x="1078177" y="285666"/>
                </a:lnTo>
                <a:lnTo>
                  <a:pt x="1036902" y="269791"/>
                </a:lnTo>
                <a:lnTo>
                  <a:pt x="1000389" y="250741"/>
                </a:lnTo>
                <a:lnTo>
                  <a:pt x="962289" y="231691"/>
                </a:lnTo>
                <a:lnTo>
                  <a:pt x="924189" y="212641"/>
                </a:lnTo>
                <a:lnTo>
                  <a:pt x="887677" y="196766"/>
                </a:lnTo>
                <a:lnTo>
                  <a:pt x="846402" y="180891"/>
                </a:lnTo>
                <a:lnTo>
                  <a:pt x="800364" y="165016"/>
                </a:lnTo>
                <a:lnTo>
                  <a:pt x="747977" y="153904"/>
                </a:lnTo>
                <a:lnTo>
                  <a:pt x="687652" y="147554"/>
                </a:lnTo>
                <a:lnTo>
                  <a:pt x="619389" y="144379"/>
                </a:lnTo>
                <a:lnTo>
                  <a:pt x="551127" y="147554"/>
                </a:lnTo>
                <a:lnTo>
                  <a:pt x="490802" y="153904"/>
                </a:lnTo>
                <a:lnTo>
                  <a:pt x="438414" y="165016"/>
                </a:lnTo>
                <a:lnTo>
                  <a:pt x="392377" y="180891"/>
                </a:lnTo>
                <a:lnTo>
                  <a:pt x="351102" y="196766"/>
                </a:lnTo>
                <a:lnTo>
                  <a:pt x="314589" y="212641"/>
                </a:lnTo>
                <a:lnTo>
                  <a:pt x="276489" y="231691"/>
                </a:lnTo>
                <a:lnTo>
                  <a:pt x="238389" y="250741"/>
                </a:lnTo>
                <a:lnTo>
                  <a:pt x="201877" y="269791"/>
                </a:lnTo>
                <a:lnTo>
                  <a:pt x="160602" y="285666"/>
                </a:lnTo>
                <a:lnTo>
                  <a:pt x="114564" y="299954"/>
                </a:lnTo>
                <a:lnTo>
                  <a:pt x="62177" y="311066"/>
                </a:lnTo>
                <a:lnTo>
                  <a:pt x="1852" y="319004"/>
                </a:lnTo>
                <a:lnTo>
                  <a:pt x="0" y="319047"/>
                </a:lnTo>
                <a:lnTo>
                  <a:pt x="0" y="174668"/>
                </a:lnTo>
                <a:lnTo>
                  <a:pt x="1852" y="174625"/>
                </a:lnTo>
                <a:lnTo>
                  <a:pt x="62177" y="166687"/>
                </a:lnTo>
                <a:lnTo>
                  <a:pt x="114564" y="155575"/>
                </a:lnTo>
                <a:lnTo>
                  <a:pt x="160602" y="141287"/>
                </a:lnTo>
                <a:lnTo>
                  <a:pt x="201877" y="125412"/>
                </a:lnTo>
                <a:lnTo>
                  <a:pt x="238389" y="106362"/>
                </a:lnTo>
                <a:lnTo>
                  <a:pt x="276489" y="87312"/>
                </a:lnTo>
                <a:lnTo>
                  <a:pt x="314589" y="68262"/>
                </a:lnTo>
                <a:lnTo>
                  <a:pt x="351102" y="52387"/>
                </a:lnTo>
                <a:lnTo>
                  <a:pt x="392377" y="36512"/>
                </a:lnTo>
                <a:lnTo>
                  <a:pt x="438414" y="20637"/>
                </a:lnTo>
                <a:lnTo>
                  <a:pt x="490802" y="9525"/>
                </a:lnTo>
                <a:lnTo>
                  <a:pt x="551127" y="3175"/>
                </a:lnTo>
                <a:lnTo>
                  <a:pt x="619389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  <a:prstDash val="solid"/>
            <a:round/>
            <a:headEnd/>
            <a:tailEnd/>
          </a:ln>
        </p:spPr>
        <p:txBody>
          <a:bodyPr wrap="square" rtlCol="0" anchor="ctr">
            <a:noAutofit/>
          </a:bodyPr>
          <a:lstStyle/>
          <a:p>
            <a:pPr algn="ctr" defTabSz="457200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78A43BF4-C711-4601-987F-B09C69C7EB74}"/>
              </a:ext>
            </a:extLst>
          </p:cNvPr>
          <p:cNvSpPr txBox="1"/>
          <p:nvPr/>
        </p:nvSpPr>
        <p:spPr>
          <a:xfrm>
            <a:off x="406451" y="620688"/>
            <a:ext cx="208262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u="sng" dirty="0"/>
              <a:t>DISCUSSION</a:t>
            </a:r>
            <a:r>
              <a:rPr lang="fr-FR" sz="3200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296874523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3">
            <a:extLst>
              <a:ext uri="{FF2B5EF4-FFF2-40B4-BE49-F238E27FC236}">
                <a16:creationId xmlns:a16="http://schemas.microsoft.com/office/drawing/2014/main" id="{03BBF051-7631-492D-81A1-2D430F5402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3568" y="1052736"/>
            <a:ext cx="4494261" cy="1080120"/>
          </a:xfrm>
        </p:spPr>
        <p:txBody>
          <a:bodyPr anchor="ctr">
            <a:normAutofit/>
          </a:bodyPr>
          <a:lstStyle/>
          <a:p>
            <a:pPr algn="l">
              <a:lnSpc>
                <a:spcPct val="90000"/>
              </a:lnSpc>
            </a:pPr>
            <a:r>
              <a:rPr lang="fr-FR" sz="3200" u="sng" dirty="0">
                <a:solidFill>
                  <a:schemeClr val="bg1"/>
                </a:solidFill>
              </a:rPr>
              <a:t>Cas clinique</a:t>
            </a:r>
            <a:r>
              <a:rPr lang="fr-FR" sz="3200" dirty="0">
                <a:solidFill>
                  <a:schemeClr val="bg1"/>
                </a:solidFill>
              </a:rPr>
              <a:t>:</a:t>
            </a:r>
            <a:br>
              <a:rPr lang="fr-FR" sz="1800" b="1" dirty="0">
                <a:solidFill>
                  <a:schemeClr val="bg1"/>
                </a:solidFill>
              </a:rPr>
            </a:br>
            <a:br>
              <a:rPr lang="fr-FR" sz="1800" b="1" dirty="0">
                <a:solidFill>
                  <a:schemeClr val="bg1"/>
                </a:solidFill>
              </a:rPr>
            </a:br>
            <a:endParaRPr lang="fr-FR" sz="1800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C1ADCFC-30F9-4F34-9349-B4005FB63E3B}"/>
              </a:ext>
            </a:extLst>
          </p:cNvPr>
          <p:cNvSpPr txBox="1"/>
          <p:nvPr/>
        </p:nvSpPr>
        <p:spPr>
          <a:xfrm>
            <a:off x="449541" y="2728782"/>
            <a:ext cx="3774181" cy="14296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000" dirty="0">
                <a:solidFill>
                  <a:schemeClr val="bg1"/>
                </a:solidFill>
              </a:rPr>
              <a:t>TDM : </a:t>
            </a:r>
            <a:r>
              <a:rPr lang="fr-FR" sz="2000" b="1" dirty="0">
                <a:solidFill>
                  <a:schemeClr val="bg1"/>
                </a:solidFill>
              </a:rPr>
              <a:t>Hématome 11x9 cm sans saignement actif au contact de la section gastrique.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D80B06A-0117-4E17-905A-963D1F8DEB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7984" y="2132856"/>
            <a:ext cx="4266475" cy="305965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ACAF58A-952F-4519-96B4-5CD075C3AA44}"/>
              </a:ext>
            </a:extLst>
          </p:cNvPr>
          <p:cNvSpPr/>
          <p:nvPr/>
        </p:nvSpPr>
        <p:spPr>
          <a:xfrm>
            <a:off x="6732240" y="3166413"/>
            <a:ext cx="648072" cy="554360"/>
          </a:xfrm>
          <a:prstGeom prst="rect">
            <a:avLst/>
          </a:prstGeom>
          <a:noFill/>
          <a:ln>
            <a:solidFill>
              <a:srgbClr val="FF000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12769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3">
            <a:extLst>
              <a:ext uri="{FF2B5EF4-FFF2-40B4-BE49-F238E27FC236}">
                <a16:creationId xmlns:a16="http://schemas.microsoft.com/office/drawing/2014/main" id="{03BBF051-7631-492D-81A1-2D430F5402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3568" y="1052736"/>
            <a:ext cx="4494261" cy="1080120"/>
          </a:xfrm>
        </p:spPr>
        <p:txBody>
          <a:bodyPr anchor="ctr">
            <a:normAutofit/>
          </a:bodyPr>
          <a:lstStyle/>
          <a:p>
            <a:pPr algn="l">
              <a:lnSpc>
                <a:spcPct val="90000"/>
              </a:lnSpc>
            </a:pPr>
            <a:r>
              <a:rPr lang="fr-FR" sz="3200" u="sng" dirty="0">
                <a:solidFill>
                  <a:schemeClr val="bg1"/>
                </a:solidFill>
              </a:rPr>
              <a:t>DISCUSSION</a:t>
            </a:r>
            <a:r>
              <a:rPr lang="fr-FR" sz="3200" dirty="0">
                <a:solidFill>
                  <a:schemeClr val="bg1"/>
                </a:solidFill>
              </a:rPr>
              <a:t>:</a:t>
            </a:r>
            <a:br>
              <a:rPr lang="fr-FR" sz="1800" b="1" dirty="0">
                <a:solidFill>
                  <a:schemeClr val="bg1"/>
                </a:solidFill>
              </a:rPr>
            </a:br>
            <a:br>
              <a:rPr lang="fr-FR" sz="1800" b="1" dirty="0">
                <a:solidFill>
                  <a:schemeClr val="bg1"/>
                </a:solidFill>
              </a:rPr>
            </a:br>
            <a:endParaRPr lang="fr-FR" sz="1800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C1ADCFC-30F9-4F34-9349-B4005FB63E3B}"/>
              </a:ext>
            </a:extLst>
          </p:cNvPr>
          <p:cNvSpPr txBox="1"/>
          <p:nvPr/>
        </p:nvSpPr>
        <p:spPr>
          <a:xfrm>
            <a:off x="406567" y="2663693"/>
            <a:ext cx="3661377" cy="18912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000" dirty="0">
                <a:solidFill>
                  <a:schemeClr val="bg1"/>
                </a:solidFill>
              </a:rPr>
              <a:t>Image supplémentaire scanographique d’une collection hydro-aérique en regard des agrafes. (non cité)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C2478B0-C035-487B-AE4B-5E51D6296D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5976" y="2060848"/>
            <a:ext cx="4381457" cy="309697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85F882B-7380-4E69-852D-1E39A0960527}"/>
              </a:ext>
            </a:extLst>
          </p:cNvPr>
          <p:cNvSpPr/>
          <p:nvPr/>
        </p:nvSpPr>
        <p:spPr>
          <a:xfrm>
            <a:off x="6558334" y="2960948"/>
            <a:ext cx="1008112" cy="936104"/>
          </a:xfrm>
          <a:prstGeom prst="rect">
            <a:avLst/>
          </a:prstGeom>
          <a:noFill/>
          <a:ln w="762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888038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49F388DC-C47F-4048-9B69-F1644A2A16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422C035D-D3AD-4301-A1B5-D4C91E3C58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4926329"/>
            <a:ext cx="9143997" cy="1931671"/>
          </a:xfrm>
          <a:custGeom>
            <a:avLst/>
            <a:gdLst>
              <a:gd name="connsiteX0" fmla="*/ 619388 w 12191996"/>
              <a:gd name="connsiteY0" fmla="*/ 0 h 1931671"/>
              <a:gd name="connsiteX1" fmla="*/ 687651 w 12191996"/>
              <a:gd name="connsiteY1" fmla="*/ 3175 h 1931671"/>
              <a:gd name="connsiteX2" fmla="*/ 747976 w 12191996"/>
              <a:gd name="connsiteY2" fmla="*/ 9525 h 1931671"/>
              <a:gd name="connsiteX3" fmla="*/ 800363 w 12191996"/>
              <a:gd name="connsiteY3" fmla="*/ 20637 h 1931671"/>
              <a:gd name="connsiteX4" fmla="*/ 846401 w 12191996"/>
              <a:gd name="connsiteY4" fmla="*/ 36512 h 1931671"/>
              <a:gd name="connsiteX5" fmla="*/ 887676 w 12191996"/>
              <a:gd name="connsiteY5" fmla="*/ 52387 h 1931671"/>
              <a:gd name="connsiteX6" fmla="*/ 924188 w 12191996"/>
              <a:gd name="connsiteY6" fmla="*/ 68262 h 1931671"/>
              <a:gd name="connsiteX7" fmla="*/ 962288 w 12191996"/>
              <a:gd name="connsiteY7" fmla="*/ 87312 h 1931671"/>
              <a:gd name="connsiteX8" fmla="*/ 1000388 w 12191996"/>
              <a:gd name="connsiteY8" fmla="*/ 106362 h 1931671"/>
              <a:gd name="connsiteX9" fmla="*/ 1036901 w 12191996"/>
              <a:gd name="connsiteY9" fmla="*/ 125412 h 1931671"/>
              <a:gd name="connsiteX10" fmla="*/ 1078176 w 12191996"/>
              <a:gd name="connsiteY10" fmla="*/ 141287 h 1931671"/>
              <a:gd name="connsiteX11" fmla="*/ 1124213 w 12191996"/>
              <a:gd name="connsiteY11" fmla="*/ 155575 h 1931671"/>
              <a:gd name="connsiteX12" fmla="*/ 1176601 w 12191996"/>
              <a:gd name="connsiteY12" fmla="*/ 166687 h 1931671"/>
              <a:gd name="connsiteX13" fmla="*/ 1236926 w 12191996"/>
              <a:gd name="connsiteY13" fmla="*/ 174625 h 1931671"/>
              <a:gd name="connsiteX14" fmla="*/ 1305188 w 12191996"/>
              <a:gd name="connsiteY14" fmla="*/ 176212 h 1931671"/>
              <a:gd name="connsiteX15" fmla="*/ 1373451 w 12191996"/>
              <a:gd name="connsiteY15" fmla="*/ 174625 h 1931671"/>
              <a:gd name="connsiteX16" fmla="*/ 1433776 w 12191996"/>
              <a:gd name="connsiteY16" fmla="*/ 166687 h 1931671"/>
              <a:gd name="connsiteX17" fmla="*/ 1486163 w 12191996"/>
              <a:gd name="connsiteY17" fmla="*/ 155575 h 1931671"/>
              <a:gd name="connsiteX18" fmla="*/ 1532201 w 12191996"/>
              <a:gd name="connsiteY18" fmla="*/ 141287 h 1931671"/>
              <a:gd name="connsiteX19" fmla="*/ 1573476 w 12191996"/>
              <a:gd name="connsiteY19" fmla="*/ 125412 h 1931671"/>
              <a:gd name="connsiteX20" fmla="*/ 1609988 w 12191996"/>
              <a:gd name="connsiteY20" fmla="*/ 106362 h 1931671"/>
              <a:gd name="connsiteX21" fmla="*/ 1648088 w 12191996"/>
              <a:gd name="connsiteY21" fmla="*/ 87312 h 1931671"/>
              <a:gd name="connsiteX22" fmla="*/ 1686188 w 12191996"/>
              <a:gd name="connsiteY22" fmla="*/ 68262 h 1931671"/>
              <a:gd name="connsiteX23" fmla="*/ 1722701 w 12191996"/>
              <a:gd name="connsiteY23" fmla="*/ 52387 h 1931671"/>
              <a:gd name="connsiteX24" fmla="*/ 1763976 w 12191996"/>
              <a:gd name="connsiteY24" fmla="*/ 36512 h 1931671"/>
              <a:gd name="connsiteX25" fmla="*/ 1810013 w 12191996"/>
              <a:gd name="connsiteY25" fmla="*/ 20637 h 1931671"/>
              <a:gd name="connsiteX26" fmla="*/ 1862401 w 12191996"/>
              <a:gd name="connsiteY26" fmla="*/ 9525 h 1931671"/>
              <a:gd name="connsiteX27" fmla="*/ 1922726 w 12191996"/>
              <a:gd name="connsiteY27" fmla="*/ 3175 h 1931671"/>
              <a:gd name="connsiteX28" fmla="*/ 1990988 w 12191996"/>
              <a:gd name="connsiteY28" fmla="*/ 0 h 1931671"/>
              <a:gd name="connsiteX29" fmla="*/ 2059251 w 12191996"/>
              <a:gd name="connsiteY29" fmla="*/ 3175 h 1931671"/>
              <a:gd name="connsiteX30" fmla="*/ 2119576 w 12191996"/>
              <a:gd name="connsiteY30" fmla="*/ 9525 h 1931671"/>
              <a:gd name="connsiteX31" fmla="*/ 2171963 w 12191996"/>
              <a:gd name="connsiteY31" fmla="*/ 20637 h 1931671"/>
              <a:gd name="connsiteX32" fmla="*/ 2218001 w 12191996"/>
              <a:gd name="connsiteY32" fmla="*/ 36512 h 1931671"/>
              <a:gd name="connsiteX33" fmla="*/ 2259276 w 12191996"/>
              <a:gd name="connsiteY33" fmla="*/ 52387 h 1931671"/>
              <a:gd name="connsiteX34" fmla="*/ 2295788 w 12191996"/>
              <a:gd name="connsiteY34" fmla="*/ 68262 h 1931671"/>
              <a:gd name="connsiteX35" fmla="*/ 2333888 w 12191996"/>
              <a:gd name="connsiteY35" fmla="*/ 87312 h 1931671"/>
              <a:gd name="connsiteX36" fmla="*/ 2371988 w 12191996"/>
              <a:gd name="connsiteY36" fmla="*/ 106362 h 1931671"/>
              <a:gd name="connsiteX37" fmla="*/ 2408501 w 12191996"/>
              <a:gd name="connsiteY37" fmla="*/ 125412 h 1931671"/>
              <a:gd name="connsiteX38" fmla="*/ 2449776 w 12191996"/>
              <a:gd name="connsiteY38" fmla="*/ 141287 h 1931671"/>
              <a:gd name="connsiteX39" fmla="*/ 2495813 w 12191996"/>
              <a:gd name="connsiteY39" fmla="*/ 155575 h 1931671"/>
              <a:gd name="connsiteX40" fmla="*/ 2548201 w 12191996"/>
              <a:gd name="connsiteY40" fmla="*/ 166687 h 1931671"/>
              <a:gd name="connsiteX41" fmla="*/ 2608526 w 12191996"/>
              <a:gd name="connsiteY41" fmla="*/ 174625 h 1931671"/>
              <a:gd name="connsiteX42" fmla="*/ 2676788 w 12191996"/>
              <a:gd name="connsiteY42" fmla="*/ 176212 h 1931671"/>
              <a:gd name="connsiteX43" fmla="*/ 2745051 w 12191996"/>
              <a:gd name="connsiteY43" fmla="*/ 174625 h 1931671"/>
              <a:gd name="connsiteX44" fmla="*/ 2805376 w 12191996"/>
              <a:gd name="connsiteY44" fmla="*/ 166687 h 1931671"/>
              <a:gd name="connsiteX45" fmla="*/ 2857763 w 12191996"/>
              <a:gd name="connsiteY45" fmla="*/ 155575 h 1931671"/>
              <a:gd name="connsiteX46" fmla="*/ 2903801 w 12191996"/>
              <a:gd name="connsiteY46" fmla="*/ 141287 h 1931671"/>
              <a:gd name="connsiteX47" fmla="*/ 2945076 w 12191996"/>
              <a:gd name="connsiteY47" fmla="*/ 125412 h 1931671"/>
              <a:gd name="connsiteX48" fmla="*/ 2981588 w 12191996"/>
              <a:gd name="connsiteY48" fmla="*/ 106362 h 1931671"/>
              <a:gd name="connsiteX49" fmla="*/ 3019688 w 12191996"/>
              <a:gd name="connsiteY49" fmla="*/ 87312 h 1931671"/>
              <a:gd name="connsiteX50" fmla="*/ 3057788 w 12191996"/>
              <a:gd name="connsiteY50" fmla="*/ 68262 h 1931671"/>
              <a:gd name="connsiteX51" fmla="*/ 3094301 w 12191996"/>
              <a:gd name="connsiteY51" fmla="*/ 52387 h 1931671"/>
              <a:gd name="connsiteX52" fmla="*/ 3135576 w 12191996"/>
              <a:gd name="connsiteY52" fmla="*/ 36512 h 1931671"/>
              <a:gd name="connsiteX53" fmla="*/ 3181613 w 12191996"/>
              <a:gd name="connsiteY53" fmla="*/ 20637 h 1931671"/>
              <a:gd name="connsiteX54" fmla="*/ 3234001 w 12191996"/>
              <a:gd name="connsiteY54" fmla="*/ 9525 h 1931671"/>
              <a:gd name="connsiteX55" fmla="*/ 3294326 w 12191996"/>
              <a:gd name="connsiteY55" fmla="*/ 3175 h 1931671"/>
              <a:gd name="connsiteX56" fmla="*/ 3361001 w 12191996"/>
              <a:gd name="connsiteY56" fmla="*/ 0 h 1931671"/>
              <a:gd name="connsiteX57" fmla="*/ 3430851 w 12191996"/>
              <a:gd name="connsiteY57" fmla="*/ 3175 h 1931671"/>
              <a:gd name="connsiteX58" fmla="*/ 3491176 w 12191996"/>
              <a:gd name="connsiteY58" fmla="*/ 9525 h 1931671"/>
              <a:gd name="connsiteX59" fmla="*/ 3543563 w 12191996"/>
              <a:gd name="connsiteY59" fmla="*/ 20637 h 1931671"/>
              <a:gd name="connsiteX60" fmla="*/ 3589601 w 12191996"/>
              <a:gd name="connsiteY60" fmla="*/ 36512 h 1931671"/>
              <a:gd name="connsiteX61" fmla="*/ 3630876 w 12191996"/>
              <a:gd name="connsiteY61" fmla="*/ 52387 h 1931671"/>
              <a:gd name="connsiteX62" fmla="*/ 3667388 w 12191996"/>
              <a:gd name="connsiteY62" fmla="*/ 68262 h 1931671"/>
              <a:gd name="connsiteX63" fmla="*/ 3705488 w 12191996"/>
              <a:gd name="connsiteY63" fmla="*/ 87312 h 1931671"/>
              <a:gd name="connsiteX64" fmla="*/ 3743588 w 12191996"/>
              <a:gd name="connsiteY64" fmla="*/ 106362 h 1931671"/>
              <a:gd name="connsiteX65" fmla="*/ 3780101 w 12191996"/>
              <a:gd name="connsiteY65" fmla="*/ 125412 h 1931671"/>
              <a:gd name="connsiteX66" fmla="*/ 3821376 w 12191996"/>
              <a:gd name="connsiteY66" fmla="*/ 141287 h 1931671"/>
              <a:gd name="connsiteX67" fmla="*/ 3867413 w 12191996"/>
              <a:gd name="connsiteY67" fmla="*/ 155575 h 1931671"/>
              <a:gd name="connsiteX68" fmla="*/ 3919801 w 12191996"/>
              <a:gd name="connsiteY68" fmla="*/ 166687 h 1931671"/>
              <a:gd name="connsiteX69" fmla="*/ 3980126 w 12191996"/>
              <a:gd name="connsiteY69" fmla="*/ 174625 h 1931671"/>
              <a:gd name="connsiteX70" fmla="*/ 4048388 w 12191996"/>
              <a:gd name="connsiteY70" fmla="*/ 176212 h 1931671"/>
              <a:gd name="connsiteX71" fmla="*/ 4116651 w 12191996"/>
              <a:gd name="connsiteY71" fmla="*/ 174625 h 1931671"/>
              <a:gd name="connsiteX72" fmla="*/ 4176976 w 12191996"/>
              <a:gd name="connsiteY72" fmla="*/ 166687 h 1931671"/>
              <a:gd name="connsiteX73" fmla="*/ 4229363 w 12191996"/>
              <a:gd name="connsiteY73" fmla="*/ 155575 h 1931671"/>
              <a:gd name="connsiteX74" fmla="*/ 4275401 w 12191996"/>
              <a:gd name="connsiteY74" fmla="*/ 141287 h 1931671"/>
              <a:gd name="connsiteX75" fmla="*/ 4316676 w 12191996"/>
              <a:gd name="connsiteY75" fmla="*/ 125412 h 1931671"/>
              <a:gd name="connsiteX76" fmla="*/ 4353188 w 12191996"/>
              <a:gd name="connsiteY76" fmla="*/ 106362 h 1931671"/>
              <a:gd name="connsiteX77" fmla="*/ 4429388 w 12191996"/>
              <a:gd name="connsiteY77" fmla="*/ 68262 h 1931671"/>
              <a:gd name="connsiteX78" fmla="*/ 4465901 w 12191996"/>
              <a:gd name="connsiteY78" fmla="*/ 52387 h 1931671"/>
              <a:gd name="connsiteX79" fmla="*/ 4507176 w 12191996"/>
              <a:gd name="connsiteY79" fmla="*/ 36512 h 1931671"/>
              <a:gd name="connsiteX80" fmla="*/ 4553214 w 12191996"/>
              <a:gd name="connsiteY80" fmla="*/ 20637 h 1931671"/>
              <a:gd name="connsiteX81" fmla="*/ 4605601 w 12191996"/>
              <a:gd name="connsiteY81" fmla="*/ 9525 h 1931671"/>
              <a:gd name="connsiteX82" fmla="*/ 4665927 w 12191996"/>
              <a:gd name="connsiteY82" fmla="*/ 3175 h 1931671"/>
              <a:gd name="connsiteX83" fmla="*/ 4734188 w 12191996"/>
              <a:gd name="connsiteY83" fmla="*/ 0 h 1931671"/>
              <a:gd name="connsiteX84" fmla="*/ 4802452 w 12191996"/>
              <a:gd name="connsiteY84" fmla="*/ 3175 h 1931671"/>
              <a:gd name="connsiteX85" fmla="*/ 4862776 w 12191996"/>
              <a:gd name="connsiteY85" fmla="*/ 9525 h 1931671"/>
              <a:gd name="connsiteX86" fmla="*/ 4915164 w 12191996"/>
              <a:gd name="connsiteY86" fmla="*/ 20637 h 1931671"/>
              <a:gd name="connsiteX87" fmla="*/ 4961200 w 12191996"/>
              <a:gd name="connsiteY87" fmla="*/ 36512 h 1931671"/>
              <a:gd name="connsiteX88" fmla="*/ 5002476 w 12191996"/>
              <a:gd name="connsiteY88" fmla="*/ 52387 h 1931671"/>
              <a:gd name="connsiteX89" fmla="*/ 5038988 w 12191996"/>
              <a:gd name="connsiteY89" fmla="*/ 68262 h 1931671"/>
              <a:gd name="connsiteX90" fmla="*/ 5077089 w 12191996"/>
              <a:gd name="connsiteY90" fmla="*/ 87312 h 1931671"/>
              <a:gd name="connsiteX91" fmla="*/ 5115188 w 12191996"/>
              <a:gd name="connsiteY91" fmla="*/ 106362 h 1931671"/>
              <a:gd name="connsiteX92" fmla="*/ 5151700 w 12191996"/>
              <a:gd name="connsiteY92" fmla="*/ 125412 h 1931671"/>
              <a:gd name="connsiteX93" fmla="*/ 5192976 w 12191996"/>
              <a:gd name="connsiteY93" fmla="*/ 141287 h 1931671"/>
              <a:gd name="connsiteX94" fmla="*/ 5239013 w 12191996"/>
              <a:gd name="connsiteY94" fmla="*/ 155575 h 1931671"/>
              <a:gd name="connsiteX95" fmla="*/ 5291400 w 12191996"/>
              <a:gd name="connsiteY95" fmla="*/ 166687 h 1931671"/>
              <a:gd name="connsiteX96" fmla="*/ 5351726 w 12191996"/>
              <a:gd name="connsiteY96" fmla="*/ 174625 h 1931671"/>
              <a:gd name="connsiteX97" fmla="*/ 5410198 w 12191996"/>
              <a:gd name="connsiteY97" fmla="*/ 175985 h 1931671"/>
              <a:gd name="connsiteX98" fmla="*/ 5468670 w 12191996"/>
              <a:gd name="connsiteY98" fmla="*/ 174625 h 1931671"/>
              <a:gd name="connsiteX99" fmla="*/ 5528995 w 12191996"/>
              <a:gd name="connsiteY99" fmla="*/ 166687 h 1931671"/>
              <a:gd name="connsiteX100" fmla="*/ 5581382 w 12191996"/>
              <a:gd name="connsiteY100" fmla="*/ 155575 h 1931671"/>
              <a:gd name="connsiteX101" fmla="*/ 5627420 w 12191996"/>
              <a:gd name="connsiteY101" fmla="*/ 141287 h 1931671"/>
              <a:gd name="connsiteX102" fmla="*/ 5668695 w 12191996"/>
              <a:gd name="connsiteY102" fmla="*/ 125412 h 1931671"/>
              <a:gd name="connsiteX103" fmla="*/ 5705208 w 12191996"/>
              <a:gd name="connsiteY103" fmla="*/ 106362 h 1931671"/>
              <a:gd name="connsiteX104" fmla="*/ 5743307 w 12191996"/>
              <a:gd name="connsiteY104" fmla="*/ 87312 h 1931671"/>
              <a:gd name="connsiteX105" fmla="*/ 5781407 w 12191996"/>
              <a:gd name="connsiteY105" fmla="*/ 68262 h 1931671"/>
              <a:gd name="connsiteX106" fmla="*/ 5817920 w 12191996"/>
              <a:gd name="connsiteY106" fmla="*/ 52387 h 1931671"/>
              <a:gd name="connsiteX107" fmla="*/ 5859195 w 12191996"/>
              <a:gd name="connsiteY107" fmla="*/ 36512 h 1931671"/>
              <a:gd name="connsiteX108" fmla="*/ 5905233 w 12191996"/>
              <a:gd name="connsiteY108" fmla="*/ 20637 h 1931671"/>
              <a:gd name="connsiteX109" fmla="*/ 5957620 w 12191996"/>
              <a:gd name="connsiteY109" fmla="*/ 9525 h 1931671"/>
              <a:gd name="connsiteX110" fmla="*/ 6017946 w 12191996"/>
              <a:gd name="connsiteY110" fmla="*/ 3175 h 1931671"/>
              <a:gd name="connsiteX111" fmla="*/ 6086208 w 12191996"/>
              <a:gd name="connsiteY111" fmla="*/ 0 h 1931671"/>
              <a:gd name="connsiteX112" fmla="*/ 6095998 w 12191996"/>
              <a:gd name="connsiteY112" fmla="*/ 455 h 1931671"/>
              <a:gd name="connsiteX113" fmla="*/ 6105788 w 12191996"/>
              <a:gd name="connsiteY113" fmla="*/ 0 h 1931671"/>
              <a:gd name="connsiteX114" fmla="*/ 6174051 w 12191996"/>
              <a:gd name="connsiteY114" fmla="*/ 3175 h 1931671"/>
              <a:gd name="connsiteX115" fmla="*/ 6234376 w 12191996"/>
              <a:gd name="connsiteY115" fmla="*/ 9525 h 1931671"/>
              <a:gd name="connsiteX116" fmla="*/ 6286763 w 12191996"/>
              <a:gd name="connsiteY116" fmla="*/ 20637 h 1931671"/>
              <a:gd name="connsiteX117" fmla="*/ 6332801 w 12191996"/>
              <a:gd name="connsiteY117" fmla="*/ 36512 h 1931671"/>
              <a:gd name="connsiteX118" fmla="*/ 6374076 w 12191996"/>
              <a:gd name="connsiteY118" fmla="*/ 52387 h 1931671"/>
              <a:gd name="connsiteX119" fmla="*/ 6410588 w 12191996"/>
              <a:gd name="connsiteY119" fmla="*/ 68262 h 1931671"/>
              <a:gd name="connsiteX120" fmla="*/ 6448688 w 12191996"/>
              <a:gd name="connsiteY120" fmla="*/ 87312 h 1931671"/>
              <a:gd name="connsiteX121" fmla="*/ 6486788 w 12191996"/>
              <a:gd name="connsiteY121" fmla="*/ 106362 h 1931671"/>
              <a:gd name="connsiteX122" fmla="*/ 6523301 w 12191996"/>
              <a:gd name="connsiteY122" fmla="*/ 125412 h 1931671"/>
              <a:gd name="connsiteX123" fmla="*/ 6564576 w 12191996"/>
              <a:gd name="connsiteY123" fmla="*/ 141287 h 1931671"/>
              <a:gd name="connsiteX124" fmla="*/ 6610613 w 12191996"/>
              <a:gd name="connsiteY124" fmla="*/ 155575 h 1931671"/>
              <a:gd name="connsiteX125" fmla="*/ 6663001 w 12191996"/>
              <a:gd name="connsiteY125" fmla="*/ 166687 h 1931671"/>
              <a:gd name="connsiteX126" fmla="*/ 6723326 w 12191996"/>
              <a:gd name="connsiteY126" fmla="*/ 174625 h 1931671"/>
              <a:gd name="connsiteX127" fmla="*/ 6781798 w 12191996"/>
              <a:gd name="connsiteY127" fmla="*/ 175985 h 1931671"/>
              <a:gd name="connsiteX128" fmla="*/ 6840270 w 12191996"/>
              <a:gd name="connsiteY128" fmla="*/ 174625 h 1931671"/>
              <a:gd name="connsiteX129" fmla="*/ 6900595 w 12191996"/>
              <a:gd name="connsiteY129" fmla="*/ 166687 h 1931671"/>
              <a:gd name="connsiteX130" fmla="*/ 6952982 w 12191996"/>
              <a:gd name="connsiteY130" fmla="*/ 155575 h 1931671"/>
              <a:gd name="connsiteX131" fmla="*/ 6999020 w 12191996"/>
              <a:gd name="connsiteY131" fmla="*/ 141287 h 1931671"/>
              <a:gd name="connsiteX132" fmla="*/ 7040295 w 12191996"/>
              <a:gd name="connsiteY132" fmla="*/ 125412 h 1931671"/>
              <a:gd name="connsiteX133" fmla="*/ 7076807 w 12191996"/>
              <a:gd name="connsiteY133" fmla="*/ 106362 h 1931671"/>
              <a:gd name="connsiteX134" fmla="*/ 7114907 w 12191996"/>
              <a:gd name="connsiteY134" fmla="*/ 87312 h 1931671"/>
              <a:gd name="connsiteX135" fmla="*/ 7153007 w 12191996"/>
              <a:gd name="connsiteY135" fmla="*/ 68262 h 1931671"/>
              <a:gd name="connsiteX136" fmla="*/ 7189520 w 12191996"/>
              <a:gd name="connsiteY136" fmla="*/ 52387 h 1931671"/>
              <a:gd name="connsiteX137" fmla="*/ 7230795 w 12191996"/>
              <a:gd name="connsiteY137" fmla="*/ 36512 h 1931671"/>
              <a:gd name="connsiteX138" fmla="*/ 7276832 w 12191996"/>
              <a:gd name="connsiteY138" fmla="*/ 20637 h 1931671"/>
              <a:gd name="connsiteX139" fmla="*/ 7329220 w 12191996"/>
              <a:gd name="connsiteY139" fmla="*/ 9525 h 1931671"/>
              <a:gd name="connsiteX140" fmla="*/ 7389545 w 12191996"/>
              <a:gd name="connsiteY140" fmla="*/ 3175 h 1931671"/>
              <a:gd name="connsiteX141" fmla="*/ 7457807 w 12191996"/>
              <a:gd name="connsiteY141" fmla="*/ 0 h 1931671"/>
              <a:gd name="connsiteX142" fmla="*/ 7526070 w 12191996"/>
              <a:gd name="connsiteY142" fmla="*/ 3175 h 1931671"/>
              <a:gd name="connsiteX143" fmla="*/ 7586395 w 12191996"/>
              <a:gd name="connsiteY143" fmla="*/ 9525 h 1931671"/>
              <a:gd name="connsiteX144" fmla="*/ 7638782 w 12191996"/>
              <a:gd name="connsiteY144" fmla="*/ 20637 h 1931671"/>
              <a:gd name="connsiteX145" fmla="*/ 7684820 w 12191996"/>
              <a:gd name="connsiteY145" fmla="*/ 36512 h 1931671"/>
              <a:gd name="connsiteX146" fmla="*/ 7726095 w 12191996"/>
              <a:gd name="connsiteY146" fmla="*/ 52387 h 1931671"/>
              <a:gd name="connsiteX147" fmla="*/ 7762607 w 12191996"/>
              <a:gd name="connsiteY147" fmla="*/ 68262 h 1931671"/>
              <a:gd name="connsiteX148" fmla="*/ 7800707 w 12191996"/>
              <a:gd name="connsiteY148" fmla="*/ 87312 h 1931671"/>
              <a:gd name="connsiteX149" fmla="*/ 7838807 w 12191996"/>
              <a:gd name="connsiteY149" fmla="*/ 106362 h 1931671"/>
              <a:gd name="connsiteX150" fmla="*/ 7875320 w 12191996"/>
              <a:gd name="connsiteY150" fmla="*/ 125412 h 1931671"/>
              <a:gd name="connsiteX151" fmla="*/ 7916595 w 12191996"/>
              <a:gd name="connsiteY151" fmla="*/ 141287 h 1931671"/>
              <a:gd name="connsiteX152" fmla="*/ 7962632 w 12191996"/>
              <a:gd name="connsiteY152" fmla="*/ 155575 h 1931671"/>
              <a:gd name="connsiteX153" fmla="*/ 8015020 w 12191996"/>
              <a:gd name="connsiteY153" fmla="*/ 166687 h 1931671"/>
              <a:gd name="connsiteX154" fmla="*/ 8075345 w 12191996"/>
              <a:gd name="connsiteY154" fmla="*/ 174625 h 1931671"/>
              <a:gd name="connsiteX155" fmla="*/ 8143607 w 12191996"/>
              <a:gd name="connsiteY155" fmla="*/ 176212 h 1931671"/>
              <a:gd name="connsiteX156" fmla="*/ 8211870 w 12191996"/>
              <a:gd name="connsiteY156" fmla="*/ 174625 h 1931671"/>
              <a:gd name="connsiteX157" fmla="*/ 8272195 w 12191996"/>
              <a:gd name="connsiteY157" fmla="*/ 166687 h 1931671"/>
              <a:gd name="connsiteX158" fmla="*/ 8324582 w 12191996"/>
              <a:gd name="connsiteY158" fmla="*/ 155575 h 1931671"/>
              <a:gd name="connsiteX159" fmla="*/ 8370620 w 12191996"/>
              <a:gd name="connsiteY159" fmla="*/ 141287 h 1931671"/>
              <a:gd name="connsiteX160" fmla="*/ 8411895 w 12191996"/>
              <a:gd name="connsiteY160" fmla="*/ 125412 h 1931671"/>
              <a:gd name="connsiteX161" fmla="*/ 8448407 w 12191996"/>
              <a:gd name="connsiteY161" fmla="*/ 106362 h 1931671"/>
              <a:gd name="connsiteX162" fmla="*/ 8486507 w 12191996"/>
              <a:gd name="connsiteY162" fmla="*/ 87312 h 1931671"/>
              <a:gd name="connsiteX163" fmla="*/ 8524607 w 12191996"/>
              <a:gd name="connsiteY163" fmla="*/ 68262 h 1931671"/>
              <a:gd name="connsiteX164" fmla="*/ 8561119 w 12191996"/>
              <a:gd name="connsiteY164" fmla="*/ 52387 h 1931671"/>
              <a:gd name="connsiteX165" fmla="*/ 8602395 w 12191996"/>
              <a:gd name="connsiteY165" fmla="*/ 36512 h 1931671"/>
              <a:gd name="connsiteX166" fmla="*/ 8648431 w 12191996"/>
              <a:gd name="connsiteY166" fmla="*/ 20637 h 1931671"/>
              <a:gd name="connsiteX167" fmla="*/ 8700819 w 12191996"/>
              <a:gd name="connsiteY167" fmla="*/ 9525 h 1931671"/>
              <a:gd name="connsiteX168" fmla="*/ 8761145 w 12191996"/>
              <a:gd name="connsiteY168" fmla="*/ 3175 h 1931671"/>
              <a:gd name="connsiteX169" fmla="*/ 8827819 w 12191996"/>
              <a:gd name="connsiteY169" fmla="*/ 0 h 1931671"/>
              <a:gd name="connsiteX170" fmla="*/ 8897669 w 12191996"/>
              <a:gd name="connsiteY170" fmla="*/ 3175 h 1931671"/>
              <a:gd name="connsiteX171" fmla="*/ 8957995 w 12191996"/>
              <a:gd name="connsiteY171" fmla="*/ 9525 h 1931671"/>
              <a:gd name="connsiteX172" fmla="*/ 9010381 w 12191996"/>
              <a:gd name="connsiteY172" fmla="*/ 20637 h 1931671"/>
              <a:gd name="connsiteX173" fmla="*/ 9056419 w 12191996"/>
              <a:gd name="connsiteY173" fmla="*/ 36512 h 1931671"/>
              <a:gd name="connsiteX174" fmla="*/ 9097695 w 12191996"/>
              <a:gd name="connsiteY174" fmla="*/ 52387 h 1931671"/>
              <a:gd name="connsiteX175" fmla="*/ 9134207 w 12191996"/>
              <a:gd name="connsiteY175" fmla="*/ 68262 h 1931671"/>
              <a:gd name="connsiteX176" fmla="*/ 9172307 w 12191996"/>
              <a:gd name="connsiteY176" fmla="*/ 87312 h 1931671"/>
              <a:gd name="connsiteX177" fmla="*/ 9210407 w 12191996"/>
              <a:gd name="connsiteY177" fmla="*/ 106362 h 1931671"/>
              <a:gd name="connsiteX178" fmla="*/ 9246919 w 12191996"/>
              <a:gd name="connsiteY178" fmla="*/ 125412 h 1931671"/>
              <a:gd name="connsiteX179" fmla="*/ 9288195 w 12191996"/>
              <a:gd name="connsiteY179" fmla="*/ 141287 h 1931671"/>
              <a:gd name="connsiteX180" fmla="*/ 9334231 w 12191996"/>
              <a:gd name="connsiteY180" fmla="*/ 155575 h 1931671"/>
              <a:gd name="connsiteX181" fmla="*/ 9386619 w 12191996"/>
              <a:gd name="connsiteY181" fmla="*/ 166687 h 1931671"/>
              <a:gd name="connsiteX182" fmla="*/ 9446945 w 12191996"/>
              <a:gd name="connsiteY182" fmla="*/ 174625 h 1931671"/>
              <a:gd name="connsiteX183" fmla="*/ 9515207 w 12191996"/>
              <a:gd name="connsiteY183" fmla="*/ 176212 h 1931671"/>
              <a:gd name="connsiteX184" fmla="*/ 9583469 w 12191996"/>
              <a:gd name="connsiteY184" fmla="*/ 174625 h 1931671"/>
              <a:gd name="connsiteX185" fmla="*/ 9643795 w 12191996"/>
              <a:gd name="connsiteY185" fmla="*/ 166687 h 1931671"/>
              <a:gd name="connsiteX186" fmla="*/ 9696181 w 12191996"/>
              <a:gd name="connsiteY186" fmla="*/ 155575 h 1931671"/>
              <a:gd name="connsiteX187" fmla="*/ 9742219 w 12191996"/>
              <a:gd name="connsiteY187" fmla="*/ 141287 h 1931671"/>
              <a:gd name="connsiteX188" fmla="*/ 9783495 w 12191996"/>
              <a:gd name="connsiteY188" fmla="*/ 125412 h 1931671"/>
              <a:gd name="connsiteX189" fmla="*/ 9820007 w 12191996"/>
              <a:gd name="connsiteY189" fmla="*/ 106362 h 1931671"/>
              <a:gd name="connsiteX190" fmla="*/ 9896207 w 12191996"/>
              <a:gd name="connsiteY190" fmla="*/ 68262 h 1931671"/>
              <a:gd name="connsiteX191" fmla="*/ 9932719 w 12191996"/>
              <a:gd name="connsiteY191" fmla="*/ 52387 h 1931671"/>
              <a:gd name="connsiteX192" fmla="*/ 9973995 w 12191996"/>
              <a:gd name="connsiteY192" fmla="*/ 36512 h 1931671"/>
              <a:gd name="connsiteX193" fmla="*/ 10020031 w 12191996"/>
              <a:gd name="connsiteY193" fmla="*/ 20637 h 1931671"/>
              <a:gd name="connsiteX194" fmla="*/ 10072419 w 12191996"/>
              <a:gd name="connsiteY194" fmla="*/ 9525 h 1931671"/>
              <a:gd name="connsiteX195" fmla="*/ 10132745 w 12191996"/>
              <a:gd name="connsiteY195" fmla="*/ 3175 h 1931671"/>
              <a:gd name="connsiteX196" fmla="*/ 10201007 w 12191996"/>
              <a:gd name="connsiteY196" fmla="*/ 0 h 1931671"/>
              <a:gd name="connsiteX197" fmla="*/ 10269269 w 12191996"/>
              <a:gd name="connsiteY197" fmla="*/ 3175 h 1931671"/>
              <a:gd name="connsiteX198" fmla="*/ 10329595 w 12191996"/>
              <a:gd name="connsiteY198" fmla="*/ 9525 h 1931671"/>
              <a:gd name="connsiteX199" fmla="*/ 10381981 w 12191996"/>
              <a:gd name="connsiteY199" fmla="*/ 20637 h 1931671"/>
              <a:gd name="connsiteX200" fmla="*/ 10428019 w 12191996"/>
              <a:gd name="connsiteY200" fmla="*/ 36512 h 1931671"/>
              <a:gd name="connsiteX201" fmla="*/ 10469295 w 12191996"/>
              <a:gd name="connsiteY201" fmla="*/ 52387 h 1931671"/>
              <a:gd name="connsiteX202" fmla="*/ 10505807 w 12191996"/>
              <a:gd name="connsiteY202" fmla="*/ 68262 h 1931671"/>
              <a:gd name="connsiteX203" fmla="*/ 10543907 w 12191996"/>
              <a:gd name="connsiteY203" fmla="*/ 87312 h 1931671"/>
              <a:gd name="connsiteX204" fmla="*/ 10582007 w 12191996"/>
              <a:gd name="connsiteY204" fmla="*/ 106362 h 1931671"/>
              <a:gd name="connsiteX205" fmla="*/ 10618519 w 12191996"/>
              <a:gd name="connsiteY205" fmla="*/ 125412 h 1931671"/>
              <a:gd name="connsiteX206" fmla="*/ 10659795 w 12191996"/>
              <a:gd name="connsiteY206" fmla="*/ 141287 h 1931671"/>
              <a:gd name="connsiteX207" fmla="*/ 10705831 w 12191996"/>
              <a:gd name="connsiteY207" fmla="*/ 155575 h 1931671"/>
              <a:gd name="connsiteX208" fmla="*/ 10758219 w 12191996"/>
              <a:gd name="connsiteY208" fmla="*/ 166687 h 1931671"/>
              <a:gd name="connsiteX209" fmla="*/ 10818545 w 12191996"/>
              <a:gd name="connsiteY209" fmla="*/ 174625 h 1931671"/>
              <a:gd name="connsiteX210" fmla="*/ 10886807 w 12191996"/>
              <a:gd name="connsiteY210" fmla="*/ 176212 h 1931671"/>
              <a:gd name="connsiteX211" fmla="*/ 10955069 w 12191996"/>
              <a:gd name="connsiteY211" fmla="*/ 174625 h 1931671"/>
              <a:gd name="connsiteX212" fmla="*/ 11015395 w 12191996"/>
              <a:gd name="connsiteY212" fmla="*/ 166687 h 1931671"/>
              <a:gd name="connsiteX213" fmla="*/ 11067781 w 12191996"/>
              <a:gd name="connsiteY213" fmla="*/ 155575 h 1931671"/>
              <a:gd name="connsiteX214" fmla="*/ 11113819 w 12191996"/>
              <a:gd name="connsiteY214" fmla="*/ 141287 h 1931671"/>
              <a:gd name="connsiteX215" fmla="*/ 11155095 w 12191996"/>
              <a:gd name="connsiteY215" fmla="*/ 125412 h 1931671"/>
              <a:gd name="connsiteX216" fmla="*/ 11191607 w 12191996"/>
              <a:gd name="connsiteY216" fmla="*/ 106362 h 1931671"/>
              <a:gd name="connsiteX217" fmla="*/ 11229707 w 12191996"/>
              <a:gd name="connsiteY217" fmla="*/ 87312 h 1931671"/>
              <a:gd name="connsiteX218" fmla="*/ 11267807 w 12191996"/>
              <a:gd name="connsiteY218" fmla="*/ 68262 h 1931671"/>
              <a:gd name="connsiteX219" fmla="*/ 11304319 w 12191996"/>
              <a:gd name="connsiteY219" fmla="*/ 52387 h 1931671"/>
              <a:gd name="connsiteX220" fmla="*/ 11345595 w 12191996"/>
              <a:gd name="connsiteY220" fmla="*/ 36512 h 1931671"/>
              <a:gd name="connsiteX221" fmla="*/ 11391631 w 12191996"/>
              <a:gd name="connsiteY221" fmla="*/ 20637 h 1931671"/>
              <a:gd name="connsiteX222" fmla="*/ 11444019 w 12191996"/>
              <a:gd name="connsiteY222" fmla="*/ 9525 h 1931671"/>
              <a:gd name="connsiteX223" fmla="*/ 11504345 w 12191996"/>
              <a:gd name="connsiteY223" fmla="*/ 3175 h 1931671"/>
              <a:gd name="connsiteX224" fmla="*/ 11572607 w 12191996"/>
              <a:gd name="connsiteY224" fmla="*/ 0 h 1931671"/>
              <a:gd name="connsiteX225" fmla="*/ 11640869 w 12191996"/>
              <a:gd name="connsiteY225" fmla="*/ 3175 h 1931671"/>
              <a:gd name="connsiteX226" fmla="*/ 11701195 w 12191996"/>
              <a:gd name="connsiteY226" fmla="*/ 9525 h 1931671"/>
              <a:gd name="connsiteX227" fmla="*/ 11753581 w 12191996"/>
              <a:gd name="connsiteY227" fmla="*/ 20637 h 1931671"/>
              <a:gd name="connsiteX228" fmla="*/ 11799619 w 12191996"/>
              <a:gd name="connsiteY228" fmla="*/ 36512 h 1931671"/>
              <a:gd name="connsiteX229" fmla="*/ 11840895 w 12191996"/>
              <a:gd name="connsiteY229" fmla="*/ 52387 h 1931671"/>
              <a:gd name="connsiteX230" fmla="*/ 11877407 w 12191996"/>
              <a:gd name="connsiteY230" fmla="*/ 68262 h 1931671"/>
              <a:gd name="connsiteX231" fmla="*/ 11915507 w 12191996"/>
              <a:gd name="connsiteY231" fmla="*/ 87312 h 1931671"/>
              <a:gd name="connsiteX232" fmla="*/ 11953607 w 12191996"/>
              <a:gd name="connsiteY232" fmla="*/ 106362 h 1931671"/>
              <a:gd name="connsiteX233" fmla="*/ 11990119 w 12191996"/>
              <a:gd name="connsiteY233" fmla="*/ 125412 h 1931671"/>
              <a:gd name="connsiteX234" fmla="*/ 12031395 w 12191996"/>
              <a:gd name="connsiteY234" fmla="*/ 141287 h 1931671"/>
              <a:gd name="connsiteX235" fmla="*/ 12077431 w 12191996"/>
              <a:gd name="connsiteY235" fmla="*/ 155575 h 1931671"/>
              <a:gd name="connsiteX236" fmla="*/ 12129819 w 12191996"/>
              <a:gd name="connsiteY236" fmla="*/ 166688 h 1931671"/>
              <a:gd name="connsiteX237" fmla="*/ 12190145 w 12191996"/>
              <a:gd name="connsiteY237" fmla="*/ 174625 h 1931671"/>
              <a:gd name="connsiteX238" fmla="*/ 12191996 w 12191996"/>
              <a:gd name="connsiteY238" fmla="*/ 174668 h 1931671"/>
              <a:gd name="connsiteX239" fmla="*/ 12191996 w 12191996"/>
              <a:gd name="connsiteY239" fmla="*/ 1931671 h 1931671"/>
              <a:gd name="connsiteX240" fmla="*/ 0 w 12191996"/>
              <a:gd name="connsiteY240" fmla="*/ 1931671 h 1931671"/>
              <a:gd name="connsiteX241" fmla="*/ 0 w 12191996"/>
              <a:gd name="connsiteY241" fmla="*/ 174668 h 1931671"/>
              <a:gd name="connsiteX242" fmla="*/ 1851 w 12191996"/>
              <a:gd name="connsiteY242" fmla="*/ 174625 h 1931671"/>
              <a:gd name="connsiteX243" fmla="*/ 62176 w 12191996"/>
              <a:gd name="connsiteY243" fmla="*/ 166687 h 1931671"/>
              <a:gd name="connsiteX244" fmla="*/ 114563 w 12191996"/>
              <a:gd name="connsiteY244" fmla="*/ 155575 h 1931671"/>
              <a:gd name="connsiteX245" fmla="*/ 160601 w 12191996"/>
              <a:gd name="connsiteY245" fmla="*/ 141287 h 1931671"/>
              <a:gd name="connsiteX246" fmla="*/ 201876 w 12191996"/>
              <a:gd name="connsiteY246" fmla="*/ 125412 h 1931671"/>
              <a:gd name="connsiteX247" fmla="*/ 238388 w 12191996"/>
              <a:gd name="connsiteY247" fmla="*/ 106362 h 1931671"/>
              <a:gd name="connsiteX248" fmla="*/ 276488 w 12191996"/>
              <a:gd name="connsiteY248" fmla="*/ 87312 h 1931671"/>
              <a:gd name="connsiteX249" fmla="*/ 314588 w 12191996"/>
              <a:gd name="connsiteY249" fmla="*/ 68262 h 1931671"/>
              <a:gd name="connsiteX250" fmla="*/ 351101 w 12191996"/>
              <a:gd name="connsiteY250" fmla="*/ 52387 h 1931671"/>
              <a:gd name="connsiteX251" fmla="*/ 392376 w 12191996"/>
              <a:gd name="connsiteY251" fmla="*/ 36512 h 1931671"/>
              <a:gd name="connsiteX252" fmla="*/ 438413 w 12191996"/>
              <a:gd name="connsiteY252" fmla="*/ 20637 h 1931671"/>
              <a:gd name="connsiteX253" fmla="*/ 490801 w 12191996"/>
              <a:gd name="connsiteY253" fmla="*/ 9525 h 1931671"/>
              <a:gd name="connsiteX254" fmla="*/ 551126 w 12191996"/>
              <a:gd name="connsiteY254" fmla="*/ 3175 h 1931671"/>
              <a:gd name="connsiteX255" fmla="*/ 619388 w 12191996"/>
              <a:gd name="connsiteY255" fmla="*/ 0 h 1931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</a:cxnLst>
            <a:rect l="l" t="t" r="r" b="b"/>
            <a:pathLst>
              <a:path w="12191996" h="1931671">
                <a:moveTo>
                  <a:pt x="619388" y="0"/>
                </a:moveTo>
                <a:lnTo>
                  <a:pt x="687651" y="3175"/>
                </a:lnTo>
                <a:lnTo>
                  <a:pt x="747976" y="9525"/>
                </a:lnTo>
                <a:lnTo>
                  <a:pt x="800363" y="20637"/>
                </a:lnTo>
                <a:lnTo>
                  <a:pt x="846401" y="36512"/>
                </a:lnTo>
                <a:lnTo>
                  <a:pt x="887676" y="52387"/>
                </a:lnTo>
                <a:lnTo>
                  <a:pt x="924188" y="68262"/>
                </a:lnTo>
                <a:lnTo>
                  <a:pt x="962288" y="87312"/>
                </a:lnTo>
                <a:lnTo>
                  <a:pt x="1000388" y="106362"/>
                </a:lnTo>
                <a:lnTo>
                  <a:pt x="1036901" y="125412"/>
                </a:lnTo>
                <a:lnTo>
                  <a:pt x="1078176" y="141287"/>
                </a:lnTo>
                <a:lnTo>
                  <a:pt x="1124213" y="155575"/>
                </a:lnTo>
                <a:lnTo>
                  <a:pt x="1176601" y="166687"/>
                </a:lnTo>
                <a:lnTo>
                  <a:pt x="1236926" y="174625"/>
                </a:lnTo>
                <a:lnTo>
                  <a:pt x="1305188" y="176212"/>
                </a:lnTo>
                <a:lnTo>
                  <a:pt x="1373451" y="174625"/>
                </a:lnTo>
                <a:lnTo>
                  <a:pt x="1433776" y="166687"/>
                </a:lnTo>
                <a:lnTo>
                  <a:pt x="1486163" y="155575"/>
                </a:lnTo>
                <a:lnTo>
                  <a:pt x="1532201" y="141287"/>
                </a:lnTo>
                <a:lnTo>
                  <a:pt x="1573476" y="125412"/>
                </a:lnTo>
                <a:lnTo>
                  <a:pt x="1609988" y="106362"/>
                </a:lnTo>
                <a:lnTo>
                  <a:pt x="1648088" y="87312"/>
                </a:lnTo>
                <a:lnTo>
                  <a:pt x="1686188" y="68262"/>
                </a:lnTo>
                <a:lnTo>
                  <a:pt x="1722701" y="52387"/>
                </a:lnTo>
                <a:lnTo>
                  <a:pt x="1763976" y="36512"/>
                </a:lnTo>
                <a:lnTo>
                  <a:pt x="1810013" y="20637"/>
                </a:lnTo>
                <a:lnTo>
                  <a:pt x="1862401" y="9525"/>
                </a:lnTo>
                <a:lnTo>
                  <a:pt x="1922726" y="3175"/>
                </a:lnTo>
                <a:lnTo>
                  <a:pt x="1990988" y="0"/>
                </a:lnTo>
                <a:lnTo>
                  <a:pt x="2059251" y="3175"/>
                </a:lnTo>
                <a:lnTo>
                  <a:pt x="2119576" y="9525"/>
                </a:lnTo>
                <a:lnTo>
                  <a:pt x="2171963" y="20637"/>
                </a:lnTo>
                <a:lnTo>
                  <a:pt x="2218001" y="36512"/>
                </a:lnTo>
                <a:lnTo>
                  <a:pt x="2259276" y="52387"/>
                </a:lnTo>
                <a:lnTo>
                  <a:pt x="2295788" y="68262"/>
                </a:lnTo>
                <a:lnTo>
                  <a:pt x="2333888" y="87312"/>
                </a:lnTo>
                <a:lnTo>
                  <a:pt x="2371988" y="106362"/>
                </a:lnTo>
                <a:lnTo>
                  <a:pt x="2408501" y="125412"/>
                </a:lnTo>
                <a:lnTo>
                  <a:pt x="2449776" y="141287"/>
                </a:lnTo>
                <a:lnTo>
                  <a:pt x="2495813" y="155575"/>
                </a:lnTo>
                <a:lnTo>
                  <a:pt x="2548201" y="166687"/>
                </a:lnTo>
                <a:lnTo>
                  <a:pt x="2608526" y="174625"/>
                </a:lnTo>
                <a:lnTo>
                  <a:pt x="2676788" y="176212"/>
                </a:lnTo>
                <a:lnTo>
                  <a:pt x="2745051" y="174625"/>
                </a:lnTo>
                <a:lnTo>
                  <a:pt x="2805376" y="166687"/>
                </a:lnTo>
                <a:lnTo>
                  <a:pt x="2857763" y="155575"/>
                </a:lnTo>
                <a:lnTo>
                  <a:pt x="2903801" y="141287"/>
                </a:lnTo>
                <a:lnTo>
                  <a:pt x="2945076" y="125412"/>
                </a:lnTo>
                <a:lnTo>
                  <a:pt x="2981588" y="106362"/>
                </a:lnTo>
                <a:lnTo>
                  <a:pt x="3019688" y="87312"/>
                </a:lnTo>
                <a:lnTo>
                  <a:pt x="3057788" y="68262"/>
                </a:lnTo>
                <a:lnTo>
                  <a:pt x="3094301" y="52387"/>
                </a:lnTo>
                <a:lnTo>
                  <a:pt x="3135576" y="36512"/>
                </a:lnTo>
                <a:lnTo>
                  <a:pt x="3181613" y="20637"/>
                </a:lnTo>
                <a:lnTo>
                  <a:pt x="3234001" y="9525"/>
                </a:lnTo>
                <a:lnTo>
                  <a:pt x="3294326" y="3175"/>
                </a:lnTo>
                <a:lnTo>
                  <a:pt x="3361001" y="0"/>
                </a:lnTo>
                <a:lnTo>
                  <a:pt x="3430851" y="3175"/>
                </a:lnTo>
                <a:lnTo>
                  <a:pt x="3491176" y="9525"/>
                </a:lnTo>
                <a:lnTo>
                  <a:pt x="3543563" y="20637"/>
                </a:lnTo>
                <a:lnTo>
                  <a:pt x="3589601" y="36512"/>
                </a:lnTo>
                <a:lnTo>
                  <a:pt x="3630876" y="52387"/>
                </a:lnTo>
                <a:lnTo>
                  <a:pt x="3667388" y="68262"/>
                </a:lnTo>
                <a:lnTo>
                  <a:pt x="3705488" y="87312"/>
                </a:lnTo>
                <a:lnTo>
                  <a:pt x="3743588" y="106362"/>
                </a:lnTo>
                <a:lnTo>
                  <a:pt x="3780101" y="125412"/>
                </a:lnTo>
                <a:lnTo>
                  <a:pt x="3821376" y="141287"/>
                </a:lnTo>
                <a:lnTo>
                  <a:pt x="3867413" y="155575"/>
                </a:lnTo>
                <a:lnTo>
                  <a:pt x="3919801" y="166687"/>
                </a:lnTo>
                <a:lnTo>
                  <a:pt x="3980126" y="174625"/>
                </a:lnTo>
                <a:lnTo>
                  <a:pt x="4048388" y="176212"/>
                </a:lnTo>
                <a:lnTo>
                  <a:pt x="4116651" y="174625"/>
                </a:lnTo>
                <a:lnTo>
                  <a:pt x="4176976" y="166687"/>
                </a:lnTo>
                <a:lnTo>
                  <a:pt x="4229363" y="155575"/>
                </a:lnTo>
                <a:lnTo>
                  <a:pt x="4275401" y="141287"/>
                </a:lnTo>
                <a:lnTo>
                  <a:pt x="4316676" y="125412"/>
                </a:lnTo>
                <a:lnTo>
                  <a:pt x="4353188" y="106362"/>
                </a:lnTo>
                <a:lnTo>
                  <a:pt x="4429388" y="68262"/>
                </a:lnTo>
                <a:lnTo>
                  <a:pt x="4465901" y="52387"/>
                </a:lnTo>
                <a:lnTo>
                  <a:pt x="4507176" y="36512"/>
                </a:lnTo>
                <a:lnTo>
                  <a:pt x="4553214" y="20637"/>
                </a:lnTo>
                <a:lnTo>
                  <a:pt x="4605601" y="9525"/>
                </a:lnTo>
                <a:lnTo>
                  <a:pt x="4665927" y="3175"/>
                </a:lnTo>
                <a:lnTo>
                  <a:pt x="4734188" y="0"/>
                </a:lnTo>
                <a:lnTo>
                  <a:pt x="4802452" y="3175"/>
                </a:lnTo>
                <a:lnTo>
                  <a:pt x="4862776" y="9525"/>
                </a:lnTo>
                <a:lnTo>
                  <a:pt x="4915164" y="20637"/>
                </a:lnTo>
                <a:lnTo>
                  <a:pt x="4961200" y="36512"/>
                </a:lnTo>
                <a:lnTo>
                  <a:pt x="5002476" y="52387"/>
                </a:lnTo>
                <a:lnTo>
                  <a:pt x="5038988" y="68262"/>
                </a:lnTo>
                <a:lnTo>
                  <a:pt x="5077089" y="87312"/>
                </a:lnTo>
                <a:lnTo>
                  <a:pt x="5115188" y="106362"/>
                </a:lnTo>
                <a:lnTo>
                  <a:pt x="5151700" y="125412"/>
                </a:lnTo>
                <a:lnTo>
                  <a:pt x="5192976" y="141287"/>
                </a:lnTo>
                <a:lnTo>
                  <a:pt x="5239013" y="155575"/>
                </a:lnTo>
                <a:lnTo>
                  <a:pt x="5291400" y="166687"/>
                </a:lnTo>
                <a:lnTo>
                  <a:pt x="5351726" y="174625"/>
                </a:lnTo>
                <a:lnTo>
                  <a:pt x="5410198" y="175985"/>
                </a:lnTo>
                <a:lnTo>
                  <a:pt x="5468670" y="174625"/>
                </a:lnTo>
                <a:lnTo>
                  <a:pt x="5528995" y="166687"/>
                </a:lnTo>
                <a:lnTo>
                  <a:pt x="5581382" y="155575"/>
                </a:lnTo>
                <a:lnTo>
                  <a:pt x="5627420" y="141287"/>
                </a:lnTo>
                <a:lnTo>
                  <a:pt x="5668695" y="125412"/>
                </a:lnTo>
                <a:lnTo>
                  <a:pt x="5705208" y="106362"/>
                </a:lnTo>
                <a:lnTo>
                  <a:pt x="5743307" y="87312"/>
                </a:lnTo>
                <a:lnTo>
                  <a:pt x="5781407" y="68262"/>
                </a:lnTo>
                <a:lnTo>
                  <a:pt x="5817920" y="52387"/>
                </a:lnTo>
                <a:lnTo>
                  <a:pt x="5859195" y="36512"/>
                </a:lnTo>
                <a:lnTo>
                  <a:pt x="5905233" y="20637"/>
                </a:lnTo>
                <a:lnTo>
                  <a:pt x="5957620" y="9525"/>
                </a:lnTo>
                <a:lnTo>
                  <a:pt x="6017946" y="3175"/>
                </a:lnTo>
                <a:lnTo>
                  <a:pt x="6086208" y="0"/>
                </a:lnTo>
                <a:lnTo>
                  <a:pt x="6095998" y="455"/>
                </a:lnTo>
                <a:lnTo>
                  <a:pt x="6105788" y="0"/>
                </a:lnTo>
                <a:lnTo>
                  <a:pt x="6174051" y="3175"/>
                </a:lnTo>
                <a:lnTo>
                  <a:pt x="6234376" y="9525"/>
                </a:lnTo>
                <a:lnTo>
                  <a:pt x="6286763" y="20637"/>
                </a:lnTo>
                <a:lnTo>
                  <a:pt x="6332801" y="36512"/>
                </a:lnTo>
                <a:lnTo>
                  <a:pt x="6374076" y="52387"/>
                </a:lnTo>
                <a:lnTo>
                  <a:pt x="6410588" y="68262"/>
                </a:lnTo>
                <a:lnTo>
                  <a:pt x="6448688" y="87312"/>
                </a:lnTo>
                <a:lnTo>
                  <a:pt x="6486788" y="106362"/>
                </a:lnTo>
                <a:lnTo>
                  <a:pt x="6523301" y="125412"/>
                </a:lnTo>
                <a:lnTo>
                  <a:pt x="6564576" y="141287"/>
                </a:lnTo>
                <a:lnTo>
                  <a:pt x="6610613" y="155575"/>
                </a:lnTo>
                <a:lnTo>
                  <a:pt x="6663001" y="166687"/>
                </a:lnTo>
                <a:lnTo>
                  <a:pt x="6723326" y="174625"/>
                </a:lnTo>
                <a:lnTo>
                  <a:pt x="6781798" y="175985"/>
                </a:lnTo>
                <a:lnTo>
                  <a:pt x="6840270" y="174625"/>
                </a:lnTo>
                <a:lnTo>
                  <a:pt x="6900595" y="166687"/>
                </a:lnTo>
                <a:lnTo>
                  <a:pt x="6952982" y="155575"/>
                </a:lnTo>
                <a:lnTo>
                  <a:pt x="6999020" y="141287"/>
                </a:lnTo>
                <a:lnTo>
                  <a:pt x="7040295" y="125412"/>
                </a:lnTo>
                <a:lnTo>
                  <a:pt x="7076807" y="106362"/>
                </a:lnTo>
                <a:lnTo>
                  <a:pt x="7114907" y="87312"/>
                </a:lnTo>
                <a:lnTo>
                  <a:pt x="7153007" y="68262"/>
                </a:lnTo>
                <a:lnTo>
                  <a:pt x="7189520" y="52387"/>
                </a:lnTo>
                <a:lnTo>
                  <a:pt x="7230795" y="36512"/>
                </a:lnTo>
                <a:lnTo>
                  <a:pt x="7276832" y="20637"/>
                </a:lnTo>
                <a:lnTo>
                  <a:pt x="7329220" y="9525"/>
                </a:lnTo>
                <a:lnTo>
                  <a:pt x="7389545" y="3175"/>
                </a:lnTo>
                <a:lnTo>
                  <a:pt x="7457807" y="0"/>
                </a:lnTo>
                <a:lnTo>
                  <a:pt x="7526070" y="3175"/>
                </a:lnTo>
                <a:lnTo>
                  <a:pt x="7586395" y="9525"/>
                </a:lnTo>
                <a:lnTo>
                  <a:pt x="7638782" y="20637"/>
                </a:lnTo>
                <a:lnTo>
                  <a:pt x="7684820" y="36512"/>
                </a:lnTo>
                <a:lnTo>
                  <a:pt x="7726095" y="52387"/>
                </a:lnTo>
                <a:lnTo>
                  <a:pt x="7762607" y="68262"/>
                </a:lnTo>
                <a:lnTo>
                  <a:pt x="7800707" y="87312"/>
                </a:lnTo>
                <a:lnTo>
                  <a:pt x="7838807" y="106362"/>
                </a:lnTo>
                <a:lnTo>
                  <a:pt x="7875320" y="125412"/>
                </a:lnTo>
                <a:lnTo>
                  <a:pt x="7916595" y="141287"/>
                </a:lnTo>
                <a:lnTo>
                  <a:pt x="7962632" y="155575"/>
                </a:lnTo>
                <a:lnTo>
                  <a:pt x="8015020" y="166687"/>
                </a:lnTo>
                <a:lnTo>
                  <a:pt x="8075345" y="174625"/>
                </a:lnTo>
                <a:lnTo>
                  <a:pt x="8143607" y="176212"/>
                </a:lnTo>
                <a:lnTo>
                  <a:pt x="8211870" y="174625"/>
                </a:lnTo>
                <a:lnTo>
                  <a:pt x="8272195" y="166687"/>
                </a:lnTo>
                <a:lnTo>
                  <a:pt x="8324582" y="155575"/>
                </a:lnTo>
                <a:lnTo>
                  <a:pt x="8370620" y="141287"/>
                </a:lnTo>
                <a:lnTo>
                  <a:pt x="8411895" y="125412"/>
                </a:lnTo>
                <a:lnTo>
                  <a:pt x="8448407" y="106362"/>
                </a:lnTo>
                <a:lnTo>
                  <a:pt x="8486507" y="87312"/>
                </a:lnTo>
                <a:lnTo>
                  <a:pt x="8524607" y="68262"/>
                </a:lnTo>
                <a:lnTo>
                  <a:pt x="8561119" y="52387"/>
                </a:lnTo>
                <a:lnTo>
                  <a:pt x="8602395" y="36512"/>
                </a:lnTo>
                <a:lnTo>
                  <a:pt x="8648431" y="20637"/>
                </a:lnTo>
                <a:lnTo>
                  <a:pt x="8700819" y="9525"/>
                </a:lnTo>
                <a:lnTo>
                  <a:pt x="8761145" y="3175"/>
                </a:lnTo>
                <a:lnTo>
                  <a:pt x="8827819" y="0"/>
                </a:lnTo>
                <a:lnTo>
                  <a:pt x="8897669" y="3175"/>
                </a:lnTo>
                <a:lnTo>
                  <a:pt x="8957995" y="9525"/>
                </a:lnTo>
                <a:lnTo>
                  <a:pt x="9010381" y="20637"/>
                </a:lnTo>
                <a:lnTo>
                  <a:pt x="9056419" y="36512"/>
                </a:lnTo>
                <a:lnTo>
                  <a:pt x="9097695" y="52387"/>
                </a:lnTo>
                <a:lnTo>
                  <a:pt x="9134207" y="68262"/>
                </a:lnTo>
                <a:lnTo>
                  <a:pt x="9172307" y="87312"/>
                </a:lnTo>
                <a:lnTo>
                  <a:pt x="9210407" y="106362"/>
                </a:lnTo>
                <a:lnTo>
                  <a:pt x="9246919" y="125412"/>
                </a:lnTo>
                <a:lnTo>
                  <a:pt x="9288195" y="141287"/>
                </a:lnTo>
                <a:lnTo>
                  <a:pt x="9334231" y="155575"/>
                </a:lnTo>
                <a:lnTo>
                  <a:pt x="9386619" y="166687"/>
                </a:lnTo>
                <a:lnTo>
                  <a:pt x="9446945" y="174625"/>
                </a:lnTo>
                <a:lnTo>
                  <a:pt x="9515207" y="176212"/>
                </a:lnTo>
                <a:lnTo>
                  <a:pt x="9583469" y="174625"/>
                </a:lnTo>
                <a:lnTo>
                  <a:pt x="9643795" y="166687"/>
                </a:lnTo>
                <a:lnTo>
                  <a:pt x="9696181" y="155575"/>
                </a:lnTo>
                <a:lnTo>
                  <a:pt x="9742219" y="141287"/>
                </a:lnTo>
                <a:lnTo>
                  <a:pt x="9783495" y="125412"/>
                </a:lnTo>
                <a:lnTo>
                  <a:pt x="9820007" y="106362"/>
                </a:lnTo>
                <a:lnTo>
                  <a:pt x="9896207" y="68262"/>
                </a:lnTo>
                <a:lnTo>
                  <a:pt x="9932719" y="52387"/>
                </a:lnTo>
                <a:lnTo>
                  <a:pt x="9973995" y="36512"/>
                </a:lnTo>
                <a:lnTo>
                  <a:pt x="10020031" y="20637"/>
                </a:lnTo>
                <a:lnTo>
                  <a:pt x="10072419" y="9525"/>
                </a:lnTo>
                <a:lnTo>
                  <a:pt x="10132745" y="3175"/>
                </a:lnTo>
                <a:lnTo>
                  <a:pt x="10201007" y="0"/>
                </a:lnTo>
                <a:lnTo>
                  <a:pt x="10269269" y="3175"/>
                </a:lnTo>
                <a:lnTo>
                  <a:pt x="10329595" y="9525"/>
                </a:lnTo>
                <a:lnTo>
                  <a:pt x="10381981" y="20637"/>
                </a:lnTo>
                <a:lnTo>
                  <a:pt x="10428019" y="36512"/>
                </a:lnTo>
                <a:lnTo>
                  <a:pt x="10469295" y="52387"/>
                </a:lnTo>
                <a:lnTo>
                  <a:pt x="10505807" y="68262"/>
                </a:lnTo>
                <a:lnTo>
                  <a:pt x="10543907" y="87312"/>
                </a:lnTo>
                <a:lnTo>
                  <a:pt x="10582007" y="106362"/>
                </a:lnTo>
                <a:lnTo>
                  <a:pt x="10618519" y="125412"/>
                </a:lnTo>
                <a:lnTo>
                  <a:pt x="10659795" y="141287"/>
                </a:lnTo>
                <a:lnTo>
                  <a:pt x="10705831" y="155575"/>
                </a:lnTo>
                <a:lnTo>
                  <a:pt x="10758219" y="166687"/>
                </a:lnTo>
                <a:lnTo>
                  <a:pt x="10818545" y="174625"/>
                </a:lnTo>
                <a:lnTo>
                  <a:pt x="10886807" y="176212"/>
                </a:lnTo>
                <a:lnTo>
                  <a:pt x="10955069" y="174625"/>
                </a:lnTo>
                <a:lnTo>
                  <a:pt x="11015395" y="166687"/>
                </a:lnTo>
                <a:lnTo>
                  <a:pt x="11067781" y="155575"/>
                </a:lnTo>
                <a:lnTo>
                  <a:pt x="11113819" y="141287"/>
                </a:lnTo>
                <a:lnTo>
                  <a:pt x="11155095" y="125412"/>
                </a:lnTo>
                <a:lnTo>
                  <a:pt x="11191607" y="106362"/>
                </a:lnTo>
                <a:lnTo>
                  <a:pt x="11229707" y="87312"/>
                </a:lnTo>
                <a:lnTo>
                  <a:pt x="11267807" y="68262"/>
                </a:lnTo>
                <a:lnTo>
                  <a:pt x="11304319" y="52387"/>
                </a:lnTo>
                <a:lnTo>
                  <a:pt x="11345595" y="36512"/>
                </a:lnTo>
                <a:lnTo>
                  <a:pt x="11391631" y="20637"/>
                </a:lnTo>
                <a:lnTo>
                  <a:pt x="11444019" y="9525"/>
                </a:lnTo>
                <a:lnTo>
                  <a:pt x="11504345" y="3175"/>
                </a:lnTo>
                <a:lnTo>
                  <a:pt x="11572607" y="0"/>
                </a:lnTo>
                <a:lnTo>
                  <a:pt x="11640869" y="3175"/>
                </a:lnTo>
                <a:lnTo>
                  <a:pt x="11701195" y="9525"/>
                </a:lnTo>
                <a:lnTo>
                  <a:pt x="11753581" y="20637"/>
                </a:lnTo>
                <a:lnTo>
                  <a:pt x="11799619" y="36512"/>
                </a:lnTo>
                <a:lnTo>
                  <a:pt x="11840895" y="52387"/>
                </a:lnTo>
                <a:lnTo>
                  <a:pt x="11877407" y="68262"/>
                </a:lnTo>
                <a:lnTo>
                  <a:pt x="11915507" y="87312"/>
                </a:lnTo>
                <a:lnTo>
                  <a:pt x="11953607" y="106362"/>
                </a:lnTo>
                <a:lnTo>
                  <a:pt x="11990119" y="125412"/>
                </a:lnTo>
                <a:lnTo>
                  <a:pt x="12031395" y="141287"/>
                </a:lnTo>
                <a:lnTo>
                  <a:pt x="12077431" y="155575"/>
                </a:lnTo>
                <a:lnTo>
                  <a:pt x="12129819" y="166688"/>
                </a:lnTo>
                <a:lnTo>
                  <a:pt x="12190145" y="174625"/>
                </a:lnTo>
                <a:lnTo>
                  <a:pt x="12191996" y="174668"/>
                </a:lnTo>
                <a:lnTo>
                  <a:pt x="12191996" y="1931671"/>
                </a:lnTo>
                <a:lnTo>
                  <a:pt x="0" y="1931671"/>
                </a:lnTo>
                <a:lnTo>
                  <a:pt x="0" y="174668"/>
                </a:lnTo>
                <a:lnTo>
                  <a:pt x="1851" y="174625"/>
                </a:lnTo>
                <a:lnTo>
                  <a:pt x="62176" y="166687"/>
                </a:lnTo>
                <a:lnTo>
                  <a:pt x="114563" y="155575"/>
                </a:lnTo>
                <a:lnTo>
                  <a:pt x="160601" y="141287"/>
                </a:lnTo>
                <a:lnTo>
                  <a:pt x="201876" y="125412"/>
                </a:lnTo>
                <a:lnTo>
                  <a:pt x="238388" y="106362"/>
                </a:lnTo>
                <a:lnTo>
                  <a:pt x="276488" y="87312"/>
                </a:lnTo>
                <a:lnTo>
                  <a:pt x="314588" y="68262"/>
                </a:lnTo>
                <a:lnTo>
                  <a:pt x="351101" y="52387"/>
                </a:lnTo>
                <a:lnTo>
                  <a:pt x="392376" y="36512"/>
                </a:lnTo>
                <a:lnTo>
                  <a:pt x="438413" y="20637"/>
                </a:lnTo>
                <a:lnTo>
                  <a:pt x="490801" y="9525"/>
                </a:lnTo>
                <a:lnTo>
                  <a:pt x="551126" y="3175"/>
                </a:lnTo>
                <a:lnTo>
                  <a:pt x="619388" y="0"/>
                </a:lnTo>
                <a:close/>
              </a:path>
            </a:pathLst>
          </a:custGeom>
          <a:solidFill>
            <a:schemeClr val="accent1">
              <a:lumMod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 useBgFill="1">
        <p:nvSpPr>
          <p:cNvPr id="20" name="Freeform: Shape 19">
            <a:extLst>
              <a:ext uri="{FF2B5EF4-FFF2-40B4-BE49-F238E27FC236}">
                <a16:creationId xmlns:a16="http://schemas.microsoft.com/office/drawing/2014/main" id="{C9957036-C837-4C4C-BBF0-4A0EC52AE1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9143997" cy="5102540"/>
          </a:xfrm>
          <a:custGeom>
            <a:avLst/>
            <a:gdLst>
              <a:gd name="connsiteX0" fmla="*/ 0 w 12191996"/>
              <a:gd name="connsiteY0" fmla="*/ 0 h 5102540"/>
              <a:gd name="connsiteX1" fmla="*/ 12191996 w 12191996"/>
              <a:gd name="connsiteY1" fmla="*/ 0 h 5102540"/>
              <a:gd name="connsiteX2" fmla="*/ 12191996 w 12191996"/>
              <a:gd name="connsiteY2" fmla="*/ 5100996 h 5102540"/>
              <a:gd name="connsiteX3" fmla="*/ 12190145 w 12191996"/>
              <a:gd name="connsiteY3" fmla="*/ 5100953 h 5102540"/>
              <a:gd name="connsiteX4" fmla="*/ 12129819 w 12191996"/>
              <a:gd name="connsiteY4" fmla="*/ 5093016 h 5102540"/>
              <a:gd name="connsiteX5" fmla="*/ 12077431 w 12191996"/>
              <a:gd name="connsiteY5" fmla="*/ 5081903 h 5102540"/>
              <a:gd name="connsiteX6" fmla="*/ 12031395 w 12191996"/>
              <a:gd name="connsiteY6" fmla="*/ 5067615 h 5102540"/>
              <a:gd name="connsiteX7" fmla="*/ 11990119 w 12191996"/>
              <a:gd name="connsiteY7" fmla="*/ 5051740 h 5102540"/>
              <a:gd name="connsiteX8" fmla="*/ 11953607 w 12191996"/>
              <a:gd name="connsiteY8" fmla="*/ 5032690 h 5102540"/>
              <a:gd name="connsiteX9" fmla="*/ 11915507 w 12191996"/>
              <a:gd name="connsiteY9" fmla="*/ 5013640 h 5102540"/>
              <a:gd name="connsiteX10" fmla="*/ 11877407 w 12191996"/>
              <a:gd name="connsiteY10" fmla="*/ 4994590 h 5102540"/>
              <a:gd name="connsiteX11" fmla="*/ 11840895 w 12191996"/>
              <a:gd name="connsiteY11" fmla="*/ 4978715 h 5102540"/>
              <a:gd name="connsiteX12" fmla="*/ 11799619 w 12191996"/>
              <a:gd name="connsiteY12" fmla="*/ 4962840 h 5102540"/>
              <a:gd name="connsiteX13" fmla="*/ 11753581 w 12191996"/>
              <a:gd name="connsiteY13" fmla="*/ 4946965 h 5102540"/>
              <a:gd name="connsiteX14" fmla="*/ 11701195 w 12191996"/>
              <a:gd name="connsiteY14" fmla="*/ 4935853 h 5102540"/>
              <a:gd name="connsiteX15" fmla="*/ 11640869 w 12191996"/>
              <a:gd name="connsiteY15" fmla="*/ 4929503 h 5102540"/>
              <a:gd name="connsiteX16" fmla="*/ 11572607 w 12191996"/>
              <a:gd name="connsiteY16" fmla="*/ 4926328 h 5102540"/>
              <a:gd name="connsiteX17" fmla="*/ 11504345 w 12191996"/>
              <a:gd name="connsiteY17" fmla="*/ 4929503 h 5102540"/>
              <a:gd name="connsiteX18" fmla="*/ 11444019 w 12191996"/>
              <a:gd name="connsiteY18" fmla="*/ 4935853 h 5102540"/>
              <a:gd name="connsiteX19" fmla="*/ 11391631 w 12191996"/>
              <a:gd name="connsiteY19" fmla="*/ 4946965 h 5102540"/>
              <a:gd name="connsiteX20" fmla="*/ 11345595 w 12191996"/>
              <a:gd name="connsiteY20" fmla="*/ 4962840 h 5102540"/>
              <a:gd name="connsiteX21" fmla="*/ 11304319 w 12191996"/>
              <a:gd name="connsiteY21" fmla="*/ 4978715 h 5102540"/>
              <a:gd name="connsiteX22" fmla="*/ 11267807 w 12191996"/>
              <a:gd name="connsiteY22" fmla="*/ 4994590 h 5102540"/>
              <a:gd name="connsiteX23" fmla="*/ 11229707 w 12191996"/>
              <a:gd name="connsiteY23" fmla="*/ 5013640 h 5102540"/>
              <a:gd name="connsiteX24" fmla="*/ 11191607 w 12191996"/>
              <a:gd name="connsiteY24" fmla="*/ 5032690 h 5102540"/>
              <a:gd name="connsiteX25" fmla="*/ 11155095 w 12191996"/>
              <a:gd name="connsiteY25" fmla="*/ 5051740 h 5102540"/>
              <a:gd name="connsiteX26" fmla="*/ 11113819 w 12191996"/>
              <a:gd name="connsiteY26" fmla="*/ 5067615 h 5102540"/>
              <a:gd name="connsiteX27" fmla="*/ 11067781 w 12191996"/>
              <a:gd name="connsiteY27" fmla="*/ 5081903 h 5102540"/>
              <a:gd name="connsiteX28" fmla="*/ 11015395 w 12191996"/>
              <a:gd name="connsiteY28" fmla="*/ 5093015 h 5102540"/>
              <a:gd name="connsiteX29" fmla="*/ 10955069 w 12191996"/>
              <a:gd name="connsiteY29" fmla="*/ 5100953 h 5102540"/>
              <a:gd name="connsiteX30" fmla="*/ 10886807 w 12191996"/>
              <a:gd name="connsiteY30" fmla="*/ 5102540 h 5102540"/>
              <a:gd name="connsiteX31" fmla="*/ 10818545 w 12191996"/>
              <a:gd name="connsiteY31" fmla="*/ 5100953 h 5102540"/>
              <a:gd name="connsiteX32" fmla="*/ 10758219 w 12191996"/>
              <a:gd name="connsiteY32" fmla="*/ 5093015 h 5102540"/>
              <a:gd name="connsiteX33" fmla="*/ 10705831 w 12191996"/>
              <a:gd name="connsiteY33" fmla="*/ 5081903 h 5102540"/>
              <a:gd name="connsiteX34" fmla="*/ 10659795 w 12191996"/>
              <a:gd name="connsiteY34" fmla="*/ 5067615 h 5102540"/>
              <a:gd name="connsiteX35" fmla="*/ 10618519 w 12191996"/>
              <a:gd name="connsiteY35" fmla="*/ 5051740 h 5102540"/>
              <a:gd name="connsiteX36" fmla="*/ 10582007 w 12191996"/>
              <a:gd name="connsiteY36" fmla="*/ 5032690 h 5102540"/>
              <a:gd name="connsiteX37" fmla="*/ 10543907 w 12191996"/>
              <a:gd name="connsiteY37" fmla="*/ 5013640 h 5102540"/>
              <a:gd name="connsiteX38" fmla="*/ 10505807 w 12191996"/>
              <a:gd name="connsiteY38" fmla="*/ 4994590 h 5102540"/>
              <a:gd name="connsiteX39" fmla="*/ 10469295 w 12191996"/>
              <a:gd name="connsiteY39" fmla="*/ 4978715 h 5102540"/>
              <a:gd name="connsiteX40" fmla="*/ 10428019 w 12191996"/>
              <a:gd name="connsiteY40" fmla="*/ 4962840 h 5102540"/>
              <a:gd name="connsiteX41" fmla="*/ 10381981 w 12191996"/>
              <a:gd name="connsiteY41" fmla="*/ 4946965 h 5102540"/>
              <a:gd name="connsiteX42" fmla="*/ 10329595 w 12191996"/>
              <a:gd name="connsiteY42" fmla="*/ 4935853 h 5102540"/>
              <a:gd name="connsiteX43" fmla="*/ 10269269 w 12191996"/>
              <a:gd name="connsiteY43" fmla="*/ 4929503 h 5102540"/>
              <a:gd name="connsiteX44" fmla="*/ 10201007 w 12191996"/>
              <a:gd name="connsiteY44" fmla="*/ 4926328 h 5102540"/>
              <a:gd name="connsiteX45" fmla="*/ 10132745 w 12191996"/>
              <a:gd name="connsiteY45" fmla="*/ 4929503 h 5102540"/>
              <a:gd name="connsiteX46" fmla="*/ 10072419 w 12191996"/>
              <a:gd name="connsiteY46" fmla="*/ 4935853 h 5102540"/>
              <a:gd name="connsiteX47" fmla="*/ 10020031 w 12191996"/>
              <a:gd name="connsiteY47" fmla="*/ 4946965 h 5102540"/>
              <a:gd name="connsiteX48" fmla="*/ 9973995 w 12191996"/>
              <a:gd name="connsiteY48" fmla="*/ 4962840 h 5102540"/>
              <a:gd name="connsiteX49" fmla="*/ 9932719 w 12191996"/>
              <a:gd name="connsiteY49" fmla="*/ 4978715 h 5102540"/>
              <a:gd name="connsiteX50" fmla="*/ 9896207 w 12191996"/>
              <a:gd name="connsiteY50" fmla="*/ 4994590 h 5102540"/>
              <a:gd name="connsiteX51" fmla="*/ 9820007 w 12191996"/>
              <a:gd name="connsiteY51" fmla="*/ 5032690 h 5102540"/>
              <a:gd name="connsiteX52" fmla="*/ 9783495 w 12191996"/>
              <a:gd name="connsiteY52" fmla="*/ 5051740 h 5102540"/>
              <a:gd name="connsiteX53" fmla="*/ 9742219 w 12191996"/>
              <a:gd name="connsiteY53" fmla="*/ 5067615 h 5102540"/>
              <a:gd name="connsiteX54" fmla="*/ 9696181 w 12191996"/>
              <a:gd name="connsiteY54" fmla="*/ 5081903 h 5102540"/>
              <a:gd name="connsiteX55" fmla="*/ 9643795 w 12191996"/>
              <a:gd name="connsiteY55" fmla="*/ 5093015 h 5102540"/>
              <a:gd name="connsiteX56" fmla="*/ 9583469 w 12191996"/>
              <a:gd name="connsiteY56" fmla="*/ 5100953 h 5102540"/>
              <a:gd name="connsiteX57" fmla="*/ 9515207 w 12191996"/>
              <a:gd name="connsiteY57" fmla="*/ 5102540 h 5102540"/>
              <a:gd name="connsiteX58" fmla="*/ 9446945 w 12191996"/>
              <a:gd name="connsiteY58" fmla="*/ 5100953 h 5102540"/>
              <a:gd name="connsiteX59" fmla="*/ 9386619 w 12191996"/>
              <a:gd name="connsiteY59" fmla="*/ 5093015 h 5102540"/>
              <a:gd name="connsiteX60" fmla="*/ 9334231 w 12191996"/>
              <a:gd name="connsiteY60" fmla="*/ 5081903 h 5102540"/>
              <a:gd name="connsiteX61" fmla="*/ 9288195 w 12191996"/>
              <a:gd name="connsiteY61" fmla="*/ 5067615 h 5102540"/>
              <a:gd name="connsiteX62" fmla="*/ 9246919 w 12191996"/>
              <a:gd name="connsiteY62" fmla="*/ 5051740 h 5102540"/>
              <a:gd name="connsiteX63" fmla="*/ 9210407 w 12191996"/>
              <a:gd name="connsiteY63" fmla="*/ 5032690 h 5102540"/>
              <a:gd name="connsiteX64" fmla="*/ 9172307 w 12191996"/>
              <a:gd name="connsiteY64" fmla="*/ 5013640 h 5102540"/>
              <a:gd name="connsiteX65" fmla="*/ 9134207 w 12191996"/>
              <a:gd name="connsiteY65" fmla="*/ 4994590 h 5102540"/>
              <a:gd name="connsiteX66" fmla="*/ 9097695 w 12191996"/>
              <a:gd name="connsiteY66" fmla="*/ 4978715 h 5102540"/>
              <a:gd name="connsiteX67" fmla="*/ 9056419 w 12191996"/>
              <a:gd name="connsiteY67" fmla="*/ 4962840 h 5102540"/>
              <a:gd name="connsiteX68" fmla="*/ 9010381 w 12191996"/>
              <a:gd name="connsiteY68" fmla="*/ 4946965 h 5102540"/>
              <a:gd name="connsiteX69" fmla="*/ 8957995 w 12191996"/>
              <a:gd name="connsiteY69" fmla="*/ 4935853 h 5102540"/>
              <a:gd name="connsiteX70" fmla="*/ 8897669 w 12191996"/>
              <a:gd name="connsiteY70" fmla="*/ 4929503 h 5102540"/>
              <a:gd name="connsiteX71" fmla="*/ 8827819 w 12191996"/>
              <a:gd name="connsiteY71" fmla="*/ 4926328 h 5102540"/>
              <a:gd name="connsiteX72" fmla="*/ 8761145 w 12191996"/>
              <a:gd name="connsiteY72" fmla="*/ 4929503 h 5102540"/>
              <a:gd name="connsiteX73" fmla="*/ 8700819 w 12191996"/>
              <a:gd name="connsiteY73" fmla="*/ 4935853 h 5102540"/>
              <a:gd name="connsiteX74" fmla="*/ 8648431 w 12191996"/>
              <a:gd name="connsiteY74" fmla="*/ 4946965 h 5102540"/>
              <a:gd name="connsiteX75" fmla="*/ 8602395 w 12191996"/>
              <a:gd name="connsiteY75" fmla="*/ 4962840 h 5102540"/>
              <a:gd name="connsiteX76" fmla="*/ 8561119 w 12191996"/>
              <a:gd name="connsiteY76" fmla="*/ 4978715 h 5102540"/>
              <a:gd name="connsiteX77" fmla="*/ 8524607 w 12191996"/>
              <a:gd name="connsiteY77" fmla="*/ 4994590 h 5102540"/>
              <a:gd name="connsiteX78" fmla="*/ 8486507 w 12191996"/>
              <a:gd name="connsiteY78" fmla="*/ 5013640 h 5102540"/>
              <a:gd name="connsiteX79" fmla="*/ 8448407 w 12191996"/>
              <a:gd name="connsiteY79" fmla="*/ 5032690 h 5102540"/>
              <a:gd name="connsiteX80" fmla="*/ 8411895 w 12191996"/>
              <a:gd name="connsiteY80" fmla="*/ 5051740 h 5102540"/>
              <a:gd name="connsiteX81" fmla="*/ 8370620 w 12191996"/>
              <a:gd name="connsiteY81" fmla="*/ 5067615 h 5102540"/>
              <a:gd name="connsiteX82" fmla="*/ 8324582 w 12191996"/>
              <a:gd name="connsiteY82" fmla="*/ 5081903 h 5102540"/>
              <a:gd name="connsiteX83" fmla="*/ 8272195 w 12191996"/>
              <a:gd name="connsiteY83" fmla="*/ 5093015 h 5102540"/>
              <a:gd name="connsiteX84" fmla="*/ 8211870 w 12191996"/>
              <a:gd name="connsiteY84" fmla="*/ 5100953 h 5102540"/>
              <a:gd name="connsiteX85" fmla="*/ 8143607 w 12191996"/>
              <a:gd name="connsiteY85" fmla="*/ 5102540 h 5102540"/>
              <a:gd name="connsiteX86" fmla="*/ 8075345 w 12191996"/>
              <a:gd name="connsiteY86" fmla="*/ 5100953 h 5102540"/>
              <a:gd name="connsiteX87" fmla="*/ 8015020 w 12191996"/>
              <a:gd name="connsiteY87" fmla="*/ 5093015 h 5102540"/>
              <a:gd name="connsiteX88" fmla="*/ 7962632 w 12191996"/>
              <a:gd name="connsiteY88" fmla="*/ 5081903 h 5102540"/>
              <a:gd name="connsiteX89" fmla="*/ 7916595 w 12191996"/>
              <a:gd name="connsiteY89" fmla="*/ 5067615 h 5102540"/>
              <a:gd name="connsiteX90" fmla="*/ 7875320 w 12191996"/>
              <a:gd name="connsiteY90" fmla="*/ 5051740 h 5102540"/>
              <a:gd name="connsiteX91" fmla="*/ 7838807 w 12191996"/>
              <a:gd name="connsiteY91" fmla="*/ 5032690 h 5102540"/>
              <a:gd name="connsiteX92" fmla="*/ 7800707 w 12191996"/>
              <a:gd name="connsiteY92" fmla="*/ 5013640 h 5102540"/>
              <a:gd name="connsiteX93" fmla="*/ 7762607 w 12191996"/>
              <a:gd name="connsiteY93" fmla="*/ 4994590 h 5102540"/>
              <a:gd name="connsiteX94" fmla="*/ 7726095 w 12191996"/>
              <a:gd name="connsiteY94" fmla="*/ 4978715 h 5102540"/>
              <a:gd name="connsiteX95" fmla="*/ 7684820 w 12191996"/>
              <a:gd name="connsiteY95" fmla="*/ 4962840 h 5102540"/>
              <a:gd name="connsiteX96" fmla="*/ 7638782 w 12191996"/>
              <a:gd name="connsiteY96" fmla="*/ 4946965 h 5102540"/>
              <a:gd name="connsiteX97" fmla="*/ 7586395 w 12191996"/>
              <a:gd name="connsiteY97" fmla="*/ 4935853 h 5102540"/>
              <a:gd name="connsiteX98" fmla="*/ 7526070 w 12191996"/>
              <a:gd name="connsiteY98" fmla="*/ 4929503 h 5102540"/>
              <a:gd name="connsiteX99" fmla="*/ 7457807 w 12191996"/>
              <a:gd name="connsiteY99" fmla="*/ 4926328 h 5102540"/>
              <a:gd name="connsiteX100" fmla="*/ 7389545 w 12191996"/>
              <a:gd name="connsiteY100" fmla="*/ 4929503 h 5102540"/>
              <a:gd name="connsiteX101" fmla="*/ 7329220 w 12191996"/>
              <a:gd name="connsiteY101" fmla="*/ 4935853 h 5102540"/>
              <a:gd name="connsiteX102" fmla="*/ 7276832 w 12191996"/>
              <a:gd name="connsiteY102" fmla="*/ 4946965 h 5102540"/>
              <a:gd name="connsiteX103" fmla="*/ 7230795 w 12191996"/>
              <a:gd name="connsiteY103" fmla="*/ 4962840 h 5102540"/>
              <a:gd name="connsiteX104" fmla="*/ 7189520 w 12191996"/>
              <a:gd name="connsiteY104" fmla="*/ 4978715 h 5102540"/>
              <a:gd name="connsiteX105" fmla="*/ 7153007 w 12191996"/>
              <a:gd name="connsiteY105" fmla="*/ 4994590 h 5102540"/>
              <a:gd name="connsiteX106" fmla="*/ 7114907 w 12191996"/>
              <a:gd name="connsiteY106" fmla="*/ 5013640 h 5102540"/>
              <a:gd name="connsiteX107" fmla="*/ 7076807 w 12191996"/>
              <a:gd name="connsiteY107" fmla="*/ 5032690 h 5102540"/>
              <a:gd name="connsiteX108" fmla="*/ 7040295 w 12191996"/>
              <a:gd name="connsiteY108" fmla="*/ 5051740 h 5102540"/>
              <a:gd name="connsiteX109" fmla="*/ 6999020 w 12191996"/>
              <a:gd name="connsiteY109" fmla="*/ 5067615 h 5102540"/>
              <a:gd name="connsiteX110" fmla="*/ 6952982 w 12191996"/>
              <a:gd name="connsiteY110" fmla="*/ 5081903 h 5102540"/>
              <a:gd name="connsiteX111" fmla="*/ 6900595 w 12191996"/>
              <a:gd name="connsiteY111" fmla="*/ 5093015 h 5102540"/>
              <a:gd name="connsiteX112" fmla="*/ 6840270 w 12191996"/>
              <a:gd name="connsiteY112" fmla="*/ 5100953 h 5102540"/>
              <a:gd name="connsiteX113" fmla="*/ 6781798 w 12191996"/>
              <a:gd name="connsiteY113" fmla="*/ 5102313 h 5102540"/>
              <a:gd name="connsiteX114" fmla="*/ 6723326 w 12191996"/>
              <a:gd name="connsiteY114" fmla="*/ 5100953 h 5102540"/>
              <a:gd name="connsiteX115" fmla="*/ 6663001 w 12191996"/>
              <a:gd name="connsiteY115" fmla="*/ 5093015 h 5102540"/>
              <a:gd name="connsiteX116" fmla="*/ 6610613 w 12191996"/>
              <a:gd name="connsiteY116" fmla="*/ 5081903 h 5102540"/>
              <a:gd name="connsiteX117" fmla="*/ 6564576 w 12191996"/>
              <a:gd name="connsiteY117" fmla="*/ 5067615 h 5102540"/>
              <a:gd name="connsiteX118" fmla="*/ 6523301 w 12191996"/>
              <a:gd name="connsiteY118" fmla="*/ 5051740 h 5102540"/>
              <a:gd name="connsiteX119" fmla="*/ 6486788 w 12191996"/>
              <a:gd name="connsiteY119" fmla="*/ 5032690 h 5102540"/>
              <a:gd name="connsiteX120" fmla="*/ 6448688 w 12191996"/>
              <a:gd name="connsiteY120" fmla="*/ 5013640 h 5102540"/>
              <a:gd name="connsiteX121" fmla="*/ 6410588 w 12191996"/>
              <a:gd name="connsiteY121" fmla="*/ 4994590 h 5102540"/>
              <a:gd name="connsiteX122" fmla="*/ 6374076 w 12191996"/>
              <a:gd name="connsiteY122" fmla="*/ 4978715 h 5102540"/>
              <a:gd name="connsiteX123" fmla="*/ 6332801 w 12191996"/>
              <a:gd name="connsiteY123" fmla="*/ 4962840 h 5102540"/>
              <a:gd name="connsiteX124" fmla="*/ 6286763 w 12191996"/>
              <a:gd name="connsiteY124" fmla="*/ 4946965 h 5102540"/>
              <a:gd name="connsiteX125" fmla="*/ 6234376 w 12191996"/>
              <a:gd name="connsiteY125" fmla="*/ 4935853 h 5102540"/>
              <a:gd name="connsiteX126" fmla="*/ 6174051 w 12191996"/>
              <a:gd name="connsiteY126" fmla="*/ 4929503 h 5102540"/>
              <a:gd name="connsiteX127" fmla="*/ 6105788 w 12191996"/>
              <a:gd name="connsiteY127" fmla="*/ 4926328 h 5102540"/>
              <a:gd name="connsiteX128" fmla="*/ 6095998 w 12191996"/>
              <a:gd name="connsiteY128" fmla="*/ 4926783 h 5102540"/>
              <a:gd name="connsiteX129" fmla="*/ 6086208 w 12191996"/>
              <a:gd name="connsiteY129" fmla="*/ 4926328 h 5102540"/>
              <a:gd name="connsiteX130" fmla="*/ 6017946 w 12191996"/>
              <a:gd name="connsiteY130" fmla="*/ 4929503 h 5102540"/>
              <a:gd name="connsiteX131" fmla="*/ 5957620 w 12191996"/>
              <a:gd name="connsiteY131" fmla="*/ 4935853 h 5102540"/>
              <a:gd name="connsiteX132" fmla="*/ 5905233 w 12191996"/>
              <a:gd name="connsiteY132" fmla="*/ 4946965 h 5102540"/>
              <a:gd name="connsiteX133" fmla="*/ 5859195 w 12191996"/>
              <a:gd name="connsiteY133" fmla="*/ 4962840 h 5102540"/>
              <a:gd name="connsiteX134" fmla="*/ 5817920 w 12191996"/>
              <a:gd name="connsiteY134" fmla="*/ 4978715 h 5102540"/>
              <a:gd name="connsiteX135" fmla="*/ 5781407 w 12191996"/>
              <a:gd name="connsiteY135" fmla="*/ 4994590 h 5102540"/>
              <a:gd name="connsiteX136" fmla="*/ 5743307 w 12191996"/>
              <a:gd name="connsiteY136" fmla="*/ 5013640 h 5102540"/>
              <a:gd name="connsiteX137" fmla="*/ 5705208 w 12191996"/>
              <a:gd name="connsiteY137" fmla="*/ 5032690 h 5102540"/>
              <a:gd name="connsiteX138" fmla="*/ 5668695 w 12191996"/>
              <a:gd name="connsiteY138" fmla="*/ 5051740 h 5102540"/>
              <a:gd name="connsiteX139" fmla="*/ 5627420 w 12191996"/>
              <a:gd name="connsiteY139" fmla="*/ 5067615 h 5102540"/>
              <a:gd name="connsiteX140" fmla="*/ 5581382 w 12191996"/>
              <a:gd name="connsiteY140" fmla="*/ 5081903 h 5102540"/>
              <a:gd name="connsiteX141" fmla="*/ 5528995 w 12191996"/>
              <a:gd name="connsiteY141" fmla="*/ 5093015 h 5102540"/>
              <a:gd name="connsiteX142" fmla="*/ 5468670 w 12191996"/>
              <a:gd name="connsiteY142" fmla="*/ 5100953 h 5102540"/>
              <a:gd name="connsiteX143" fmla="*/ 5410198 w 12191996"/>
              <a:gd name="connsiteY143" fmla="*/ 5102313 h 5102540"/>
              <a:gd name="connsiteX144" fmla="*/ 5351726 w 12191996"/>
              <a:gd name="connsiteY144" fmla="*/ 5100953 h 5102540"/>
              <a:gd name="connsiteX145" fmla="*/ 5291400 w 12191996"/>
              <a:gd name="connsiteY145" fmla="*/ 5093015 h 5102540"/>
              <a:gd name="connsiteX146" fmla="*/ 5239013 w 12191996"/>
              <a:gd name="connsiteY146" fmla="*/ 5081903 h 5102540"/>
              <a:gd name="connsiteX147" fmla="*/ 5192976 w 12191996"/>
              <a:gd name="connsiteY147" fmla="*/ 5067615 h 5102540"/>
              <a:gd name="connsiteX148" fmla="*/ 5151700 w 12191996"/>
              <a:gd name="connsiteY148" fmla="*/ 5051740 h 5102540"/>
              <a:gd name="connsiteX149" fmla="*/ 5115188 w 12191996"/>
              <a:gd name="connsiteY149" fmla="*/ 5032690 h 5102540"/>
              <a:gd name="connsiteX150" fmla="*/ 5077089 w 12191996"/>
              <a:gd name="connsiteY150" fmla="*/ 5013640 h 5102540"/>
              <a:gd name="connsiteX151" fmla="*/ 5038988 w 12191996"/>
              <a:gd name="connsiteY151" fmla="*/ 4994590 h 5102540"/>
              <a:gd name="connsiteX152" fmla="*/ 5002476 w 12191996"/>
              <a:gd name="connsiteY152" fmla="*/ 4978715 h 5102540"/>
              <a:gd name="connsiteX153" fmla="*/ 4961200 w 12191996"/>
              <a:gd name="connsiteY153" fmla="*/ 4962840 h 5102540"/>
              <a:gd name="connsiteX154" fmla="*/ 4915164 w 12191996"/>
              <a:gd name="connsiteY154" fmla="*/ 4946965 h 5102540"/>
              <a:gd name="connsiteX155" fmla="*/ 4862776 w 12191996"/>
              <a:gd name="connsiteY155" fmla="*/ 4935853 h 5102540"/>
              <a:gd name="connsiteX156" fmla="*/ 4802452 w 12191996"/>
              <a:gd name="connsiteY156" fmla="*/ 4929503 h 5102540"/>
              <a:gd name="connsiteX157" fmla="*/ 4734188 w 12191996"/>
              <a:gd name="connsiteY157" fmla="*/ 4926328 h 5102540"/>
              <a:gd name="connsiteX158" fmla="*/ 4665927 w 12191996"/>
              <a:gd name="connsiteY158" fmla="*/ 4929503 h 5102540"/>
              <a:gd name="connsiteX159" fmla="*/ 4605601 w 12191996"/>
              <a:gd name="connsiteY159" fmla="*/ 4935853 h 5102540"/>
              <a:gd name="connsiteX160" fmla="*/ 4553214 w 12191996"/>
              <a:gd name="connsiteY160" fmla="*/ 4946965 h 5102540"/>
              <a:gd name="connsiteX161" fmla="*/ 4507176 w 12191996"/>
              <a:gd name="connsiteY161" fmla="*/ 4962840 h 5102540"/>
              <a:gd name="connsiteX162" fmla="*/ 4465901 w 12191996"/>
              <a:gd name="connsiteY162" fmla="*/ 4978715 h 5102540"/>
              <a:gd name="connsiteX163" fmla="*/ 4429388 w 12191996"/>
              <a:gd name="connsiteY163" fmla="*/ 4994590 h 5102540"/>
              <a:gd name="connsiteX164" fmla="*/ 4353188 w 12191996"/>
              <a:gd name="connsiteY164" fmla="*/ 5032690 h 5102540"/>
              <a:gd name="connsiteX165" fmla="*/ 4316676 w 12191996"/>
              <a:gd name="connsiteY165" fmla="*/ 5051740 h 5102540"/>
              <a:gd name="connsiteX166" fmla="*/ 4275401 w 12191996"/>
              <a:gd name="connsiteY166" fmla="*/ 5067615 h 5102540"/>
              <a:gd name="connsiteX167" fmla="*/ 4229363 w 12191996"/>
              <a:gd name="connsiteY167" fmla="*/ 5081903 h 5102540"/>
              <a:gd name="connsiteX168" fmla="*/ 4176976 w 12191996"/>
              <a:gd name="connsiteY168" fmla="*/ 5093015 h 5102540"/>
              <a:gd name="connsiteX169" fmla="*/ 4116651 w 12191996"/>
              <a:gd name="connsiteY169" fmla="*/ 5100953 h 5102540"/>
              <a:gd name="connsiteX170" fmla="*/ 4048388 w 12191996"/>
              <a:gd name="connsiteY170" fmla="*/ 5102540 h 5102540"/>
              <a:gd name="connsiteX171" fmla="*/ 3980126 w 12191996"/>
              <a:gd name="connsiteY171" fmla="*/ 5100953 h 5102540"/>
              <a:gd name="connsiteX172" fmla="*/ 3919801 w 12191996"/>
              <a:gd name="connsiteY172" fmla="*/ 5093015 h 5102540"/>
              <a:gd name="connsiteX173" fmla="*/ 3867413 w 12191996"/>
              <a:gd name="connsiteY173" fmla="*/ 5081903 h 5102540"/>
              <a:gd name="connsiteX174" fmla="*/ 3821376 w 12191996"/>
              <a:gd name="connsiteY174" fmla="*/ 5067615 h 5102540"/>
              <a:gd name="connsiteX175" fmla="*/ 3780101 w 12191996"/>
              <a:gd name="connsiteY175" fmla="*/ 5051740 h 5102540"/>
              <a:gd name="connsiteX176" fmla="*/ 3743588 w 12191996"/>
              <a:gd name="connsiteY176" fmla="*/ 5032690 h 5102540"/>
              <a:gd name="connsiteX177" fmla="*/ 3705488 w 12191996"/>
              <a:gd name="connsiteY177" fmla="*/ 5013640 h 5102540"/>
              <a:gd name="connsiteX178" fmla="*/ 3667388 w 12191996"/>
              <a:gd name="connsiteY178" fmla="*/ 4994590 h 5102540"/>
              <a:gd name="connsiteX179" fmla="*/ 3630876 w 12191996"/>
              <a:gd name="connsiteY179" fmla="*/ 4978715 h 5102540"/>
              <a:gd name="connsiteX180" fmla="*/ 3589601 w 12191996"/>
              <a:gd name="connsiteY180" fmla="*/ 4962840 h 5102540"/>
              <a:gd name="connsiteX181" fmla="*/ 3543563 w 12191996"/>
              <a:gd name="connsiteY181" fmla="*/ 4946965 h 5102540"/>
              <a:gd name="connsiteX182" fmla="*/ 3491176 w 12191996"/>
              <a:gd name="connsiteY182" fmla="*/ 4935853 h 5102540"/>
              <a:gd name="connsiteX183" fmla="*/ 3430851 w 12191996"/>
              <a:gd name="connsiteY183" fmla="*/ 4929503 h 5102540"/>
              <a:gd name="connsiteX184" fmla="*/ 3361001 w 12191996"/>
              <a:gd name="connsiteY184" fmla="*/ 4926328 h 5102540"/>
              <a:gd name="connsiteX185" fmla="*/ 3294326 w 12191996"/>
              <a:gd name="connsiteY185" fmla="*/ 4929503 h 5102540"/>
              <a:gd name="connsiteX186" fmla="*/ 3234001 w 12191996"/>
              <a:gd name="connsiteY186" fmla="*/ 4935853 h 5102540"/>
              <a:gd name="connsiteX187" fmla="*/ 3181613 w 12191996"/>
              <a:gd name="connsiteY187" fmla="*/ 4946965 h 5102540"/>
              <a:gd name="connsiteX188" fmla="*/ 3135576 w 12191996"/>
              <a:gd name="connsiteY188" fmla="*/ 4962840 h 5102540"/>
              <a:gd name="connsiteX189" fmla="*/ 3094301 w 12191996"/>
              <a:gd name="connsiteY189" fmla="*/ 4978715 h 5102540"/>
              <a:gd name="connsiteX190" fmla="*/ 3057788 w 12191996"/>
              <a:gd name="connsiteY190" fmla="*/ 4994590 h 5102540"/>
              <a:gd name="connsiteX191" fmla="*/ 3019688 w 12191996"/>
              <a:gd name="connsiteY191" fmla="*/ 5013640 h 5102540"/>
              <a:gd name="connsiteX192" fmla="*/ 2981588 w 12191996"/>
              <a:gd name="connsiteY192" fmla="*/ 5032690 h 5102540"/>
              <a:gd name="connsiteX193" fmla="*/ 2945076 w 12191996"/>
              <a:gd name="connsiteY193" fmla="*/ 5051740 h 5102540"/>
              <a:gd name="connsiteX194" fmla="*/ 2903801 w 12191996"/>
              <a:gd name="connsiteY194" fmla="*/ 5067615 h 5102540"/>
              <a:gd name="connsiteX195" fmla="*/ 2857763 w 12191996"/>
              <a:gd name="connsiteY195" fmla="*/ 5081903 h 5102540"/>
              <a:gd name="connsiteX196" fmla="*/ 2805376 w 12191996"/>
              <a:gd name="connsiteY196" fmla="*/ 5093015 h 5102540"/>
              <a:gd name="connsiteX197" fmla="*/ 2745051 w 12191996"/>
              <a:gd name="connsiteY197" fmla="*/ 5100953 h 5102540"/>
              <a:gd name="connsiteX198" fmla="*/ 2676788 w 12191996"/>
              <a:gd name="connsiteY198" fmla="*/ 5102540 h 5102540"/>
              <a:gd name="connsiteX199" fmla="*/ 2608526 w 12191996"/>
              <a:gd name="connsiteY199" fmla="*/ 5100953 h 5102540"/>
              <a:gd name="connsiteX200" fmla="*/ 2548201 w 12191996"/>
              <a:gd name="connsiteY200" fmla="*/ 5093015 h 5102540"/>
              <a:gd name="connsiteX201" fmla="*/ 2495813 w 12191996"/>
              <a:gd name="connsiteY201" fmla="*/ 5081903 h 5102540"/>
              <a:gd name="connsiteX202" fmla="*/ 2449776 w 12191996"/>
              <a:gd name="connsiteY202" fmla="*/ 5067615 h 5102540"/>
              <a:gd name="connsiteX203" fmla="*/ 2408501 w 12191996"/>
              <a:gd name="connsiteY203" fmla="*/ 5051740 h 5102540"/>
              <a:gd name="connsiteX204" fmla="*/ 2371988 w 12191996"/>
              <a:gd name="connsiteY204" fmla="*/ 5032690 h 5102540"/>
              <a:gd name="connsiteX205" fmla="*/ 2333888 w 12191996"/>
              <a:gd name="connsiteY205" fmla="*/ 5013640 h 5102540"/>
              <a:gd name="connsiteX206" fmla="*/ 2295788 w 12191996"/>
              <a:gd name="connsiteY206" fmla="*/ 4994590 h 5102540"/>
              <a:gd name="connsiteX207" fmla="*/ 2259276 w 12191996"/>
              <a:gd name="connsiteY207" fmla="*/ 4978715 h 5102540"/>
              <a:gd name="connsiteX208" fmla="*/ 2218001 w 12191996"/>
              <a:gd name="connsiteY208" fmla="*/ 4962840 h 5102540"/>
              <a:gd name="connsiteX209" fmla="*/ 2171963 w 12191996"/>
              <a:gd name="connsiteY209" fmla="*/ 4946965 h 5102540"/>
              <a:gd name="connsiteX210" fmla="*/ 2119576 w 12191996"/>
              <a:gd name="connsiteY210" fmla="*/ 4935853 h 5102540"/>
              <a:gd name="connsiteX211" fmla="*/ 2059251 w 12191996"/>
              <a:gd name="connsiteY211" fmla="*/ 4929503 h 5102540"/>
              <a:gd name="connsiteX212" fmla="*/ 1990988 w 12191996"/>
              <a:gd name="connsiteY212" fmla="*/ 4926328 h 5102540"/>
              <a:gd name="connsiteX213" fmla="*/ 1922726 w 12191996"/>
              <a:gd name="connsiteY213" fmla="*/ 4929503 h 5102540"/>
              <a:gd name="connsiteX214" fmla="*/ 1862401 w 12191996"/>
              <a:gd name="connsiteY214" fmla="*/ 4935853 h 5102540"/>
              <a:gd name="connsiteX215" fmla="*/ 1810013 w 12191996"/>
              <a:gd name="connsiteY215" fmla="*/ 4946965 h 5102540"/>
              <a:gd name="connsiteX216" fmla="*/ 1763976 w 12191996"/>
              <a:gd name="connsiteY216" fmla="*/ 4962840 h 5102540"/>
              <a:gd name="connsiteX217" fmla="*/ 1722701 w 12191996"/>
              <a:gd name="connsiteY217" fmla="*/ 4978715 h 5102540"/>
              <a:gd name="connsiteX218" fmla="*/ 1686188 w 12191996"/>
              <a:gd name="connsiteY218" fmla="*/ 4994590 h 5102540"/>
              <a:gd name="connsiteX219" fmla="*/ 1648088 w 12191996"/>
              <a:gd name="connsiteY219" fmla="*/ 5013640 h 5102540"/>
              <a:gd name="connsiteX220" fmla="*/ 1609988 w 12191996"/>
              <a:gd name="connsiteY220" fmla="*/ 5032690 h 5102540"/>
              <a:gd name="connsiteX221" fmla="*/ 1573476 w 12191996"/>
              <a:gd name="connsiteY221" fmla="*/ 5051740 h 5102540"/>
              <a:gd name="connsiteX222" fmla="*/ 1532201 w 12191996"/>
              <a:gd name="connsiteY222" fmla="*/ 5067615 h 5102540"/>
              <a:gd name="connsiteX223" fmla="*/ 1486163 w 12191996"/>
              <a:gd name="connsiteY223" fmla="*/ 5081903 h 5102540"/>
              <a:gd name="connsiteX224" fmla="*/ 1433776 w 12191996"/>
              <a:gd name="connsiteY224" fmla="*/ 5093015 h 5102540"/>
              <a:gd name="connsiteX225" fmla="*/ 1373451 w 12191996"/>
              <a:gd name="connsiteY225" fmla="*/ 5100953 h 5102540"/>
              <a:gd name="connsiteX226" fmla="*/ 1305188 w 12191996"/>
              <a:gd name="connsiteY226" fmla="*/ 5102540 h 5102540"/>
              <a:gd name="connsiteX227" fmla="*/ 1236926 w 12191996"/>
              <a:gd name="connsiteY227" fmla="*/ 5100953 h 5102540"/>
              <a:gd name="connsiteX228" fmla="*/ 1176601 w 12191996"/>
              <a:gd name="connsiteY228" fmla="*/ 5093015 h 5102540"/>
              <a:gd name="connsiteX229" fmla="*/ 1124213 w 12191996"/>
              <a:gd name="connsiteY229" fmla="*/ 5081903 h 5102540"/>
              <a:gd name="connsiteX230" fmla="*/ 1078176 w 12191996"/>
              <a:gd name="connsiteY230" fmla="*/ 5067615 h 5102540"/>
              <a:gd name="connsiteX231" fmla="*/ 1036901 w 12191996"/>
              <a:gd name="connsiteY231" fmla="*/ 5051740 h 5102540"/>
              <a:gd name="connsiteX232" fmla="*/ 1000388 w 12191996"/>
              <a:gd name="connsiteY232" fmla="*/ 5032690 h 5102540"/>
              <a:gd name="connsiteX233" fmla="*/ 962288 w 12191996"/>
              <a:gd name="connsiteY233" fmla="*/ 5013640 h 5102540"/>
              <a:gd name="connsiteX234" fmla="*/ 924188 w 12191996"/>
              <a:gd name="connsiteY234" fmla="*/ 4994590 h 5102540"/>
              <a:gd name="connsiteX235" fmla="*/ 887676 w 12191996"/>
              <a:gd name="connsiteY235" fmla="*/ 4978715 h 5102540"/>
              <a:gd name="connsiteX236" fmla="*/ 846401 w 12191996"/>
              <a:gd name="connsiteY236" fmla="*/ 4962840 h 5102540"/>
              <a:gd name="connsiteX237" fmla="*/ 800363 w 12191996"/>
              <a:gd name="connsiteY237" fmla="*/ 4946965 h 5102540"/>
              <a:gd name="connsiteX238" fmla="*/ 747976 w 12191996"/>
              <a:gd name="connsiteY238" fmla="*/ 4935853 h 5102540"/>
              <a:gd name="connsiteX239" fmla="*/ 687651 w 12191996"/>
              <a:gd name="connsiteY239" fmla="*/ 4929503 h 5102540"/>
              <a:gd name="connsiteX240" fmla="*/ 619388 w 12191996"/>
              <a:gd name="connsiteY240" fmla="*/ 4926328 h 5102540"/>
              <a:gd name="connsiteX241" fmla="*/ 551126 w 12191996"/>
              <a:gd name="connsiteY241" fmla="*/ 4929503 h 5102540"/>
              <a:gd name="connsiteX242" fmla="*/ 490801 w 12191996"/>
              <a:gd name="connsiteY242" fmla="*/ 4935853 h 5102540"/>
              <a:gd name="connsiteX243" fmla="*/ 438413 w 12191996"/>
              <a:gd name="connsiteY243" fmla="*/ 4946965 h 5102540"/>
              <a:gd name="connsiteX244" fmla="*/ 392376 w 12191996"/>
              <a:gd name="connsiteY244" fmla="*/ 4962840 h 5102540"/>
              <a:gd name="connsiteX245" fmla="*/ 351101 w 12191996"/>
              <a:gd name="connsiteY245" fmla="*/ 4978715 h 5102540"/>
              <a:gd name="connsiteX246" fmla="*/ 314588 w 12191996"/>
              <a:gd name="connsiteY246" fmla="*/ 4994590 h 5102540"/>
              <a:gd name="connsiteX247" fmla="*/ 276488 w 12191996"/>
              <a:gd name="connsiteY247" fmla="*/ 5013640 h 5102540"/>
              <a:gd name="connsiteX248" fmla="*/ 238388 w 12191996"/>
              <a:gd name="connsiteY248" fmla="*/ 5032690 h 5102540"/>
              <a:gd name="connsiteX249" fmla="*/ 201876 w 12191996"/>
              <a:gd name="connsiteY249" fmla="*/ 5051740 h 5102540"/>
              <a:gd name="connsiteX250" fmla="*/ 160601 w 12191996"/>
              <a:gd name="connsiteY250" fmla="*/ 5067615 h 5102540"/>
              <a:gd name="connsiteX251" fmla="*/ 114563 w 12191996"/>
              <a:gd name="connsiteY251" fmla="*/ 5081903 h 5102540"/>
              <a:gd name="connsiteX252" fmla="*/ 62176 w 12191996"/>
              <a:gd name="connsiteY252" fmla="*/ 5093015 h 5102540"/>
              <a:gd name="connsiteX253" fmla="*/ 1851 w 12191996"/>
              <a:gd name="connsiteY253" fmla="*/ 5100953 h 5102540"/>
              <a:gd name="connsiteX254" fmla="*/ 0 w 12191996"/>
              <a:gd name="connsiteY254" fmla="*/ 5100996 h 5102540"/>
              <a:gd name="connsiteX255" fmla="*/ 0 w 12191996"/>
              <a:gd name="connsiteY255" fmla="*/ 0 h 5102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</a:cxnLst>
            <a:rect l="l" t="t" r="r" b="b"/>
            <a:pathLst>
              <a:path w="12191996" h="5102540">
                <a:moveTo>
                  <a:pt x="0" y="0"/>
                </a:moveTo>
                <a:lnTo>
                  <a:pt x="12191996" y="0"/>
                </a:lnTo>
                <a:lnTo>
                  <a:pt x="12191996" y="5100996"/>
                </a:lnTo>
                <a:lnTo>
                  <a:pt x="12190145" y="5100953"/>
                </a:lnTo>
                <a:lnTo>
                  <a:pt x="12129819" y="5093016"/>
                </a:lnTo>
                <a:lnTo>
                  <a:pt x="12077431" y="5081903"/>
                </a:lnTo>
                <a:lnTo>
                  <a:pt x="12031395" y="5067615"/>
                </a:lnTo>
                <a:lnTo>
                  <a:pt x="11990119" y="5051740"/>
                </a:lnTo>
                <a:lnTo>
                  <a:pt x="11953607" y="5032690"/>
                </a:lnTo>
                <a:lnTo>
                  <a:pt x="11915507" y="5013640"/>
                </a:lnTo>
                <a:lnTo>
                  <a:pt x="11877407" y="4994590"/>
                </a:lnTo>
                <a:lnTo>
                  <a:pt x="11840895" y="4978715"/>
                </a:lnTo>
                <a:lnTo>
                  <a:pt x="11799619" y="4962840"/>
                </a:lnTo>
                <a:lnTo>
                  <a:pt x="11753581" y="4946965"/>
                </a:lnTo>
                <a:lnTo>
                  <a:pt x="11701195" y="4935853"/>
                </a:lnTo>
                <a:lnTo>
                  <a:pt x="11640869" y="4929503"/>
                </a:lnTo>
                <a:lnTo>
                  <a:pt x="11572607" y="4926328"/>
                </a:lnTo>
                <a:lnTo>
                  <a:pt x="11504345" y="4929503"/>
                </a:lnTo>
                <a:lnTo>
                  <a:pt x="11444019" y="4935853"/>
                </a:lnTo>
                <a:lnTo>
                  <a:pt x="11391631" y="4946965"/>
                </a:lnTo>
                <a:lnTo>
                  <a:pt x="11345595" y="4962840"/>
                </a:lnTo>
                <a:lnTo>
                  <a:pt x="11304319" y="4978715"/>
                </a:lnTo>
                <a:lnTo>
                  <a:pt x="11267807" y="4994590"/>
                </a:lnTo>
                <a:lnTo>
                  <a:pt x="11229707" y="5013640"/>
                </a:lnTo>
                <a:lnTo>
                  <a:pt x="11191607" y="5032690"/>
                </a:lnTo>
                <a:lnTo>
                  <a:pt x="11155095" y="5051740"/>
                </a:lnTo>
                <a:lnTo>
                  <a:pt x="11113819" y="5067615"/>
                </a:lnTo>
                <a:lnTo>
                  <a:pt x="11067781" y="5081903"/>
                </a:lnTo>
                <a:lnTo>
                  <a:pt x="11015395" y="5093015"/>
                </a:lnTo>
                <a:lnTo>
                  <a:pt x="10955069" y="5100953"/>
                </a:lnTo>
                <a:lnTo>
                  <a:pt x="10886807" y="5102540"/>
                </a:lnTo>
                <a:lnTo>
                  <a:pt x="10818545" y="5100953"/>
                </a:lnTo>
                <a:lnTo>
                  <a:pt x="10758219" y="5093015"/>
                </a:lnTo>
                <a:lnTo>
                  <a:pt x="10705831" y="5081903"/>
                </a:lnTo>
                <a:lnTo>
                  <a:pt x="10659795" y="5067615"/>
                </a:lnTo>
                <a:lnTo>
                  <a:pt x="10618519" y="5051740"/>
                </a:lnTo>
                <a:lnTo>
                  <a:pt x="10582007" y="5032690"/>
                </a:lnTo>
                <a:lnTo>
                  <a:pt x="10543907" y="5013640"/>
                </a:lnTo>
                <a:lnTo>
                  <a:pt x="10505807" y="4994590"/>
                </a:lnTo>
                <a:lnTo>
                  <a:pt x="10469295" y="4978715"/>
                </a:lnTo>
                <a:lnTo>
                  <a:pt x="10428019" y="4962840"/>
                </a:lnTo>
                <a:lnTo>
                  <a:pt x="10381981" y="4946965"/>
                </a:lnTo>
                <a:lnTo>
                  <a:pt x="10329595" y="4935853"/>
                </a:lnTo>
                <a:lnTo>
                  <a:pt x="10269269" y="4929503"/>
                </a:lnTo>
                <a:lnTo>
                  <a:pt x="10201007" y="4926328"/>
                </a:lnTo>
                <a:lnTo>
                  <a:pt x="10132745" y="4929503"/>
                </a:lnTo>
                <a:lnTo>
                  <a:pt x="10072419" y="4935853"/>
                </a:lnTo>
                <a:lnTo>
                  <a:pt x="10020031" y="4946965"/>
                </a:lnTo>
                <a:lnTo>
                  <a:pt x="9973995" y="4962840"/>
                </a:lnTo>
                <a:lnTo>
                  <a:pt x="9932719" y="4978715"/>
                </a:lnTo>
                <a:lnTo>
                  <a:pt x="9896207" y="4994590"/>
                </a:lnTo>
                <a:lnTo>
                  <a:pt x="9820007" y="5032690"/>
                </a:lnTo>
                <a:lnTo>
                  <a:pt x="9783495" y="5051740"/>
                </a:lnTo>
                <a:lnTo>
                  <a:pt x="9742219" y="5067615"/>
                </a:lnTo>
                <a:lnTo>
                  <a:pt x="9696181" y="5081903"/>
                </a:lnTo>
                <a:lnTo>
                  <a:pt x="9643795" y="5093015"/>
                </a:lnTo>
                <a:lnTo>
                  <a:pt x="9583469" y="5100953"/>
                </a:lnTo>
                <a:lnTo>
                  <a:pt x="9515207" y="5102540"/>
                </a:lnTo>
                <a:lnTo>
                  <a:pt x="9446945" y="5100953"/>
                </a:lnTo>
                <a:lnTo>
                  <a:pt x="9386619" y="5093015"/>
                </a:lnTo>
                <a:lnTo>
                  <a:pt x="9334231" y="5081903"/>
                </a:lnTo>
                <a:lnTo>
                  <a:pt x="9288195" y="5067615"/>
                </a:lnTo>
                <a:lnTo>
                  <a:pt x="9246919" y="5051740"/>
                </a:lnTo>
                <a:lnTo>
                  <a:pt x="9210407" y="5032690"/>
                </a:lnTo>
                <a:lnTo>
                  <a:pt x="9172307" y="5013640"/>
                </a:lnTo>
                <a:lnTo>
                  <a:pt x="9134207" y="4994590"/>
                </a:lnTo>
                <a:lnTo>
                  <a:pt x="9097695" y="4978715"/>
                </a:lnTo>
                <a:lnTo>
                  <a:pt x="9056419" y="4962840"/>
                </a:lnTo>
                <a:lnTo>
                  <a:pt x="9010381" y="4946965"/>
                </a:lnTo>
                <a:lnTo>
                  <a:pt x="8957995" y="4935853"/>
                </a:lnTo>
                <a:lnTo>
                  <a:pt x="8897669" y="4929503"/>
                </a:lnTo>
                <a:lnTo>
                  <a:pt x="8827819" y="4926328"/>
                </a:lnTo>
                <a:lnTo>
                  <a:pt x="8761145" y="4929503"/>
                </a:lnTo>
                <a:lnTo>
                  <a:pt x="8700819" y="4935853"/>
                </a:lnTo>
                <a:lnTo>
                  <a:pt x="8648431" y="4946965"/>
                </a:lnTo>
                <a:lnTo>
                  <a:pt x="8602395" y="4962840"/>
                </a:lnTo>
                <a:lnTo>
                  <a:pt x="8561119" y="4978715"/>
                </a:lnTo>
                <a:lnTo>
                  <a:pt x="8524607" y="4994590"/>
                </a:lnTo>
                <a:lnTo>
                  <a:pt x="8486507" y="5013640"/>
                </a:lnTo>
                <a:lnTo>
                  <a:pt x="8448407" y="5032690"/>
                </a:lnTo>
                <a:lnTo>
                  <a:pt x="8411895" y="5051740"/>
                </a:lnTo>
                <a:lnTo>
                  <a:pt x="8370620" y="5067615"/>
                </a:lnTo>
                <a:lnTo>
                  <a:pt x="8324582" y="5081903"/>
                </a:lnTo>
                <a:lnTo>
                  <a:pt x="8272195" y="5093015"/>
                </a:lnTo>
                <a:lnTo>
                  <a:pt x="8211870" y="5100953"/>
                </a:lnTo>
                <a:lnTo>
                  <a:pt x="8143607" y="5102540"/>
                </a:lnTo>
                <a:lnTo>
                  <a:pt x="8075345" y="5100953"/>
                </a:lnTo>
                <a:lnTo>
                  <a:pt x="8015020" y="5093015"/>
                </a:lnTo>
                <a:lnTo>
                  <a:pt x="7962632" y="5081903"/>
                </a:lnTo>
                <a:lnTo>
                  <a:pt x="7916595" y="5067615"/>
                </a:lnTo>
                <a:lnTo>
                  <a:pt x="7875320" y="5051740"/>
                </a:lnTo>
                <a:lnTo>
                  <a:pt x="7838807" y="5032690"/>
                </a:lnTo>
                <a:lnTo>
                  <a:pt x="7800707" y="5013640"/>
                </a:lnTo>
                <a:lnTo>
                  <a:pt x="7762607" y="4994590"/>
                </a:lnTo>
                <a:lnTo>
                  <a:pt x="7726095" y="4978715"/>
                </a:lnTo>
                <a:lnTo>
                  <a:pt x="7684820" y="4962840"/>
                </a:lnTo>
                <a:lnTo>
                  <a:pt x="7638782" y="4946965"/>
                </a:lnTo>
                <a:lnTo>
                  <a:pt x="7586395" y="4935853"/>
                </a:lnTo>
                <a:lnTo>
                  <a:pt x="7526070" y="4929503"/>
                </a:lnTo>
                <a:lnTo>
                  <a:pt x="7457807" y="4926328"/>
                </a:lnTo>
                <a:lnTo>
                  <a:pt x="7389545" y="4929503"/>
                </a:lnTo>
                <a:lnTo>
                  <a:pt x="7329220" y="4935853"/>
                </a:lnTo>
                <a:lnTo>
                  <a:pt x="7276832" y="4946965"/>
                </a:lnTo>
                <a:lnTo>
                  <a:pt x="7230795" y="4962840"/>
                </a:lnTo>
                <a:lnTo>
                  <a:pt x="7189520" y="4978715"/>
                </a:lnTo>
                <a:lnTo>
                  <a:pt x="7153007" y="4994590"/>
                </a:lnTo>
                <a:lnTo>
                  <a:pt x="7114907" y="5013640"/>
                </a:lnTo>
                <a:lnTo>
                  <a:pt x="7076807" y="5032690"/>
                </a:lnTo>
                <a:lnTo>
                  <a:pt x="7040295" y="5051740"/>
                </a:lnTo>
                <a:lnTo>
                  <a:pt x="6999020" y="5067615"/>
                </a:lnTo>
                <a:lnTo>
                  <a:pt x="6952982" y="5081903"/>
                </a:lnTo>
                <a:lnTo>
                  <a:pt x="6900595" y="5093015"/>
                </a:lnTo>
                <a:lnTo>
                  <a:pt x="6840270" y="5100953"/>
                </a:lnTo>
                <a:lnTo>
                  <a:pt x="6781798" y="5102313"/>
                </a:lnTo>
                <a:lnTo>
                  <a:pt x="6723326" y="5100953"/>
                </a:lnTo>
                <a:lnTo>
                  <a:pt x="6663001" y="5093015"/>
                </a:lnTo>
                <a:lnTo>
                  <a:pt x="6610613" y="5081903"/>
                </a:lnTo>
                <a:lnTo>
                  <a:pt x="6564576" y="5067615"/>
                </a:lnTo>
                <a:lnTo>
                  <a:pt x="6523301" y="5051740"/>
                </a:lnTo>
                <a:lnTo>
                  <a:pt x="6486788" y="5032690"/>
                </a:lnTo>
                <a:lnTo>
                  <a:pt x="6448688" y="5013640"/>
                </a:lnTo>
                <a:lnTo>
                  <a:pt x="6410588" y="4994590"/>
                </a:lnTo>
                <a:lnTo>
                  <a:pt x="6374076" y="4978715"/>
                </a:lnTo>
                <a:lnTo>
                  <a:pt x="6332801" y="4962840"/>
                </a:lnTo>
                <a:lnTo>
                  <a:pt x="6286763" y="4946965"/>
                </a:lnTo>
                <a:lnTo>
                  <a:pt x="6234376" y="4935853"/>
                </a:lnTo>
                <a:lnTo>
                  <a:pt x="6174051" y="4929503"/>
                </a:lnTo>
                <a:lnTo>
                  <a:pt x="6105788" y="4926328"/>
                </a:lnTo>
                <a:lnTo>
                  <a:pt x="6095998" y="4926783"/>
                </a:lnTo>
                <a:lnTo>
                  <a:pt x="6086208" y="4926328"/>
                </a:lnTo>
                <a:lnTo>
                  <a:pt x="6017946" y="4929503"/>
                </a:lnTo>
                <a:lnTo>
                  <a:pt x="5957620" y="4935853"/>
                </a:lnTo>
                <a:lnTo>
                  <a:pt x="5905233" y="4946965"/>
                </a:lnTo>
                <a:lnTo>
                  <a:pt x="5859195" y="4962840"/>
                </a:lnTo>
                <a:lnTo>
                  <a:pt x="5817920" y="4978715"/>
                </a:lnTo>
                <a:lnTo>
                  <a:pt x="5781407" y="4994590"/>
                </a:lnTo>
                <a:lnTo>
                  <a:pt x="5743307" y="5013640"/>
                </a:lnTo>
                <a:lnTo>
                  <a:pt x="5705208" y="5032690"/>
                </a:lnTo>
                <a:lnTo>
                  <a:pt x="5668695" y="5051740"/>
                </a:lnTo>
                <a:lnTo>
                  <a:pt x="5627420" y="5067615"/>
                </a:lnTo>
                <a:lnTo>
                  <a:pt x="5581382" y="5081903"/>
                </a:lnTo>
                <a:lnTo>
                  <a:pt x="5528995" y="5093015"/>
                </a:lnTo>
                <a:lnTo>
                  <a:pt x="5468670" y="5100953"/>
                </a:lnTo>
                <a:lnTo>
                  <a:pt x="5410198" y="5102313"/>
                </a:lnTo>
                <a:lnTo>
                  <a:pt x="5351726" y="5100953"/>
                </a:lnTo>
                <a:lnTo>
                  <a:pt x="5291400" y="5093015"/>
                </a:lnTo>
                <a:lnTo>
                  <a:pt x="5239013" y="5081903"/>
                </a:lnTo>
                <a:lnTo>
                  <a:pt x="5192976" y="5067615"/>
                </a:lnTo>
                <a:lnTo>
                  <a:pt x="5151700" y="5051740"/>
                </a:lnTo>
                <a:lnTo>
                  <a:pt x="5115188" y="5032690"/>
                </a:lnTo>
                <a:lnTo>
                  <a:pt x="5077089" y="5013640"/>
                </a:lnTo>
                <a:lnTo>
                  <a:pt x="5038988" y="4994590"/>
                </a:lnTo>
                <a:lnTo>
                  <a:pt x="5002476" y="4978715"/>
                </a:lnTo>
                <a:lnTo>
                  <a:pt x="4961200" y="4962840"/>
                </a:lnTo>
                <a:lnTo>
                  <a:pt x="4915164" y="4946965"/>
                </a:lnTo>
                <a:lnTo>
                  <a:pt x="4862776" y="4935853"/>
                </a:lnTo>
                <a:lnTo>
                  <a:pt x="4802452" y="4929503"/>
                </a:lnTo>
                <a:lnTo>
                  <a:pt x="4734188" y="4926328"/>
                </a:lnTo>
                <a:lnTo>
                  <a:pt x="4665927" y="4929503"/>
                </a:lnTo>
                <a:lnTo>
                  <a:pt x="4605601" y="4935853"/>
                </a:lnTo>
                <a:lnTo>
                  <a:pt x="4553214" y="4946965"/>
                </a:lnTo>
                <a:lnTo>
                  <a:pt x="4507176" y="4962840"/>
                </a:lnTo>
                <a:lnTo>
                  <a:pt x="4465901" y="4978715"/>
                </a:lnTo>
                <a:lnTo>
                  <a:pt x="4429388" y="4994590"/>
                </a:lnTo>
                <a:lnTo>
                  <a:pt x="4353188" y="5032690"/>
                </a:lnTo>
                <a:lnTo>
                  <a:pt x="4316676" y="5051740"/>
                </a:lnTo>
                <a:lnTo>
                  <a:pt x="4275401" y="5067615"/>
                </a:lnTo>
                <a:lnTo>
                  <a:pt x="4229363" y="5081903"/>
                </a:lnTo>
                <a:lnTo>
                  <a:pt x="4176976" y="5093015"/>
                </a:lnTo>
                <a:lnTo>
                  <a:pt x="4116651" y="5100953"/>
                </a:lnTo>
                <a:lnTo>
                  <a:pt x="4048388" y="5102540"/>
                </a:lnTo>
                <a:lnTo>
                  <a:pt x="3980126" y="5100953"/>
                </a:lnTo>
                <a:lnTo>
                  <a:pt x="3919801" y="5093015"/>
                </a:lnTo>
                <a:lnTo>
                  <a:pt x="3867413" y="5081903"/>
                </a:lnTo>
                <a:lnTo>
                  <a:pt x="3821376" y="5067615"/>
                </a:lnTo>
                <a:lnTo>
                  <a:pt x="3780101" y="5051740"/>
                </a:lnTo>
                <a:lnTo>
                  <a:pt x="3743588" y="5032690"/>
                </a:lnTo>
                <a:lnTo>
                  <a:pt x="3705488" y="5013640"/>
                </a:lnTo>
                <a:lnTo>
                  <a:pt x="3667388" y="4994590"/>
                </a:lnTo>
                <a:lnTo>
                  <a:pt x="3630876" y="4978715"/>
                </a:lnTo>
                <a:lnTo>
                  <a:pt x="3589601" y="4962840"/>
                </a:lnTo>
                <a:lnTo>
                  <a:pt x="3543563" y="4946965"/>
                </a:lnTo>
                <a:lnTo>
                  <a:pt x="3491176" y="4935853"/>
                </a:lnTo>
                <a:lnTo>
                  <a:pt x="3430851" y="4929503"/>
                </a:lnTo>
                <a:lnTo>
                  <a:pt x="3361001" y="4926328"/>
                </a:lnTo>
                <a:lnTo>
                  <a:pt x="3294326" y="4929503"/>
                </a:lnTo>
                <a:lnTo>
                  <a:pt x="3234001" y="4935853"/>
                </a:lnTo>
                <a:lnTo>
                  <a:pt x="3181613" y="4946965"/>
                </a:lnTo>
                <a:lnTo>
                  <a:pt x="3135576" y="4962840"/>
                </a:lnTo>
                <a:lnTo>
                  <a:pt x="3094301" y="4978715"/>
                </a:lnTo>
                <a:lnTo>
                  <a:pt x="3057788" y="4994590"/>
                </a:lnTo>
                <a:lnTo>
                  <a:pt x="3019688" y="5013640"/>
                </a:lnTo>
                <a:lnTo>
                  <a:pt x="2981588" y="5032690"/>
                </a:lnTo>
                <a:lnTo>
                  <a:pt x="2945076" y="5051740"/>
                </a:lnTo>
                <a:lnTo>
                  <a:pt x="2903801" y="5067615"/>
                </a:lnTo>
                <a:lnTo>
                  <a:pt x="2857763" y="5081903"/>
                </a:lnTo>
                <a:lnTo>
                  <a:pt x="2805376" y="5093015"/>
                </a:lnTo>
                <a:lnTo>
                  <a:pt x="2745051" y="5100953"/>
                </a:lnTo>
                <a:lnTo>
                  <a:pt x="2676788" y="5102540"/>
                </a:lnTo>
                <a:lnTo>
                  <a:pt x="2608526" y="5100953"/>
                </a:lnTo>
                <a:lnTo>
                  <a:pt x="2548201" y="5093015"/>
                </a:lnTo>
                <a:lnTo>
                  <a:pt x="2495813" y="5081903"/>
                </a:lnTo>
                <a:lnTo>
                  <a:pt x="2449776" y="5067615"/>
                </a:lnTo>
                <a:lnTo>
                  <a:pt x="2408501" y="5051740"/>
                </a:lnTo>
                <a:lnTo>
                  <a:pt x="2371988" y="5032690"/>
                </a:lnTo>
                <a:lnTo>
                  <a:pt x="2333888" y="5013640"/>
                </a:lnTo>
                <a:lnTo>
                  <a:pt x="2295788" y="4994590"/>
                </a:lnTo>
                <a:lnTo>
                  <a:pt x="2259276" y="4978715"/>
                </a:lnTo>
                <a:lnTo>
                  <a:pt x="2218001" y="4962840"/>
                </a:lnTo>
                <a:lnTo>
                  <a:pt x="2171963" y="4946965"/>
                </a:lnTo>
                <a:lnTo>
                  <a:pt x="2119576" y="4935853"/>
                </a:lnTo>
                <a:lnTo>
                  <a:pt x="2059251" y="4929503"/>
                </a:lnTo>
                <a:lnTo>
                  <a:pt x="1990988" y="4926328"/>
                </a:lnTo>
                <a:lnTo>
                  <a:pt x="1922726" y="4929503"/>
                </a:lnTo>
                <a:lnTo>
                  <a:pt x="1862401" y="4935853"/>
                </a:lnTo>
                <a:lnTo>
                  <a:pt x="1810013" y="4946965"/>
                </a:lnTo>
                <a:lnTo>
                  <a:pt x="1763976" y="4962840"/>
                </a:lnTo>
                <a:lnTo>
                  <a:pt x="1722701" y="4978715"/>
                </a:lnTo>
                <a:lnTo>
                  <a:pt x="1686188" y="4994590"/>
                </a:lnTo>
                <a:lnTo>
                  <a:pt x="1648088" y="5013640"/>
                </a:lnTo>
                <a:lnTo>
                  <a:pt x="1609988" y="5032690"/>
                </a:lnTo>
                <a:lnTo>
                  <a:pt x="1573476" y="5051740"/>
                </a:lnTo>
                <a:lnTo>
                  <a:pt x="1532201" y="5067615"/>
                </a:lnTo>
                <a:lnTo>
                  <a:pt x="1486163" y="5081903"/>
                </a:lnTo>
                <a:lnTo>
                  <a:pt x="1433776" y="5093015"/>
                </a:lnTo>
                <a:lnTo>
                  <a:pt x="1373451" y="5100953"/>
                </a:lnTo>
                <a:lnTo>
                  <a:pt x="1305188" y="5102540"/>
                </a:lnTo>
                <a:lnTo>
                  <a:pt x="1236926" y="5100953"/>
                </a:lnTo>
                <a:lnTo>
                  <a:pt x="1176601" y="5093015"/>
                </a:lnTo>
                <a:lnTo>
                  <a:pt x="1124213" y="5081903"/>
                </a:lnTo>
                <a:lnTo>
                  <a:pt x="1078176" y="5067615"/>
                </a:lnTo>
                <a:lnTo>
                  <a:pt x="1036901" y="5051740"/>
                </a:lnTo>
                <a:lnTo>
                  <a:pt x="1000388" y="5032690"/>
                </a:lnTo>
                <a:lnTo>
                  <a:pt x="962288" y="5013640"/>
                </a:lnTo>
                <a:lnTo>
                  <a:pt x="924188" y="4994590"/>
                </a:lnTo>
                <a:lnTo>
                  <a:pt x="887676" y="4978715"/>
                </a:lnTo>
                <a:lnTo>
                  <a:pt x="846401" y="4962840"/>
                </a:lnTo>
                <a:lnTo>
                  <a:pt x="800363" y="4946965"/>
                </a:lnTo>
                <a:lnTo>
                  <a:pt x="747976" y="4935853"/>
                </a:lnTo>
                <a:lnTo>
                  <a:pt x="687651" y="4929503"/>
                </a:lnTo>
                <a:lnTo>
                  <a:pt x="619388" y="4926328"/>
                </a:lnTo>
                <a:lnTo>
                  <a:pt x="551126" y="4929503"/>
                </a:lnTo>
                <a:lnTo>
                  <a:pt x="490801" y="4935853"/>
                </a:lnTo>
                <a:lnTo>
                  <a:pt x="438413" y="4946965"/>
                </a:lnTo>
                <a:lnTo>
                  <a:pt x="392376" y="4962840"/>
                </a:lnTo>
                <a:lnTo>
                  <a:pt x="351101" y="4978715"/>
                </a:lnTo>
                <a:lnTo>
                  <a:pt x="314588" y="4994590"/>
                </a:lnTo>
                <a:lnTo>
                  <a:pt x="276488" y="5013640"/>
                </a:lnTo>
                <a:lnTo>
                  <a:pt x="238388" y="5032690"/>
                </a:lnTo>
                <a:lnTo>
                  <a:pt x="201876" y="5051740"/>
                </a:lnTo>
                <a:lnTo>
                  <a:pt x="160601" y="5067615"/>
                </a:lnTo>
                <a:lnTo>
                  <a:pt x="114563" y="5081903"/>
                </a:lnTo>
                <a:lnTo>
                  <a:pt x="62176" y="5093015"/>
                </a:lnTo>
                <a:lnTo>
                  <a:pt x="1851" y="5100953"/>
                </a:lnTo>
                <a:lnTo>
                  <a:pt x="0" y="5100996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1" name="Titre 3">
            <a:extLst>
              <a:ext uri="{FF2B5EF4-FFF2-40B4-BE49-F238E27FC236}">
                <a16:creationId xmlns:a16="http://schemas.microsoft.com/office/drawing/2014/main" id="{5DAEEE4D-40D3-4B83-BE24-5F9FD5ECB7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79363" y="2529769"/>
            <a:ext cx="2385269" cy="1137290"/>
          </a:xfrm>
        </p:spPr>
        <p:txBody>
          <a:bodyPr anchor="ctr">
            <a:normAutofit/>
          </a:bodyPr>
          <a:lstStyle/>
          <a:p>
            <a:pPr algn="l">
              <a:lnSpc>
                <a:spcPct val="90000"/>
              </a:lnSpc>
            </a:pPr>
            <a:r>
              <a:rPr lang="fr-FR" sz="2400" b="1" dirty="0"/>
              <a:t>Que faites-vous ?</a:t>
            </a:r>
            <a:endParaRPr lang="fr-FR" sz="2400" dirty="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98C1887B-FB03-4296-8352-8CFA0080FC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4926330"/>
            <a:ext cx="9143997" cy="320591"/>
          </a:xfrm>
          <a:custGeom>
            <a:avLst/>
            <a:gdLst>
              <a:gd name="connsiteX0" fmla="*/ 619389 w 12191996"/>
              <a:gd name="connsiteY0" fmla="*/ 0 h 320591"/>
              <a:gd name="connsiteX1" fmla="*/ 687652 w 12191996"/>
              <a:gd name="connsiteY1" fmla="*/ 3175 h 320591"/>
              <a:gd name="connsiteX2" fmla="*/ 747977 w 12191996"/>
              <a:gd name="connsiteY2" fmla="*/ 9525 h 320591"/>
              <a:gd name="connsiteX3" fmla="*/ 800364 w 12191996"/>
              <a:gd name="connsiteY3" fmla="*/ 20637 h 320591"/>
              <a:gd name="connsiteX4" fmla="*/ 846402 w 12191996"/>
              <a:gd name="connsiteY4" fmla="*/ 36512 h 320591"/>
              <a:gd name="connsiteX5" fmla="*/ 887677 w 12191996"/>
              <a:gd name="connsiteY5" fmla="*/ 52387 h 320591"/>
              <a:gd name="connsiteX6" fmla="*/ 924189 w 12191996"/>
              <a:gd name="connsiteY6" fmla="*/ 68262 h 320591"/>
              <a:gd name="connsiteX7" fmla="*/ 962289 w 12191996"/>
              <a:gd name="connsiteY7" fmla="*/ 87312 h 320591"/>
              <a:gd name="connsiteX8" fmla="*/ 1000389 w 12191996"/>
              <a:gd name="connsiteY8" fmla="*/ 106362 h 320591"/>
              <a:gd name="connsiteX9" fmla="*/ 1036902 w 12191996"/>
              <a:gd name="connsiteY9" fmla="*/ 125412 h 320591"/>
              <a:gd name="connsiteX10" fmla="*/ 1078177 w 12191996"/>
              <a:gd name="connsiteY10" fmla="*/ 141287 h 320591"/>
              <a:gd name="connsiteX11" fmla="*/ 1124214 w 12191996"/>
              <a:gd name="connsiteY11" fmla="*/ 155575 h 320591"/>
              <a:gd name="connsiteX12" fmla="*/ 1176602 w 12191996"/>
              <a:gd name="connsiteY12" fmla="*/ 166687 h 320591"/>
              <a:gd name="connsiteX13" fmla="*/ 1236927 w 12191996"/>
              <a:gd name="connsiteY13" fmla="*/ 174625 h 320591"/>
              <a:gd name="connsiteX14" fmla="*/ 1305189 w 12191996"/>
              <a:gd name="connsiteY14" fmla="*/ 176212 h 320591"/>
              <a:gd name="connsiteX15" fmla="*/ 1373452 w 12191996"/>
              <a:gd name="connsiteY15" fmla="*/ 174625 h 320591"/>
              <a:gd name="connsiteX16" fmla="*/ 1433777 w 12191996"/>
              <a:gd name="connsiteY16" fmla="*/ 166687 h 320591"/>
              <a:gd name="connsiteX17" fmla="*/ 1486164 w 12191996"/>
              <a:gd name="connsiteY17" fmla="*/ 155575 h 320591"/>
              <a:gd name="connsiteX18" fmla="*/ 1532202 w 12191996"/>
              <a:gd name="connsiteY18" fmla="*/ 141287 h 320591"/>
              <a:gd name="connsiteX19" fmla="*/ 1573477 w 12191996"/>
              <a:gd name="connsiteY19" fmla="*/ 125412 h 320591"/>
              <a:gd name="connsiteX20" fmla="*/ 1609989 w 12191996"/>
              <a:gd name="connsiteY20" fmla="*/ 106362 h 320591"/>
              <a:gd name="connsiteX21" fmla="*/ 1648089 w 12191996"/>
              <a:gd name="connsiteY21" fmla="*/ 87312 h 320591"/>
              <a:gd name="connsiteX22" fmla="*/ 1686189 w 12191996"/>
              <a:gd name="connsiteY22" fmla="*/ 68262 h 320591"/>
              <a:gd name="connsiteX23" fmla="*/ 1722702 w 12191996"/>
              <a:gd name="connsiteY23" fmla="*/ 52387 h 320591"/>
              <a:gd name="connsiteX24" fmla="*/ 1763977 w 12191996"/>
              <a:gd name="connsiteY24" fmla="*/ 36512 h 320591"/>
              <a:gd name="connsiteX25" fmla="*/ 1810014 w 12191996"/>
              <a:gd name="connsiteY25" fmla="*/ 20637 h 320591"/>
              <a:gd name="connsiteX26" fmla="*/ 1862402 w 12191996"/>
              <a:gd name="connsiteY26" fmla="*/ 9525 h 320591"/>
              <a:gd name="connsiteX27" fmla="*/ 1922727 w 12191996"/>
              <a:gd name="connsiteY27" fmla="*/ 3175 h 320591"/>
              <a:gd name="connsiteX28" fmla="*/ 1990989 w 12191996"/>
              <a:gd name="connsiteY28" fmla="*/ 0 h 320591"/>
              <a:gd name="connsiteX29" fmla="*/ 2059252 w 12191996"/>
              <a:gd name="connsiteY29" fmla="*/ 3175 h 320591"/>
              <a:gd name="connsiteX30" fmla="*/ 2119577 w 12191996"/>
              <a:gd name="connsiteY30" fmla="*/ 9525 h 320591"/>
              <a:gd name="connsiteX31" fmla="*/ 2171964 w 12191996"/>
              <a:gd name="connsiteY31" fmla="*/ 20637 h 320591"/>
              <a:gd name="connsiteX32" fmla="*/ 2218002 w 12191996"/>
              <a:gd name="connsiteY32" fmla="*/ 36512 h 320591"/>
              <a:gd name="connsiteX33" fmla="*/ 2259277 w 12191996"/>
              <a:gd name="connsiteY33" fmla="*/ 52387 h 320591"/>
              <a:gd name="connsiteX34" fmla="*/ 2295789 w 12191996"/>
              <a:gd name="connsiteY34" fmla="*/ 68262 h 320591"/>
              <a:gd name="connsiteX35" fmla="*/ 2333889 w 12191996"/>
              <a:gd name="connsiteY35" fmla="*/ 87312 h 320591"/>
              <a:gd name="connsiteX36" fmla="*/ 2371989 w 12191996"/>
              <a:gd name="connsiteY36" fmla="*/ 106362 h 320591"/>
              <a:gd name="connsiteX37" fmla="*/ 2408502 w 12191996"/>
              <a:gd name="connsiteY37" fmla="*/ 125412 h 320591"/>
              <a:gd name="connsiteX38" fmla="*/ 2449777 w 12191996"/>
              <a:gd name="connsiteY38" fmla="*/ 141287 h 320591"/>
              <a:gd name="connsiteX39" fmla="*/ 2495814 w 12191996"/>
              <a:gd name="connsiteY39" fmla="*/ 155575 h 320591"/>
              <a:gd name="connsiteX40" fmla="*/ 2548202 w 12191996"/>
              <a:gd name="connsiteY40" fmla="*/ 166687 h 320591"/>
              <a:gd name="connsiteX41" fmla="*/ 2608527 w 12191996"/>
              <a:gd name="connsiteY41" fmla="*/ 174625 h 320591"/>
              <a:gd name="connsiteX42" fmla="*/ 2676789 w 12191996"/>
              <a:gd name="connsiteY42" fmla="*/ 176212 h 320591"/>
              <a:gd name="connsiteX43" fmla="*/ 2745052 w 12191996"/>
              <a:gd name="connsiteY43" fmla="*/ 174625 h 320591"/>
              <a:gd name="connsiteX44" fmla="*/ 2805377 w 12191996"/>
              <a:gd name="connsiteY44" fmla="*/ 166687 h 320591"/>
              <a:gd name="connsiteX45" fmla="*/ 2857764 w 12191996"/>
              <a:gd name="connsiteY45" fmla="*/ 155575 h 320591"/>
              <a:gd name="connsiteX46" fmla="*/ 2903802 w 12191996"/>
              <a:gd name="connsiteY46" fmla="*/ 141287 h 320591"/>
              <a:gd name="connsiteX47" fmla="*/ 2945077 w 12191996"/>
              <a:gd name="connsiteY47" fmla="*/ 125412 h 320591"/>
              <a:gd name="connsiteX48" fmla="*/ 2981589 w 12191996"/>
              <a:gd name="connsiteY48" fmla="*/ 106362 h 320591"/>
              <a:gd name="connsiteX49" fmla="*/ 3019689 w 12191996"/>
              <a:gd name="connsiteY49" fmla="*/ 87312 h 320591"/>
              <a:gd name="connsiteX50" fmla="*/ 3057789 w 12191996"/>
              <a:gd name="connsiteY50" fmla="*/ 68262 h 320591"/>
              <a:gd name="connsiteX51" fmla="*/ 3094302 w 12191996"/>
              <a:gd name="connsiteY51" fmla="*/ 52387 h 320591"/>
              <a:gd name="connsiteX52" fmla="*/ 3135577 w 12191996"/>
              <a:gd name="connsiteY52" fmla="*/ 36512 h 320591"/>
              <a:gd name="connsiteX53" fmla="*/ 3181614 w 12191996"/>
              <a:gd name="connsiteY53" fmla="*/ 20637 h 320591"/>
              <a:gd name="connsiteX54" fmla="*/ 3234002 w 12191996"/>
              <a:gd name="connsiteY54" fmla="*/ 9525 h 320591"/>
              <a:gd name="connsiteX55" fmla="*/ 3294327 w 12191996"/>
              <a:gd name="connsiteY55" fmla="*/ 3175 h 320591"/>
              <a:gd name="connsiteX56" fmla="*/ 3361002 w 12191996"/>
              <a:gd name="connsiteY56" fmla="*/ 0 h 320591"/>
              <a:gd name="connsiteX57" fmla="*/ 3430852 w 12191996"/>
              <a:gd name="connsiteY57" fmla="*/ 3175 h 320591"/>
              <a:gd name="connsiteX58" fmla="*/ 3491177 w 12191996"/>
              <a:gd name="connsiteY58" fmla="*/ 9525 h 320591"/>
              <a:gd name="connsiteX59" fmla="*/ 3543564 w 12191996"/>
              <a:gd name="connsiteY59" fmla="*/ 20637 h 320591"/>
              <a:gd name="connsiteX60" fmla="*/ 3589602 w 12191996"/>
              <a:gd name="connsiteY60" fmla="*/ 36512 h 320591"/>
              <a:gd name="connsiteX61" fmla="*/ 3630877 w 12191996"/>
              <a:gd name="connsiteY61" fmla="*/ 52387 h 320591"/>
              <a:gd name="connsiteX62" fmla="*/ 3667389 w 12191996"/>
              <a:gd name="connsiteY62" fmla="*/ 68262 h 320591"/>
              <a:gd name="connsiteX63" fmla="*/ 3705489 w 12191996"/>
              <a:gd name="connsiteY63" fmla="*/ 87312 h 320591"/>
              <a:gd name="connsiteX64" fmla="*/ 3743589 w 12191996"/>
              <a:gd name="connsiteY64" fmla="*/ 106362 h 320591"/>
              <a:gd name="connsiteX65" fmla="*/ 3780102 w 12191996"/>
              <a:gd name="connsiteY65" fmla="*/ 125412 h 320591"/>
              <a:gd name="connsiteX66" fmla="*/ 3821377 w 12191996"/>
              <a:gd name="connsiteY66" fmla="*/ 141287 h 320591"/>
              <a:gd name="connsiteX67" fmla="*/ 3867414 w 12191996"/>
              <a:gd name="connsiteY67" fmla="*/ 155575 h 320591"/>
              <a:gd name="connsiteX68" fmla="*/ 3919802 w 12191996"/>
              <a:gd name="connsiteY68" fmla="*/ 166687 h 320591"/>
              <a:gd name="connsiteX69" fmla="*/ 3980127 w 12191996"/>
              <a:gd name="connsiteY69" fmla="*/ 174625 h 320591"/>
              <a:gd name="connsiteX70" fmla="*/ 4048389 w 12191996"/>
              <a:gd name="connsiteY70" fmla="*/ 176212 h 320591"/>
              <a:gd name="connsiteX71" fmla="*/ 4116652 w 12191996"/>
              <a:gd name="connsiteY71" fmla="*/ 174625 h 320591"/>
              <a:gd name="connsiteX72" fmla="*/ 4176977 w 12191996"/>
              <a:gd name="connsiteY72" fmla="*/ 166687 h 320591"/>
              <a:gd name="connsiteX73" fmla="*/ 4229364 w 12191996"/>
              <a:gd name="connsiteY73" fmla="*/ 155575 h 320591"/>
              <a:gd name="connsiteX74" fmla="*/ 4275402 w 12191996"/>
              <a:gd name="connsiteY74" fmla="*/ 141287 h 320591"/>
              <a:gd name="connsiteX75" fmla="*/ 4316677 w 12191996"/>
              <a:gd name="connsiteY75" fmla="*/ 125412 h 320591"/>
              <a:gd name="connsiteX76" fmla="*/ 4353189 w 12191996"/>
              <a:gd name="connsiteY76" fmla="*/ 106362 h 320591"/>
              <a:gd name="connsiteX77" fmla="*/ 4429389 w 12191996"/>
              <a:gd name="connsiteY77" fmla="*/ 68262 h 320591"/>
              <a:gd name="connsiteX78" fmla="*/ 4465902 w 12191996"/>
              <a:gd name="connsiteY78" fmla="*/ 52387 h 320591"/>
              <a:gd name="connsiteX79" fmla="*/ 4507177 w 12191996"/>
              <a:gd name="connsiteY79" fmla="*/ 36512 h 320591"/>
              <a:gd name="connsiteX80" fmla="*/ 4553215 w 12191996"/>
              <a:gd name="connsiteY80" fmla="*/ 20637 h 320591"/>
              <a:gd name="connsiteX81" fmla="*/ 4605602 w 12191996"/>
              <a:gd name="connsiteY81" fmla="*/ 9525 h 320591"/>
              <a:gd name="connsiteX82" fmla="*/ 4665928 w 12191996"/>
              <a:gd name="connsiteY82" fmla="*/ 3175 h 320591"/>
              <a:gd name="connsiteX83" fmla="*/ 4734189 w 12191996"/>
              <a:gd name="connsiteY83" fmla="*/ 0 h 320591"/>
              <a:gd name="connsiteX84" fmla="*/ 4802453 w 12191996"/>
              <a:gd name="connsiteY84" fmla="*/ 3175 h 320591"/>
              <a:gd name="connsiteX85" fmla="*/ 4862777 w 12191996"/>
              <a:gd name="connsiteY85" fmla="*/ 9525 h 320591"/>
              <a:gd name="connsiteX86" fmla="*/ 4915165 w 12191996"/>
              <a:gd name="connsiteY86" fmla="*/ 20637 h 320591"/>
              <a:gd name="connsiteX87" fmla="*/ 4961201 w 12191996"/>
              <a:gd name="connsiteY87" fmla="*/ 36512 h 320591"/>
              <a:gd name="connsiteX88" fmla="*/ 5002477 w 12191996"/>
              <a:gd name="connsiteY88" fmla="*/ 52387 h 320591"/>
              <a:gd name="connsiteX89" fmla="*/ 5038989 w 12191996"/>
              <a:gd name="connsiteY89" fmla="*/ 68262 h 320591"/>
              <a:gd name="connsiteX90" fmla="*/ 5077090 w 12191996"/>
              <a:gd name="connsiteY90" fmla="*/ 87312 h 320591"/>
              <a:gd name="connsiteX91" fmla="*/ 5115189 w 12191996"/>
              <a:gd name="connsiteY91" fmla="*/ 106362 h 320591"/>
              <a:gd name="connsiteX92" fmla="*/ 5151701 w 12191996"/>
              <a:gd name="connsiteY92" fmla="*/ 125412 h 320591"/>
              <a:gd name="connsiteX93" fmla="*/ 5192977 w 12191996"/>
              <a:gd name="connsiteY93" fmla="*/ 141287 h 320591"/>
              <a:gd name="connsiteX94" fmla="*/ 5239014 w 12191996"/>
              <a:gd name="connsiteY94" fmla="*/ 155575 h 320591"/>
              <a:gd name="connsiteX95" fmla="*/ 5291401 w 12191996"/>
              <a:gd name="connsiteY95" fmla="*/ 166687 h 320591"/>
              <a:gd name="connsiteX96" fmla="*/ 5351727 w 12191996"/>
              <a:gd name="connsiteY96" fmla="*/ 174625 h 320591"/>
              <a:gd name="connsiteX97" fmla="*/ 5410199 w 12191996"/>
              <a:gd name="connsiteY97" fmla="*/ 175985 h 320591"/>
              <a:gd name="connsiteX98" fmla="*/ 5468671 w 12191996"/>
              <a:gd name="connsiteY98" fmla="*/ 174625 h 320591"/>
              <a:gd name="connsiteX99" fmla="*/ 5528996 w 12191996"/>
              <a:gd name="connsiteY99" fmla="*/ 166687 h 320591"/>
              <a:gd name="connsiteX100" fmla="*/ 5581383 w 12191996"/>
              <a:gd name="connsiteY100" fmla="*/ 155575 h 320591"/>
              <a:gd name="connsiteX101" fmla="*/ 5627421 w 12191996"/>
              <a:gd name="connsiteY101" fmla="*/ 141287 h 320591"/>
              <a:gd name="connsiteX102" fmla="*/ 5668696 w 12191996"/>
              <a:gd name="connsiteY102" fmla="*/ 125412 h 320591"/>
              <a:gd name="connsiteX103" fmla="*/ 5705209 w 12191996"/>
              <a:gd name="connsiteY103" fmla="*/ 106362 h 320591"/>
              <a:gd name="connsiteX104" fmla="*/ 5743308 w 12191996"/>
              <a:gd name="connsiteY104" fmla="*/ 87312 h 320591"/>
              <a:gd name="connsiteX105" fmla="*/ 5781408 w 12191996"/>
              <a:gd name="connsiteY105" fmla="*/ 68262 h 320591"/>
              <a:gd name="connsiteX106" fmla="*/ 5817921 w 12191996"/>
              <a:gd name="connsiteY106" fmla="*/ 52387 h 320591"/>
              <a:gd name="connsiteX107" fmla="*/ 5859196 w 12191996"/>
              <a:gd name="connsiteY107" fmla="*/ 36512 h 320591"/>
              <a:gd name="connsiteX108" fmla="*/ 5905234 w 12191996"/>
              <a:gd name="connsiteY108" fmla="*/ 20637 h 320591"/>
              <a:gd name="connsiteX109" fmla="*/ 5957621 w 12191996"/>
              <a:gd name="connsiteY109" fmla="*/ 9525 h 320591"/>
              <a:gd name="connsiteX110" fmla="*/ 6017947 w 12191996"/>
              <a:gd name="connsiteY110" fmla="*/ 3175 h 320591"/>
              <a:gd name="connsiteX111" fmla="*/ 6086209 w 12191996"/>
              <a:gd name="connsiteY111" fmla="*/ 0 h 320591"/>
              <a:gd name="connsiteX112" fmla="*/ 6095999 w 12191996"/>
              <a:gd name="connsiteY112" fmla="*/ 455 h 320591"/>
              <a:gd name="connsiteX113" fmla="*/ 6105789 w 12191996"/>
              <a:gd name="connsiteY113" fmla="*/ 0 h 320591"/>
              <a:gd name="connsiteX114" fmla="*/ 6174052 w 12191996"/>
              <a:gd name="connsiteY114" fmla="*/ 3175 h 320591"/>
              <a:gd name="connsiteX115" fmla="*/ 6234377 w 12191996"/>
              <a:gd name="connsiteY115" fmla="*/ 9525 h 320591"/>
              <a:gd name="connsiteX116" fmla="*/ 6286764 w 12191996"/>
              <a:gd name="connsiteY116" fmla="*/ 20637 h 320591"/>
              <a:gd name="connsiteX117" fmla="*/ 6332802 w 12191996"/>
              <a:gd name="connsiteY117" fmla="*/ 36512 h 320591"/>
              <a:gd name="connsiteX118" fmla="*/ 6374077 w 12191996"/>
              <a:gd name="connsiteY118" fmla="*/ 52387 h 320591"/>
              <a:gd name="connsiteX119" fmla="*/ 6410589 w 12191996"/>
              <a:gd name="connsiteY119" fmla="*/ 68262 h 320591"/>
              <a:gd name="connsiteX120" fmla="*/ 6448689 w 12191996"/>
              <a:gd name="connsiteY120" fmla="*/ 87312 h 320591"/>
              <a:gd name="connsiteX121" fmla="*/ 6486789 w 12191996"/>
              <a:gd name="connsiteY121" fmla="*/ 106362 h 320591"/>
              <a:gd name="connsiteX122" fmla="*/ 6523302 w 12191996"/>
              <a:gd name="connsiteY122" fmla="*/ 125412 h 320591"/>
              <a:gd name="connsiteX123" fmla="*/ 6564577 w 12191996"/>
              <a:gd name="connsiteY123" fmla="*/ 141287 h 320591"/>
              <a:gd name="connsiteX124" fmla="*/ 6610614 w 12191996"/>
              <a:gd name="connsiteY124" fmla="*/ 155575 h 320591"/>
              <a:gd name="connsiteX125" fmla="*/ 6663002 w 12191996"/>
              <a:gd name="connsiteY125" fmla="*/ 166687 h 320591"/>
              <a:gd name="connsiteX126" fmla="*/ 6723327 w 12191996"/>
              <a:gd name="connsiteY126" fmla="*/ 174625 h 320591"/>
              <a:gd name="connsiteX127" fmla="*/ 6781799 w 12191996"/>
              <a:gd name="connsiteY127" fmla="*/ 175985 h 320591"/>
              <a:gd name="connsiteX128" fmla="*/ 6840271 w 12191996"/>
              <a:gd name="connsiteY128" fmla="*/ 174625 h 320591"/>
              <a:gd name="connsiteX129" fmla="*/ 6900596 w 12191996"/>
              <a:gd name="connsiteY129" fmla="*/ 166687 h 320591"/>
              <a:gd name="connsiteX130" fmla="*/ 6952983 w 12191996"/>
              <a:gd name="connsiteY130" fmla="*/ 155575 h 320591"/>
              <a:gd name="connsiteX131" fmla="*/ 6999021 w 12191996"/>
              <a:gd name="connsiteY131" fmla="*/ 141287 h 320591"/>
              <a:gd name="connsiteX132" fmla="*/ 7040296 w 12191996"/>
              <a:gd name="connsiteY132" fmla="*/ 125412 h 320591"/>
              <a:gd name="connsiteX133" fmla="*/ 7076808 w 12191996"/>
              <a:gd name="connsiteY133" fmla="*/ 106362 h 320591"/>
              <a:gd name="connsiteX134" fmla="*/ 7114908 w 12191996"/>
              <a:gd name="connsiteY134" fmla="*/ 87312 h 320591"/>
              <a:gd name="connsiteX135" fmla="*/ 7153008 w 12191996"/>
              <a:gd name="connsiteY135" fmla="*/ 68262 h 320591"/>
              <a:gd name="connsiteX136" fmla="*/ 7189521 w 12191996"/>
              <a:gd name="connsiteY136" fmla="*/ 52387 h 320591"/>
              <a:gd name="connsiteX137" fmla="*/ 7230796 w 12191996"/>
              <a:gd name="connsiteY137" fmla="*/ 36512 h 320591"/>
              <a:gd name="connsiteX138" fmla="*/ 7276833 w 12191996"/>
              <a:gd name="connsiteY138" fmla="*/ 20637 h 320591"/>
              <a:gd name="connsiteX139" fmla="*/ 7329221 w 12191996"/>
              <a:gd name="connsiteY139" fmla="*/ 9525 h 320591"/>
              <a:gd name="connsiteX140" fmla="*/ 7389546 w 12191996"/>
              <a:gd name="connsiteY140" fmla="*/ 3175 h 320591"/>
              <a:gd name="connsiteX141" fmla="*/ 7457808 w 12191996"/>
              <a:gd name="connsiteY141" fmla="*/ 0 h 320591"/>
              <a:gd name="connsiteX142" fmla="*/ 7526071 w 12191996"/>
              <a:gd name="connsiteY142" fmla="*/ 3175 h 320591"/>
              <a:gd name="connsiteX143" fmla="*/ 7586396 w 12191996"/>
              <a:gd name="connsiteY143" fmla="*/ 9525 h 320591"/>
              <a:gd name="connsiteX144" fmla="*/ 7638783 w 12191996"/>
              <a:gd name="connsiteY144" fmla="*/ 20637 h 320591"/>
              <a:gd name="connsiteX145" fmla="*/ 7684821 w 12191996"/>
              <a:gd name="connsiteY145" fmla="*/ 36512 h 320591"/>
              <a:gd name="connsiteX146" fmla="*/ 7726096 w 12191996"/>
              <a:gd name="connsiteY146" fmla="*/ 52387 h 320591"/>
              <a:gd name="connsiteX147" fmla="*/ 7762608 w 12191996"/>
              <a:gd name="connsiteY147" fmla="*/ 68262 h 320591"/>
              <a:gd name="connsiteX148" fmla="*/ 7800708 w 12191996"/>
              <a:gd name="connsiteY148" fmla="*/ 87312 h 320591"/>
              <a:gd name="connsiteX149" fmla="*/ 7838808 w 12191996"/>
              <a:gd name="connsiteY149" fmla="*/ 106362 h 320591"/>
              <a:gd name="connsiteX150" fmla="*/ 7875321 w 12191996"/>
              <a:gd name="connsiteY150" fmla="*/ 125412 h 320591"/>
              <a:gd name="connsiteX151" fmla="*/ 7916596 w 12191996"/>
              <a:gd name="connsiteY151" fmla="*/ 141287 h 320591"/>
              <a:gd name="connsiteX152" fmla="*/ 7962633 w 12191996"/>
              <a:gd name="connsiteY152" fmla="*/ 155575 h 320591"/>
              <a:gd name="connsiteX153" fmla="*/ 8015021 w 12191996"/>
              <a:gd name="connsiteY153" fmla="*/ 166687 h 320591"/>
              <a:gd name="connsiteX154" fmla="*/ 8075346 w 12191996"/>
              <a:gd name="connsiteY154" fmla="*/ 174625 h 320591"/>
              <a:gd name="connsiteX155" fmla="*/ 8143608 w 12191996"/>
              <a:gd name="connsiteY155" fmla="*/ 176212 h 320591"/>
              <a:gd name="connsiteX156" fmla="*/ 8211871 w 12191996"/>
              <a:gd name="connsiteY156" fmla="*/ 174625 h 320591"/>
              <a:gd name="connsiteX157" fmla="*/ 8272196 w 12191996"/>
              <a:gd name="connsiteY157" fmla="*/ 166687 h 320591"/>
              <a:gd name="connsiteX158" fmla="*/ 8324583 w 12191996"/>
              <a:gd name="connsiteY158" fmla="*/ 155575 h 320591"/>
              <a:gd name="connsiteX159" fmla="*/ 8370621 w 12191996"/>
              <a:gd name="connsiteY159" fmla="*/ 141287 h 320591"/>
              <a:gd name="connsiteX160" fmla="*/ 8411896 w 12191996"/>
              <a:gd name="connsiteY160" fmla="*/ 125412 h 320591"/>
              <a:gd name="connsiteX161" fmla="*/ 8448408 w 12191996"/>
              <a:gd name="connsiteY161" fmla="*/ 106362 h 320591"/>
              <a:gd name="connsiteX162" fmla="*/ 8486508 w 12191996"/>
              <a:gd name="connsiteY162" fmla="*/ 87312 h 320591"/>
              <a:gd name="connsiteX163" fmla="*/ 8524608 w 12191996"/>
              <a:gd name="connsiteY163" fmla="*/ 68262 h 320591"/>
              <a:gd name="connsiteX164" fmla="*/ 8561120 w 12191996"/>
              <a:gd name="connsiteY164" fmla="*/ 52387 h 320591"/>
              <a:gd name="connsiteX165" fmla="*/ 8602396 w 12191996"/>
              <a:gd name="connsiteY165" fmla="*/ 36512 h 320591"/>
              <a:gd name="connsiteX166" fmla="*/ 8648432 w 12191996"/>
              <a:gd name="connsiteY166" fmla="*/ 20637 h 320591"/>
              <a:gd name="connsiteX167" fmla="*/ 8700820 w 12191996"/>
              <a:gd name="connsiteY167" fmla="*/ 9525 h 320591"/>
              <a:gd name="connsiteX168" fmla="*/ 8761146 w 12191996"/>
              <a:gd name="connsiteY168" fmla="*/ 3175 h 320591"/>
              <a:gd name="connsiteX169" fmla="*/ 8827820 w 12191996"/>
              <a:gd name="connsiteY169" fmla="*/ 0 h 320591"/>
              <a:gd name="connsiteX170" fmla="*/ 8897670 w 12191996"/>
              <a:gd name="connsiteY170" fmla="*/ 3175 h 320591"/>
              <a:gd name="connsiteX171" fmla="*/ 8957996 w 12191996"/>
              <a:gd name="connsiteY171" fmla="*/ 9525 h 320591"/>
              <a:gd name="connsiteX172" fmla="*/ 9010382 w 12191996"/>
              <a:gd name="connsiteY172" fmla="*/ 20637 h 320591"/>
              <a:gd name="connsiteX173" fmla="*/ 9056420 w 12191996"/>
              <a:gd name="connsiteY173" fmla="*/ 36512 h 320591"/>
              <a:gd name="connsiteX174" fmla="*/ 9097696 w 12191996"/>
              <a:gd name="connsiteY174" fmla="*/ 52387 h 320591"/>
              <a:gd name="connsiteX175" fmla="*/ 9134208 w 12191996"/>
              <a:gd name="connsiteY175" fmla="*/ 68262 h 320591"/>
              <a:gd name="connsiteX176" fmla="*/ 9172308 w 12191996"/>
              <a:gd name="connsiteY176" fmla="*/ 87312 h 320591"/>
              <a:gd name="connsiteX177" fmla="*/ 9210408 w 12191996"/>
              <a:gd name="connsiteY177" fmla="*/ 106362 h 320591"/>
              <a:gd name="connsiteX178" fmla="*/ 9246920 w 12191996"/>
              <a:gd name="connsiteY178" fmla="*/ 125412 h 320591"/>
              <a:gd name="connsiteX179" fmla="*/ 9288196 w 12191996"/>
              <a:gd name="connsiteY179" fmla="*/ 141287 h 320591"/>
              <a:gd name="connsiteX180" fmla="*/ 9334232 w 12191996"/>
              <a:gd name="connsiteY180" fmla="*/ 155575 h 320591"/>
              <a:gd name="connsiteX181" fmla="*/ 9386620 w 12191996"/>
              <a:gd name="connsiteY181" fmla="*/ 166687 h 320591"/>
              <a:gd name="connsiteX182" fmla="*/ 9446946 w 12191996"/>
              <a:gd name="connsiteY182" fmla="*/ 174625 h 320591"/>
              <a:gd name="connsiteX183" fmla="*/ 9515208 w 12191996"/>
              <a:gd name="connsiteY183" fmla="*/ 176212 h 320591"/>
              <a:gd name="connsiteX184" fmla="*/ 9583470 w 12191996"/>
              <a:gd name="connsiteY184" fmla="*/ 174625 h 320591"/>
              <a:gd name="connsiteX185" fmla="*/ 9643796 w 12191996"/>
              <a:gd name="connsiteY185" fmla="*/ 166687 h 320591"/>
              <a:gd name="connsiteX186" fmla="*/ 9696182 w 12191996"/>
              <a:gd name="connsiteY186" fmla="*/ 155575 h 320591"/>
              <a:gd name="connsiteX187" fmla="*/ 9742220 w 12191996"/>
              <a:gd name="connsiteY187" fmla="*/ 141287 h 320591"/>
              <a:gd name="connsiteX188" fmla="*/ 9783496 w 12191996"/>
              <a:gd name="connsiteY188" fmla="*/ 125412 h 320591"/>
              <a:gd name="connsiteX189" fmla="*/ 9820008 w 12191996"/>
              <a:gd name="connsiteY189" fmla="*/ 106362 h 320591"/>
              <a:gd name="connsiteX190" fmla="*/ 9896208 w 12191996"/>
              <a:gd name="connsiteY190" fmla="*/ 68262 h 320591"/>
              <a:gd name="connsiteX191" fmla="*/ 9932720 w 12191996"/>
              <a:gd name="connsiteY191" fmla="*/ 52387 h 320591"/>
              <a:gd name="connsiteX192" fmla="*/ 9973996 w 12191996"/>
              <a:gd name="connsiteY192" fmla="*/ 36512 h 320591"/>
              <a:gd name="connsiteX193" fmla="*/ 10020032 w 12191996"/>
              <a:gd name="connsiteY193" fmla="*/ 20637 h 320591"/>
              <a:gd name="connsiteX194" fmla="*/ 10072420 w 12191996"/>
              <a:gd name="connsiteY194" fmla="*/ 9525 h 320591"/>
              <a:gd name="connsiteX195" fmla="*/ 10132746 w 12191996"/>
              <a:gd name="connsiteY195" fmla="*/ 3175 h 320591"/>
              <a:gd name="connsiteX196" fmla="*/ 10201008 w 12191996"/>
              <a:gd name="connsiteY196" fmla="*/ 0 h 320591"/>
              <a:gd name="connsiteX197" fmla="*/ 10269270 w 12191996"/>
              <a:gd name="connsiteY197" fmla="*/ 3175 h 320591"/>
              <a:gd name="connsiteX198" fmla="*/ 10329596 w 12191996"/>
              <a:gd name="connsiteY198" fmla="*/ 9525 h 320591"/>
              <a:gd name="connsiteX199" fmla="*/ 10381982 w 12191996"/>
              <a:gd name="connsiteY199" fmla="*/ 20637 h 320591"/>
              <a:gd name="connsiteX200" fmla="*/ 10428020 w 12191996"/>
              <a:gd name="connsiteY200" fmla="*/ 36512 h 320591"/>
              <a:gd name="connsiteX201" fmla="*/ 10469296 w 12191996"/>
              <a:gd name="connsiteY201" fmla="*/ 52387 h 320591"/>
              <a:gd name="connsiteX202" fmla="*/ 10505808 w 12191996"/>
              <a:gd name="connsiteY202" fmla="*/ 68262 h 320591"/>
              <a:gd name="connsiteX203" fmla="*/ 10543908 w 12191996"/>
              <a:gd name="connsiteY203" fmla="*/ 87312 h 320591"/>
              <a:gd name="connsiteX204" fmla="*/ 10582008 w 12191996"/>
              <a:gd name="connsiteY204" fmla="*/ 106362 h 320591"/>
              <a:gd name="connsiteX205" fmla="*/ 10618520 w 12191996"/>
              <a:gd name="connsiteY205" fmla="*/ 125412 h 320591"/>
              <a:gd name="connsiteX206" fmla="*/ 10659796 w 12191996"/>
              <a:gd name="connsiteY206" fmla="*/ 141287 h 320591"/>
              <a:gd name="connsiteX207" fmla="*/ 10705832 w 12191996"/>
              <a:gd name="connsiteY207" fmla="*/ 155575 h 320591"/>
              <a:gd name="connsiteX208" fmla="*/ 10758220 w 12191996"/>
              <a:gd name="connsiteY208" fmla="*/ 166687 h 320591"/>
              <a:gd name="connsiteX209" fmla="*/ 10818546 w 12191996"/>
              <a:gd name="connsiteY209" fmla="*/ 174625 h 320591"/>
              <a:gd name="connsiteX210" fmla="*/ 10886808 w 12191996"/>
              <a:gd name="connsiteY210" fmla="*/ 176212 h 320591"/>
              <a:gd name="connsiteX211" fmla="*/ 10955070 w 12191996"/>
              <a:gd name="connsiteY211" fmla="*/ 174625 h 320591"/>
              <a:gd name="connsiteX212" fmla="*/ 11015396 w 12191996"/>
              <a:gd name="connsiteY212" fmla="*/ 166687 h 320591"/>
              <a:gd name="connsiteX213" fmla="*/ 11067782 w 12191996"/>
              <a:gd name="connsiteY213" fmla="*/ 155575 h 320591"/>
              <a:gd name="connsiteX214" fmla="*/ 11113820 w 12191996"/>
              <a:gd name="connsiteY214" fmla="*/ 141287 h 320591"/>
              <a:gd name="connsiteX215" fmla="*/ 11155096 w 12191996"/>
              <a:gd name="connsiteY215" fmla="*/ 125412 h 320591"/>
              <a:gd name="connsiteX216" fmla="*/ 11191608 w 12191996"/>
              <a:gd name="connsiteY216" fmla="*/ 106362 h 320591"/>
              <a:gd name="connsiteX217" fmla="*/ 11229708 w 12191996"/>
              <a:gd name="connsiteY217" fmla="*/ 87312 h 320591"/>
              <a:gd name="connsiteX218" fmla="*/ 11267808 w 12191996"/>
              <a:gd name="connsiteY218" fmla="*/ 68262 h 320591"/>
              <a:gd name="connsiteX219" fmla="*/ 11304320 w 12191996"/>
              <a:gd name="connsiteY219" fmla="*/ 52387 h 320591"/>
              <a:gd name="connsiteX220" fmla="*/ 11345596 w 12191996"/>
              <a:gd name="connsiteY220" fmla="*/ 36512 h 320591"/>
              <a:gd name="connsiteX221" fmla="*/ 11391632 w 12191996"/>
              <a:gd name="connsiteY221" fmla="*/ 20637 h 320591"/>
              <a:gd name="connsiteX222" fmla="*/ 11444020 w 12191996"/>
              <a:gd name="connsiteY222" fmla="*/ 9525 h 320591"/>
              <a:gd name="connsiteX223" fmla="*/ 11504346 w 12191996"/>
              <a:gd name="connsiteY223" fmla="*/ 3175 h 320591"/>
              <a:gd name="connsiteX224" fmla="*/ 11572608 w 12191996"/>
              <a:gd name="connsiteY224" fmla="*/ 0 h 320591"/>
              <a:gd name="connsiteX225" fmla="*/ 11640870 w 12191996"/>
              <a:gd name="connsiteY225" fmla="*/ 3175 h 320591"/>
              <a:gd name="connsiteX226" fmla="*/ 11701196 w 12191996"/>
              <a:gd name="connsiteY226" fmla="*/ 9525 h 320591"/>
              <a:gd name="connsiteX227" fmla="*/ 11753582 w 12191996"/>
              <a:gd name="connsiteY227" fmla="*/ 20637 h 320591"/>
              <a:gd name="connsiteX228" fmla="*/ 11799620 w 12191996"/>
              <a:gd name="connsiteY228" fmla="*/ 36512 h 320591"/>
              <a:gd name="connsiteX229" fmla="*/ 11840896 w 12191996"/>
              <a:gd name="connsiteY229" fmla="*/ 52387 h 320591"/>
              <a:gd name="connsiteX230" fmla="*/ 11877408 w 12191996"/>
              <a:gd name="connsiteY230" fmla="*/ 68262 h 320591"/>
              <a:gd name="connsiteX231" fmla="*/ 11915508 w 12191996"/>
              <a:gd name="connsiteY231" fmla="*/ 87312 h 320591"/>
              <a:gd name="connsiteX232" fmla="*/ 11953608 w 12191996"/>
              <a:gd name="connsiteY232" fmla="*/ 106362 h 320591"/>
              <a:gd name="connsiteX233" fmla="*/ 11990120 w 12191996"/>
              <a:gd name="connsiteY233" fmla="*/ 125412 h 320591"/>
              <a:gd name="connsiteX234" fmla="*/ 12031396 w 12191996"/>
              <a:gd name="connsiteY234" fmla="*/ 141287 h 320591"/>
              <a:gd name="connsiteX235" fmla="*/ 12077432 w 12191996"/>
              <a:gd name="connsiteY235" fmla="*/ 155575 h 320591"/>
              <a:gd name="connsiteX236" fmla="*/ 12129820 w 12191996"/>
              <a:gd name="connsiteY236" fmla="*/ 166688 h 320591"/>
              <a:gd name="connsiteX237" fmla="*/ 12190146 w 12191996"/>
              <a:gd name="connsiteY237" fmla="*/ 174625 h 320591"/>
              <a:gd name="connsiteX238" fmla="*/ 12191996 w 12191996"/>
              <a:gd name="connsiteY238" fmla="*/ 174668 h 320591"/>
              <a:gd name="connsiteX239" fmla="*/ 12191996 w 12191996"/>
              <a:gd name="connsiteY239" fmla="*/ 319047 h 320591"/>
              <a:gd name="connsiteX240" fmla="*/ 12190146 w 12191996"/>
              <a:gd name="connsiteY240" fmla="*/ 319004 h 320591"/>
              <a:gd name="connsiteX241" fmla="*/ 12129820 w 12191996"/>
              <a:gd name="connsiteY241" fmla="*/ 311067 h 320591"/>
              <a:gd name="connsiteX242" fmla="*/ 12077432 w 12191996"/>
              <a:gd name="connsiteY242" fmla="*/ 299954 h 320591"/>
              <a:gd name="connsiteX243" fmla="*/ 12031396 w 12191996"/>
              <a:gd name="connsiteY243" fmla="*/ 285666 h 320591"/>
              <a:gd name="connsiteX244" fmla="*/ 11990120 w 12191996"/>
              <a:gd name="connsiteY244" fmla="*/ 269791 h 320591"/>
              <a:gd name="connsiteX245" fmla="*/ 11953608 w 12191996"/>
              <a:gd name="connsiteY245" fmla="*/ 250741 h 320591"/>
              <a:gd name="connsiteX246" fmla="*/ 11915508 w 12191996"/>
              <a:gd name="connsiteY246" fmla="*/ 231691 h 320591"/>
              <a:gd name="connsiteX247" fmla="*/ 11877408 w 12191996"/>
              <a:gd name="connsiteY247" fmla="*/ 212641 h 320591"/>
              <a:gd name="connsiteX248" fmla="*/ 11840896 w 12191996"/>
              <a:gd name="connsiteY248" fmla="*/ 196766 h 320591"/>
              <a:gd name="connsiteX249" fmla="*/ 11799620 w 12191996"/>
              <a:gd name="connsiteY249" fmla="*/ 180891 h 320591"/>
              <a:gd name="connsiteX250" fmla="*/ 11753582 w 12191996"/>
              <a:gd name="connsiteY250" fmla="*/ 165016 h 320591"/>
              <a:gd name="connsiteX251" fmla="*/ 11701196 w 12191996"/>
              <a:gd name="connsiteY251" fmla="*/ 153904 h 320591"/>
              <a:gd name="connsiteX252" fmla="*/ 11640870 w 12191996"/>
              <a:gd name="connsiteY252" fmla="*/ 147554 h 320591"/>
              <a:gd name="connsiteX253" fmla="*/ 11572608 w 12191996"/>
              <a:gd name="connsiteY253" fmla="*/ 144379 h 320591"/>
              <a:gd name="connsiteX254" fmla="*/ 11504346 w 12191996"/>
              <a:gd name="connsiteY254" fmla="*/ 147554 h 320591"/>
              <a:gd name="connsiteX255" fmla="*/ 11444020 w 12191996"/>
              <a:gd name="connsiteY255" fmla="*/ 153904 h 320591"/>
              <a:gd name="connsiteX256" fmla="*/ 11391632 w 12191996"/>
              <a:gd name="connsiteY256" fmla="*/ 165016 h 320591"/>
              <a:gd name="connsiteX257" fmla="*/ 11345596 w 12191996"/>
              <a:gd name="connsiteY257" fmla="*/ 180891 h 320591"/>
              <a:gd name="connsiteX258" fmla="*/ 11304320 w 12191996"/>
              <a:gd name="connsiteY258" fmla="*/ 196766 h 320591"/>
              <a:gd name="connsiteX259" fmla="*/ 11267808 w 12191996"/>
              <a:gd name="connsiteY259" fmla="*/ 212641 h 320591"/>
              <a:gd name="connsiteX260" fmla="*/ 11229708 w 12191996"/>
              <a:gd name="connsiteY260" fmla="*/ 231691 h 320591"/>
              <a:gd name="connsiteX261" fmla="*/ 11191608 w 12191996"/>
              <a:gd name="connsiteY261" fmla="*/ 250741 h 320591"/>
              <a:gd name="connsiteX262" fmla="*/ 11155096 w 12191996"/>
              <a:gd name="connsiteY262" fmla="*/ 269791 h 320591"/>
              <a:gd name="connsiteX263" fmla="*/ 11113820 w 12191996"/>
              <a:gd name="connsiteY263" fmla="*/ 285666 h 320591"/>
              <a:gd name="connsiteX264" fmla="*/ 11067782 w 12191996"/>
              <a:gd name="connsiteY264" fmla="*/ 299954 h 320591"/>
              <a:gd name="connsiteX265" fmla="*/ 11015396 w 12191996"/>
              <a:gd name="connsiteY265" fmla="*/ 311066 h 320591"/>
              <a:gd name="connsiteX266" fmla="*/ 10955070 w 12191996"/>
              <a:gd name="connsiteY266" fmla="*/ 319004 h 320591"/>
              <a:gd name="connsiteX267" fmla="*/ 10886808 w 12191996"/>
              <a:gd name="connsiteY267" fmla="*/ 320591 h 320591"/>
              <a:gd name="connsiteX268" fmla="*/ 10818546 w 12191996"/>
              <a:gd name="connsiteY268" fmla="*/ 319004 h 320591"/>
              <a:gd name="connsiteX269" fmla="*/ 10758220 w 12191996"/>
              <a:gd name="connsiteY269" fmla="*/ 311066 h 320591"/>
              <a:gd name="connsiteX270" fmla="*/ 10705832 w 12191996"/>
              <a:gd name="connsiteY270" fmla="*/ 299954 h 320591"/>
              <a:gd name="connsiteX271" fmla="*/ 10659796 w 12191996"/>
              <a:gd name="connsiteY271" fmla="*/ 285666 h 320591"/>
              <a:gd name="connsiteX272" fmla="*/ 10618520 w 12191996"/>
              <a:gd name="connsiteY272" fmla="*/ 269791 h 320591"/>
              <a:gd name="connsiteX273" fmla="*/ 10582008 w 12191996"/>
              <a:gd name="connsiteY273" fmla="*/ 250741 h 320591"/>
              <a:gd name="connsiteX274" fmla="*/ 10543908 w 12191996"/>
              <a:gd name="connsiteY274" fmla="*/ 231691 h 320591"/>
              <a:gd name="connsiteX275" fmla="*/ 10505808 w 12191996"/>
              <a:gd name="connsiteY275" fmla="*/ 212641 h 320591"/>
              <a:gd name="connsiteX276" fmla="*/ 10469296 w 12191996"/>
              <a:gd name="connsiteY276" fmla="*/ 196766 h 320591"/>
              <a:gd name="connsiteX277" fmla="*/ 10428020 w 12191996"/>
              <a:gd name="connsiteY277" fmla="*/ 180891 h 320591"/>
              <a:gd name="connsiteX278" fmla="*/ 10381982 w 12191996"/>
              <a:gd name="connsiteY278" fmla="*/ 165016 h 320591"/>
              <a:gd name="connsiteX279" fmla="*/ 10329596 w 12191996"/>
              <a:gd name="connsiteY279" fmla="*/ 153904 h 320591"/>
              <a:gd name="connsiteX280" fmla="*/ 10269270 w 12191996"/>
              <a:gd name="connsiteY280" fmla="*/ 147554 h 320591"/>
              <a:gd name="connsiteX281" fmla="*/ 10201008 w 12191996"/>
              <a:gd name="connsiteY281" fmla="*/ 144379 h 320591"/>
              <a:gd name="connsiteX282" fmla="*/ 10132746 w 12191996"/>
              <a:gd name="connsiteY282" fmla="*/ 147554 h 320591"/>
              <a:gd name="connsiteX283" fmla="*/ 10072420 w 12191996"/>
              <a:gd name="connsiteY283" fmla="*/ 153904 h 320591"/>
              <a:gd name="connsiteX284" fmla="*/ 10020032 w 12191996"/>
              <a:gd name="connsiteY284" fmla="*/ 165016 h 320591"/>
              <a:gd name="connsiteX285" fmla="*/ 9973996 w 12191996"/>
              <a:gd name="connsiteY285" fmla="*/ 180891 h 320591"/>
              <a:gd name="connsiteX286" fmla="*/ 9932720 w 12191996"/>
              <a:gd name="connsiteY286" fmla="*/ 196766 h 320591"/>
              <a:gd name="connsiteX287" fmla="*/ 9896208 w 12191996"/>
              <a:gd name="connsiteY287" fmla="*/ 212641 h 320591"/>
              <a:gd name="connsiteX288" fmla="*/ 9820008 w 12191996"/>
              <a:gd name="connsiteY288" fmla="*/ 250741 h 320591"/>
              <a:gd name="connsiteX289" fmla="*/ 9783496 w 12191996"/>
              <a:gd name="connsiteY289" fmla="*/ 269791 h 320591"/>
              <a:gd name="connsiteX290" fmla="*/ 9742220 w 12191996"/>
              <a:gd name="connsiteY290" fmla="*/ 285666 h 320591"/>
              <a:gd name="connsiteX291" fmla="*/ 9696182 w 12191996"/>
              <a:gd name="connsiteY291" fmla="*/ 299954 h 320591"/>
              <a:gd name="connsiteX292" fmla="*/ 9643796 w 12191996"/>
              <a:gd name="connsiteY292" fmla="*/ 311066 h 320591"/>
              <a:gd name="connsiteX293" fmla="*/ 9583470 w 12191996"/>
              <a:gd name="connsiteY293" fmla="*/ 319004 h 320591"/>
              <a:gd name="connsiteX294" fmla="*/ 9515208 w 12191996"/>
              <a:gd name="connsiteY294" fmla="*/ 320591 h 320591"/>
              <a:gd name="connsiteX295" fmla="*/ 9446946 w 12191996"/>
              <a:gd name="connsiteY295" fmla="*/ 319004 h 320591"/>
              <a:gd name="connsiteX296" fmla="*/ 9386620 w 12191996"/>
              <a:gd name="connsiteY296" fmla="*/ 311066 h 320591"/>
              <a:gd name="connsiteX297" fmla="*/ 9334232 w 12191996"/>
              <a:gd name="connsiteY297" fmla="*/ 299954 h 320591"/>
              <a:gd name="connsiteX298" fmla="*/ 9288196 w 12191996"/>
              <a:gd name="connsiteY298" fmla="*/ 285666 h 320591"/>
              <a:gd name="connsiteX299" fmla="*/ 9246920 w 12191996"/>
              <a:gd name="connsiteY299" fmla="*/ 269791 h 320591"/>
              <a:gd name="connsiteX300" fmla="*/ 9210408 w 12191996"/>
              <a:gd name="connsiteY300" fmla="*/ 250741 h 320591"/>
              <a:gd name="connsiteX301" fmla="*/ 9172308 w 12191996"/>
              <a:gd name="connsiteY301" fmla="*/ 231691 h 320591"/>
              <a:gd name="connsiteX302" fmla="*/ 9134208 w 12191996"/>
              <a:gd name="connsiteY302" fmla="*/ 212641 h 320591"/>
              <a:gd name="connsiteX303" fmla="*/ 9097696 w 12191996"/>
              <a:gd name="connsiteY303" fmla="*/ 196766 h 320591"/>
              <a:gd name="connsiteX304" fmla="*/ 9056420 w 12191996"/>
              <a:gd name="connsiteY304" fmla="*/ 180891 h 320591"/>
              <a:gd name="connsiteX305" fmla="*/ 9010382 w 12191996"/>
              <a:gd name="connsiteY305" fmla="*/ 165016 h 320591"/>
              <a:gd name="connsiteX306" fmla="*/ 8957996 w 12191996"/>
              <a:gd name="connsiteY306" fmla="*/ 153904 h 320591"/>
              <a:gd name="connsiteX307" fmla="*/ 8897670 w 12191996"/>
              <a:gd name="connsiteY307" fmla="*/ 147554 h 320591"/>
              <a:gd name="connsiteX308" fmla="*/ 8827820 w 12191996"/>
              <a:gd name="connsiteY308" fmla="*/ 144379 h 320591"/>
              <a:gd name="connsiteX309" fmla="*/ 8761146 w 12191996"/>
              <a:gd name="connsiteY309" fmla="*/ 147554 h 320591"/>
              <a:gd name="connsiteX310" fmla="*/ 8700820 w 12191996"/>
              <a:gd name="connsiteY310" fmla="*/ 153904 h 320591"/>
              <a:gd name="connsiteX311" fmla="*/ 8648432 w 12191996"/>
              <a:gd name="connsiteY311" fmla="*/ 165016 h 320591"/>
              <a:gd name="connsiteX312" fmla="*/ 8602396 w 12191996"/>
              <a:gd name="connsiteY312" fmla="*/ 180891 h 320591"/>
              <a:gd name="connsiteX313" fmla="*/ 8561120 w 12191996"/>
              <a:gd name="connsiteY313" fmla="*/ 196766 h 320591"/>
              <a:gd name="connsiteX314" fmla="*/ 8524608 w 12191996"/>
              <a:gd name="connsiteY314" fmla="*/ 212641 h 320591"/>
              <a:gd name="connsiteX315" fmla="*/ 8486508 w 12191996"/>
              <a:gd name="connsiteY315" fmla="*/ 231691 h 320591"/>
              <a:gd name="connsiteX316" fmla="*/ 8448408 w 12191996"/>
              <a:gd name="connsiteY316" fmla="*/ 250741 h 320591"/>
              <a:gd name="connsiteX317" fmla="*/ 8411896 w 12191996"/>
              <a:gd name="connsiteY317" fmla="*/ 269791 h 320591"/>
              <a:gd name="connsiteX318" fmla="*/ 8370621 w 12191996"/>
              <a:gd name="connsiteY318" fmla="*/ 285666 h 320591"/>
              <a:gd name="connsiteX319" fmla="*/ 8324583 w 12191996"/>
              <a:gd name="connsiteY319" fmla="*/ 299954 h 320591"/>
              <a:gd name="connsiteX320" fmla="*/ 8272196 w 12191996"/>
              <a:gd name="connsiteY320" fmla="*/ 311066 h 320591"/>
              <a:gd name="connsiteX321" fmla="*/ 8211871 w 12191996"/>
              <a:gd name="connsiteY321" fmla="*/ 319004 h 320591"/>
              <a:gd name="connsiteX322" fmla="*/ 8143608 w 12191996"/>
              <a:gd name="connsiteY322" fmla="*/ 320591 h 320591"/>
              <a:gd name="connsiteX323" fmla="*/ 8075346 w 12191996"/>
              <a:gd name="connsiteY323" fmla="*/ 319004 h 320591"/>
              <a:gd name="connsiteX324" fmla="*/ 8015021 w 12191996"/>
              <a:gd name="connsiteY324" fmla="*/ 311066 h 320591"/>
              <a:gd name="connsiteX325" fmla="*/ 7962633 w 12191996"/>
              <a:gd name="connsiteY325" fmla="*/ 299954 h 320591"/>
              <a:gd name="connsiteX326" fmla="*/ 7916596 w 12191996"/>
              <a:gd name="connsiteY326" fmla="*/ 285666 h 320591"/>
              <a:gd name="connsiteX327" fmla="*/ 7875321 w 12191996"/>
              <a:gd name="connsiteY327" fmla="*/ 269791 h 320591"/>
              <a:gd name="connsiteX328" fmla="*/ 7838808 w 12191996"/>
              <a:gd name="connsiteY328" fmla="*/ 250741 h 320591"/>
              <a:gd name="connsiteX329" fmla="*/ 7800708 w 12191996"/>
              <a:gd name="connsiteY329" fmla="*/ 231691 h 320591"/>
              <a:gd name="connsiteX330" fmla="*/ 7762608 w 12191996"/>
              <a:gd name="connsiteY330" fmla="*/ 212641 h 320591"/>
              <a:gd name="connsiteX331" fmla="*/ 7726096 w 12191996"/>
              <a:gd name="connsiteY331" fmla="*/ 196766 h 320591"/>
              <a:gd name="connsiteX332" fmla="*/ 7684821 w 12191996"/>
              <a:gd name="connsiteY332" fmla="*/ 180891 h 320591"/>
              <a:gd name="connsiteX333" fmla="*/ 7638783 w 12191996"/>
              <a:gd name="connsiteY333" fmla="*/ 165016 h 320591"/>
              <a:gd name="connsiteX334" fmla="*/ 7586396 w 12191996"/>
              <a:gd name="connsiteY334" fmla="*/ 153904 h 320591"/>
              <a:gd name="connsiteX335" fmla="*/ 7526071 w 12191996"/>
              <a:gd name="connsiteY335" fmla="*/ 147554 h 320591"/>
              <a:gd name="connsiteX336" fmla="*/ 7457808 w 12191996"/>
              <a:gd name="connsiteY336" fmla="*/ 144379 h 320591"/>
              <a:gd name="connsiteX337" fmla="*/ 7389546 w 12191996"/>
              <a:gd name="connsiteY337" fmla="*/ 147554 h 320591"/>
              <a:gd name="connsiteX338" fmla="*/ 7329221 w 12191996"/>
              <a:gd name="connsiteY338" fmla="*/ 153904 h 320591"/>
              <a:gd name="connsiteX339" fmla="*/ 7276833 w 12191996"/>
              <a:gd name="connsiteY339" fmla="*/ 165016 h 320591"/>
              <a:gd name="connsiteX340" fmla="*/ 7230796 w 12191996"/>
              <a:gd name="connsiteY340" fmla="*/ 180891 h 320591"/>
              <a:gd name="connsiteX341" fmla="*/ 7189521 w 12191996"/>
              <a:gd name="connsiteY341" fmla="*/ 196766 h 320591"/>
              <a:gd name="connsiteX342" fmla="*/ 7153008 w 12191996"/>
              <a:gd name="connsiteY342" fmla="*/ 212641 h 320591"/>
              <a:gd name="connsiteX343" fmla="*/ 7114908 w 12191996"/>
              <a:gd name="connsiteY343" fmla="*/ 231691 h 320591"/>
              <a:gd name="connsiteX344" fmla="*/ 7076808 w 12191996"/>
              <a:gd name="connsiteY344" fmla="*/ 250741 h 320591"/>
              <a:gd name="connsiteX345" fmla="*/ 7040296 w 12191996"/>
              <a:gd name="connsiteY345" fmla="*/ 269791 h 320591"/>
              <a:gd name="connsiteX346" fmla="*/ 6999021 w 12191996"/>
              <a:gd name="connsiteY346" fmla="*/ 285666 h 320591"/>
              <a:gd name="connsiteX347" fmla="*/ 6952983 w 12191996"/>
              <a:gd name="connsiteY347" fmla="*/ 299954 h 320591"/>
              <a:gd name="connsiteX348" fmla="*/ 6900596 w 12191996"/>
              <a:gd name="connsiteY348" fmla="*/ 311066 h 320591"/>
              <a:gd name="connsiteX349" fmla="*/ 6840271 w 12191996"/>
              <a:gd name="connsiteY349" fmla="*/ 319004 h 320591"/>
              <a:gd name="connsiteX350" fmla="*/ 6781799 w 12191996"/>
              <a:gd name="connsiteY350" fmla="*/ 320364 h 320591"/>
              <a:gd name="connsiteX351" fmla="*/ 6723327 w 12191996"/>
              <a:gd name="connsiteY351" fmla="*/ 319004 h 320591"/>
              <a:gd name="connsiteX352" fmla="*/ 6663002 w 12191996"/>
              <a:gd name="connsiteY352" fmla="*/ 311066 h 320591"/>
              <a:gd name="connsiteX353" fmla="*/ 6610614 w 12191996"/>
              <a:gd name="connsiteY353" fmla="*/ 299954 h 320591"/>
              <a:gd name="connsiteX354" fmla="*/ 6564577 w 12191996"/>
              <a:gd name="connsiteY354" fmla="*/ 285666 h 320591"/>
              <a:gd name="connsiteX355" fmla="*/ 6523302 w 12191996"/>
              <a:gd name="connsiteY355" fmla="*/ 269791 h 320591"/>
              <a:gd name="connsiteX356" fmla="*/ 6486789 w 12191996"/>
              <a:gd name="connsiteY356" fmla="*/ 250741 h 320591"/>
              <a:gd name="connsiteX357" fmla="*/ 6448689 w 12191996"/>
              <a:gd name="connsiteY357" fmla="*/ 231691 h 320591"/>
              <a:gd name="connsiteX358" fmla="*/ 6410589 w 12191996"/>
              <a:gd name="connsiteY358" fmla="*/ 212641 h 320591"/>
              <a:gd name="connsiteX359" fmla="*/ 6374077 w 12191996"/>
              <a:gd name="connsiteY359" fmla="*/ 196766 h 320591"/>
              <a:gd name="connsiteX360" fmla="*/ 6332802 w 12191996"/>
              <a:gd name="connsiteY360" fmla="*/ 180891 h 320591"/>
              <a:gd name="connsiteX361" fmla="*/ 6286764 w 12191996"/>
              <a:gd name="connsiteY361" fmla="*/ 165016 h 320591"/>
              <a:gd name="connsiteX362" fmla="*/ 6234377 w 12191996"/>
              <a:gd name="connsiteY362" fmla="*/ 153904 h 320591"/>
              <a:gd name="connsiteX363" fmla="*/ 6174052 w 12191996"/>
              <a:gd name="connsiteY363" fmla="*/ 147554 h 320591"/>
              <a:gd name="connsiteX364" fmla="*/ 6105789 w 12191996"/>
              <a:gd name="connsiteY364" fmla="*/ 144379 h 320591"/>
              <a:gd name="connsiteX365" fmla="*/ 6095999 w 12191996"/>
              <a:gd name="connsiteY365" fmla="*/ 144834 h 320591"/>
              <a:gd name="connsiteX366" fmla="*/ 6086208 w 12191996"/>
              <a:gd name="connsiteY366" fmla="*/ 144379 h 320591"/>
              <a:gd name="connsiteX367" fmla="*/ 6017947 w 12191996"/>
              <a:gd name="connsiteY367" fmla="*/ 147554 h 320591"/>
              <a:gd name="connsiteX368" fmla="*/ 5957621 w 12191996"/>
              <a:gd name="connsiteY368" fmla="*/ 153904 h 320591"/>
              <a:gd name="connsiteX369" fmla="*/ 5905234 w 12191996"/>
              <a:gd name="connsiteY369" fmla="*/ 165016 h 320591"/>
              <a:gd name="connsiteX370" fmla="*/ 5859196 w 12191996"/>
              <a:gd name="connsiteY370" fmla="*/ 180891 h 320591"/>
              <a:gd name="connsiteX371" fmla="*/ 5817921 w 12191996"/>
              <a:gd name="connsiteY371" fmla="*/ 196766 h 320591"/>
              <a:gd name="connsiteX372" fmla="*/ 5781408 w 12191996"/>
              <a:gd name="connsiteY372" fmla="*/ 212641 h 320591"/>
              <a:gd name="connsiteX373" fmla="*/ 5743308 w 12191996"/>
              <a:gd name="connsiteY373" fmla="*/ 231691 h 320591"/>
              <a:gd name="connsiteX374" fmla="*/ 5705209 w 12191996"/>
              <a:gd name="connsiteY374" fmla="*/ 250741 h 320591"/>
              <a:gd name="connsiteX375" fmla="*/ 5668696 w 12191996"/>
              <a:gd name="connsiteY375" fmla="*/ 269791 h 320591"/>
              <a:gd name="connsiteX376" fmla="*/ 5627421 w 12191996"/>
              <a:gd name="connsiteY376" fmla="*/ 285666 h 320591"/>
              <a:gd name="connsiteX377" fmla="*/ 5581383 w 12191996"/>
              <a:gd name="connsiteY377" fmla="*/ 299954 h 320591"/>
              <a:gd name="connsiteX378" fmla="*/ 5528996 w 12191996"/>
              <a:gd name="connsiteY378" fmla="*/ 311066 h 320591"/>
              <a:gd name="connsiteX379" fmla="*/ 5468671 w 12191996"/>
              <a:gd name="connsiteY379" fmla="*/ 319004 h 320591"/>
              <a:gd name="connsiteX380" fmla="*/ 5410199 w 12191996"/>
              <a:gd name="connsiteY380" fmla="*/ 320364 h 320591"/>
              <a:gd name="connsiteX381" fmla="*/ 5351727 w 12191996"/>
              <a:gd name="connsiteY381" fmla="*/ 319004 h 320591"/>
              <a:gd name="connsiteX382" fmla="*/ 5291401 w 12191996"/>
              <a:gd name="connsiteY382" fmla="*/ 311066 h 320591"/>
              <a:gd name="connsiteX383" fmla="*/ 5239014 w 12191996"/>
              <a:gd name="connsiteY383" fmla="*/ 299954 h 320591"/>
              <a:gd name="connsiteX384" fmla="*/ 5192976 w 12191996"/>
              <a:gd name="connsiteY384" fmla="*/ 285666 h 320591"/>
              <a:gd name="connsiteX385" fmla="*/ 5151701 w 12191996"/>
              <a:gd name="connsiteY385" fmla="*/ 269791 h 320591"/>
              <a:gd name="connsiteX386" fmla="*/ 5115189 w 12191996"/>
              <a:gd name="connsiteY386" fmla="*/ 250741 h 320591"/>
              <a:gd name="connsiteX387" fmla="*/ 5077089 w 12191996"/>
              <a:gd name="connsiteY387" fmla="*/ 231691 h 320591"/>
              <a:gd name="connsiteX388" fmla="*/ 5038989 w 12191996"/>
              <a:gd name="connsiteY388" fmla="*/ 212641 h 320591"/>
              <a:gd name="connsiteX389" fmla="*/ 5002476 w 12191996"/>
              <a:gd name="connsiteY389" fmla="*/ 196766 h 320591"/>
              <a:gd name="connsiteX390" fmla="*/ 4961201 w 12191996"/>
              <a:gd name="connsiteY390" fmla="*/ 180891 h 320591"/>
              <a:gd name="connsiteX391" fmla="*/ 4915165 w 12191996"/>
              <a:gd name="connsiteY391" fmla="*/ 165016 h 320591"/>
              <a:gd name="connsiteX392" fmla="*/ 4862777 w 12191996"/>
              <a:gd name="connsiteY392" fmla="*/ 153904 h 320591"/>
              <a:gd name="connsiteX393" fmla="*/ 4802453 w 12191996"/>
              <a:gd name="connsiteY393" fmla="*/ 147554 h 320591"/>
              <a:gd name="connsiteX394" fmla="*/ 4734189 w 12191996"/>
              <a:gd name="connsiteY394" fmla="*/ 144379 h 320591"/>
              <a:gd name="connsiteX395" fmla="*/ 4665928 w 12191996"/>
              <a:gd name="connsiteY395" fmla="*/ 147554 h 320591"/>
              <a:gd name="connsiteX396" fmla="*/ 4605602 w 12191996"/>
              <a:gd name="connsiteY396" fmla="*/ 153904 h 320591"/>
              <a:gd name="connsiteX397" fmla="*/ 4553214 w 12191996"/>
              <a:gd name="connsiteY397" fmla="*/ 165016 h 320591"/>
              <a:gd name="connsiteX398" fmla="*/ 4507177 w 12191996"/>
              <a:gd name="connsiteY398" fmla="*/ 180891 h 320591"/>
              <a:gd name="connsiteX399" fmla="*/ 4465902 w 12191996"/>
              <a:gd name="connsiteY399" fmla="*/ 196766 h 320591"/>
              <a:gd name="connsiteX400" fmla="*/ 4429389 w 12191996"/>
              <a:gd name="connsiteY400" fmla="*/ 212641 h 320591"/>
              <a:gd name="connsiteX401" fmla="*/ 4353189 w 12191996"/>
              <a:gd name="connsiteY401" fmla="*/ 250741 h 320591"/>
              <a:gd name="connsiteX402" fmla="*/ 4316677 w 12191996"/>
              <a:gd name="connsiteY402" fmla="*/ 269791 h 320591"/>
              <a:gd name="connsiteX403" fmla="*/ 4275402 w 12191996"/>
              <a:gd name="connsiteY403" fmla="*/ 285666 h 320591"/>
              <a:gd name="connsiteX404" fmla="*/ 4229364 w 12191996"/>
              <a:gd name="connsiteY404" fmla="*/ 299954 h 320591"/>
              <a:gd name="connsiteX405" fmla="*/ 4176977 w 12191996"/>
              <a:gd name="connsiteY405" fmla="*/ 311066 h 320591"/>
              <a:gd name="connsiteX406" fmla="*/ 4116652 w 12191996"/>
              <a:gd name="connsiteY406" fmla="*/ 319004 h 320591"/>
              <a:gd name="connsiteX407" fmla="*/ 4048389 w 12191996"/>
              <a:gd name="connsiteY407" fmla="*/ 320591 h 320591"/>
              <a:gd name="connsiteX408" fmla="*/ 3980127 w 12191996"/>
              <a:gd name="connsiteY408" fmla="*/ 319004 h 320591"/>
              <a:gd name="connsiteX409" fmla="*/ 3919802 w 12191996"/>
              <a:gd name="connsiteY409" fmla="*/ 311066 h 320591"/>
              <a:gd name="connsiteX410" fmla="*/ 3867414 w 12191996"/>
              <a:gd name="connsiteY410" fmla="*/ 299954 h 320591"/>
              <a:gd name="connsiteX411" fmla="*/ 3821377 w 12191996"/>
              <a:gd name="connsiteY411" fmla="*/ 285666 h 320591"/>
              <a:gd name="connsiteX412" fmla="*/ 3780102 w 12191996"/>
              <a:gd name="connsiteY412" fmla="*/ 269791 h 320591"/>
              <a:gd name="connsiteX413" fmla="*/ 3743589 w 12191996"/>
              <a:gd name="connsiteY413" fmla="*/ 250741 h 320591"/>
              <a:gd name="connsiteX414" fmla="*/ 3705489 w 12191996"/>
              <a:gd name="connsiteY414" fmla="*/ 231691 h 320591"/>
              <a:gd name="connsiteX415" fmla="*/ 3667389 w 12191996"/>
              <a:gd name="connsiteY415" fmla="*/ 212641 h 320591"/>
              <a:gd name="connsiteX416" fmla="*/ 3630877 w 12191996"/>
              <a:gd name="connsiteY416" fmla="*/ 196766 h 320591"/>
              <a:gd name="connsiteX417" fmla="*/ 3589602 w 12191996"/>
              <a:gd name="connsiteY417" fmla="*/ 180891 h 320591"/>
              <a:gd name="connsiteX418" fmla="*/ 3543564 w 12191996"/>
              <a:gd name="connsiteY418" fmla="*/ 165016 h 320591"/>
              <a:gd name="connsiteX419" fmla="*/ 3491177 w 12191996"/>
              <a:gd name="connsiteY419" fmla="*/ 153904 h 320591"/>
              <a:gd name="connsiteX420" fmla="*/ 3430852 w 12191996"/>
              <a:gd name="connsiteY420" fmla="*/ 147554 h 320591"/>
              <a:gd name="connsiteX421" fmla="*/ 3361002 w 12191996"/>
              <a:gd name="connsiteY421" fmla="*/ 144379 h 320591"/>
              <a:gd name="connsiteX422" fmla="*/ 3294327 w 12191996"/>
              <a:gd name="connsiteY422" fmla="*/ 147554 h 320591"/>
              <a:gd name="connsiteX423" fmla="*/ 3234002 w 12191996"/>
              <a:gd name="connsiteY423" fmla="*/ 153904 h 320591"/>
              <a:gd name="connsiteX424" fmla="*/ 3181614 w 12191996"/>
              <a:gd name="connsiteY424" fmla="*/ 165016 h 320591"/>
              <a:gd name="connsiteX425" fmla="*/ 3135577 w 12191996"/>
              <a:gd name="connsiteY425" fmla="*/ 180891 h 320591"/>
              <a:gd name="connsiteX426" fmla="*/ 3094302 w 12191996"/>
              <a:gd name="connsiteY426" fmla="*/ 196766 h 320591"/>
              <a:gd name="connsiteX427" fmla="*/ 3057789 w 12191996"/>
              <a:gd name="connsiteY427" fmla="*/ 212641 h 320591"/>
              <a:gd name="connsiteX428" fmla="*/ 3019689 w 12191996"/>
              <a:gd name="connsiteY428" fmla="*/ 231691 h 320591"/>
              <a:gd name="connsiteX429" fmla="*/ 2981589 w 12191996"/>
              <a:gd name="connsiteY429" fmla="*/ 250741 h 320591"/>
              <a:gd name="connsiteX430" fmla="*/ 2945077 w 12191996"/>
              <a:gd name="connsiteY430" fmla="*/ 269791 h 320591"/>
              <a:gd name="connsiteX431" fmla="*/ 2903802 w 12191996"/>
              <a:gd name="connsiteY431" fmla="*/ 285666 h 320591"/>
              <a:gd name="connsiteX432" fmla="*/ 2857764 w 12191996"/>
              <a:gd name="connsiteY432" fmla="*/ 299954 h 320591"/>
              <a:gd name="connsiteX433" fmla="*/ 2805377 w 12191996"/>
              <a:gd name="connsiteY433" fmla="*/ 311066 h 320591"/>
              <a:gd name="connsiteX434" fmla="*/ 2745052 w 12191996"/>
              <a:gd name="connsiteY434" fmla="*/ 319004 h 320591"/>
              <a:gd name="connsiteX435" fmla="*/ 2676789 w 12191996"/>
              <a:gd name="connsiteY435" fmla="*/ 320591 h 320591"/>
              <a:gd name="connsiteX436" fmla="*/ 2608527 w 12191996"/>
              <a:gd name="connsiteY436" fmla="*/ 319004 h 320591"/>
              <a:gd name="connsiteX437" fmla="*/ 2548202 w 12191996"/>
              <a:gd name="connsiteY437" fmla="*/ 311066 h 320591"/>
              <a:gd name="connsiteX438" fmla="*/ 2495814 w 12191996"/>
              <a:gd name="connsiteY438" fmla="*/ 299954 h 320591"/>
              <a:gd name="connsiteX439" fmla="*/ 2449777 w 12191996"/>
              <a:gd name="connsiteY439" fmla="*/ 285666 h 320591"/>
              <a:gd name="connsiteX440" fmla="*/ 2408502 w 12191996"/>
              <a:gd name="connsiteY440" fmla="*/ 269791 h 320591"/>
              <a:gd name="connsiteX441" fmla="*/ 2371989 w 12191996"/>
              <a:gd name="connsiteY441" fmla="*/ 250741 h 320591"/>
              <a:gd name="connsiteX442" fmla="*/ 2333889 w 12191996"/>
              <a:gd name="connsiteY442" fmla="*/ 231691 h 320591"/>
              <a:gd name="connsiteX443" fmla="*/ 2295789 w 12191996"/>
              <a:gd name="connsiteY443" fmla="*/ 212641 h 320591"/>
              <a:gd name="connsiteX444" fmla="*/ 2259277 w 12191996"/>
              <a:gd name="connsiteY444" fmla="*/ 196766 h 320591"/>
              <a:gd name="connsiteX445" fmla="*/ 2218002 w 12191996"/>
              <a:gd name="connsiteY445" fmla="*/ 180891 h 320591"/>
              <a:gd name="connsiteX446" fmla="*/ 2171964 w 12191996"/>
              <a:gd name="connsiteY446" fmla="*/ 165016 h 320591"/>
              <a:gd name="connsiteX447" fmla="*/ 2119577 w 12191996"/>
              <a:gd name="connsiteY447" fmla="*/ 153904 h 320591"/>
              <a:gd name="connsiteX448" fmla="*/ 2059252 w 12191996"/>
              <a:gd name="connsiteY448" fmla="*/ 147554 h 320591"/>
              <a:gd name="connsiteX449" fmla="*/ 1990989 w 12191996"/>
              <a:gd name="connsiteY449" fmla="*/ 144379 h 320591"/>
              <a:gd name="connsiteX450" fmla="*/ 1922727 w 12191996"/>
              <a:gd name="connsiteY450" fmla="*/ 147554 h 320591"/>
              <a:gd name="connsiteX451" fmla="*/ 1862402 w 12191996"/>
              <a:gd name="connsiteY451" fmla="*/ 153904 h 320591"/>
              <a:gd name="connsiteX452" fmla="*/ 1810014 w 12191996"/>
              <a:gd name="connsiteY452" fmla="*/ 165016 h 320591"/>
              <a:gd name="connsiteX453" fmla="*/ 1763977 w 12191996"/>
              <a:gd name="connsiteY453" fmla="*/ 180891 h 320591"/>
              <a:gd name="connsiteX454" fmla="*/ 1722702 w 12191996"/>
              <a:gd name="connsiteY454" fmla="*/ 196766 h 320591"/>
              <a:gd name="connsiteX455" fmla="*/ 1686189 w 12191996"/>
              <a:gd name="connsiteY455" fmla="*/ 212641 h 320591"/>
              <a:gd name="connsiteX456" fmla="*/ 1648089 w 12191996"/>
              <a:gd name="connsiteY456" fmla="*/ 231691 h 320591"/>
              <a:gd name="connsiteX457" fmla="*/ 1609989 w 12191996"/>
              <a:gd name="connsiteY457" fmla="*/ 250741 h 320591"/>
              <a:gd name="connsiteX458" fmla="*/ 1573477 w 12191996"/>
              <a:gd name="connsiteY458" fmla="*/ 269791 h 320591"/>
              <a:gd name="connsiteX459" fmla="*/ 1532202 w 12191996"/>
              <a:gd name="connsiteY459" fmla="*/ 285666 h 320591"/>
              <a:gd name="connsiteX460" fmla="*/ 1486164 w 12191996"/>
              <a:gd name="connsiteY460" fmla="*/ 299954 h 320591"/>
              <a:gd name="connsiteX461" fmla="*/ 1433777 w 12191996"/>
              <a:gd name="connsiteY461" fmla="*/ 311066 h 320591"/>
              <a:gd name="connsiteX462" fmla="*/ 1373452 w 12191996"/>
              <a:gd name="connsiteY462" fmla="*/ 319004 h 320591"/>
              <a:gd name="connsiteX463" fmla="*/ 1305189 w 12191996"/>
              <a:gd name="connsiteY463" fmla="*/ 320591 h 320591"/>
              <a:gd name="connsiteX464" fmla="*/ 1236927 w 12191996"/>
              <a:gd name="connsiteY464" fmla="*/ 319004 h 320591"/>
              <a:gd name="connsiteX465" fmla="*/ 1176602 w 12191996"/>
              <a:gd name="connsiteY465" fmla="*/ 311066 h 320591"/>
              <a:gd name="connsiteX466" fmla="*/ 1124214 w 12191996"/>
              <a:gd name="connsiteY466" fmla="*/ 299954 h 320591"/>
              <a:gd name="connsiteX467" fmla="*/ 1078177 w 12191996"/>
              <a:gd name="connsiteY467" fmla="*/ 285666 h 320591"/>
              <a:gd name="connsiteX468" fmla="*/ 1036902 w 12191996"/>
              <a:gd name="connsiteY468" fmla="*/ 269791 h 320591"/>
              <a:gd name="connsiteX469" fmla="*/ 1000389 w 12191996"/>
              <a:gd name="connsiteY469" fmla="*/ 250741 h 320591"/>
              <a:gd name="connsiteX470" fmla="*/ 962289 w 12191996"/>
              <a:gd name="connsiteY470" fmla="*/ 231691 h 320591"/>
              <a:gd name="connsiteX471" fmla="*/ 924189 w 12191996"/>
              <a:gd name="connsiteY471" fmla="*/ 212641 h 320591"/>
              <a:gd name="connsiteX472" fmla="*/ 887677 w 12191996"/>
              <a:gd name="connsiteY472" fmla="*/ 196766 h 320591"/>
              <a:gd name="connsiteX473" fmla="*/ 846402 w 12191996"/>
              <a:gd name="connsiteY473" fmla="*/ 180891 h 320591"/>
              <a:gd name="connsiteX474" fmla="*/ 800364 w 12191996"/>
              <a:gd name="connsiteY474" fmla="*/ 165016 h 320591"/>
              <a:gd name="connsiteX475" fmla="*/ 747977 w 12191996"/>
              <a:gd name="connsiteY475" fmla="*/ 153904 h 320591"/>
              <a:gd name="connsiteX476" fmla="*/ 687652 w 12191996"/>
              <a:gd name="connsiteY476" fmla="*/ 147554 h 320591"/>
              <a:gd name="connsiteX477" fmla="*/ 619389 w 12191996"/>
              <a:gd name="connsiteY477" fmla="*/ 144379 h 320591"/>
              <a:gd name="connsiteX478" fmla="*/ 551127 w 12191996"/>
              <a:gd name="connsiteY478" fmla="*/ 147554 h 320591"/>
              <a:gd name="connsiteX479" fmla="*/ 490802 w 12191996"/>
              <a:gd name="connsiteY479" fmla="*/ 153904 h 320591"/>
              <a:gd name="connsiteX480" fmla="*/ 438414 w 12191996"/>
              <a:gd name="connsiteY480" fmla="*/ 165016 h 320591"/>
              <a:gd name="connsiteX481" fmla="*/ 392377 w 12191996"/>
              <a:gd name="connsiteY481" fmla="*/ 180891 h 320591"/>
              <a:gd name="connsiteX482" fmla="*/ 351102 w 12191996"/>
              <a:gd name="connsiteY482" fmla="*/ 196766 h 320591"/>
              <a:gd name="connsiteX483" fmla="*/ 314589 w 12191996"/>
              <a:gd name="connsiteY483" fmla="*/ 212641 h 320591"/>
              <a:gd name="connsiteX484" fmla="*/ 276489 w 12191996"/>
              <a:gd name="connsiteY484" fmla="*/ 231691 h 320591"/>
              <a:gd name="connsiteX485" fmla="*/ 238389 w 12191996"/>
              <a:gd name="connsiteY485" fmla="*/ 250741 h 320591"/>
              <a:gd name="connsiteX486" fmla="*/ 201877 w 12191996"/>
              <a:gd name="connsiteY486" fmla="*/ 269791 h 320591"/>
              <a:gd name="connsiteX487" fmla="*/ 160602 w 12191996"/>
              <a:gd name="connsiteY487" fmla="*/ 285666 h 320591"/>
              <a:gd name="connsiteX488" fmla="*/ 114564 w 12191996"/>
              <a:gd name="connsiteY488" fmla="*/ 299954 h 320591"/>
              <a:gd name="connsiteX489" fmla="*/ 62177 w 12191996"/>
              <a:gd name="connsiteY489" fmla="*/ 311066 h 320591"/>
              <a:gd name="connsiteX490" fmla="*/ 1852 w 12191996"/>
              <a:gd name="connsiteY490" fmla="*/ 319004 h 320591"/>
              <a:gd name="connsiteX491" fmla="*/ 0 w 12191996"/>
              <a:gd name="connsiteY491" fmla="*/ 319047 h 320591"/>
              <a:gd name="connsiteX492" fmla="*/ 0 w 12191996"/>
              <a:gd name="connsiteY492" fmla="*/ 174668 h 320591"/>
              <a:gd name="connsiteX493" fmla="*/ 1852 w 12191996"/>
              <a:gd name="connsiteY493" fmla="*/ 174625 h 320591"/>
              <a:gd name="connsiteX494" fmla="*/ 62177 w 12191996"/>
              <a:gd name="connsiteY494" fmla="*/ 166687 h 320591"/>
              <a:gd name="connsiteX495" fmla="*/ 114564 w 12191996"/>
              <a:gd name="connsiteY495" fmla="*/ 155575 h 320591"/>
              <a:gd name="connsiteX496" fmla="*/ 160602 w 12191996"/>
              <a:gd name="connsiteY496" fmla="*/ 141287 h 320591"/>
              <a:gd name="connsiteX497" fmla="*/ 201877 w 12191996"/>
              <a:gd name="connsiteY497" fmla="*/ 125412 h 320591"/>
              <a:gd name="connsiteX498" fmla="*/ 238389 w 12191996"/>
              <a:gd name="connsiteY498" fmla="*/ 106362 h 320591"/>
              <a:gd name="connsiteX499" fmla="*/ 276489 w 12191996"/>
              <a:gd name="connsiteY499" fmla="*/ 87312 h 320591"/>
              <a:gd name="connsiteX500" fmla="*/ 314589 w 12191996"/>
              <a:gd name="connsiteY500" fmla="*/ 68262 h 320591"/>
              <a:gd name="connsiteX501" fmla="*/ 351102 w 12191996"/>
              <a:gd name="connsiteY501" fmla="*/ 52387 h 320591"/>
              <a:gd name="connsiteX502" fmla="*/ 392377 w 12191996"/>
              <a:gd name="connsiteY502" fmla="*/ 36512 h 320591"/>
              <a:gd name="connsiteX503" fmla="*/ 438414 w 12191996"/>
              <a:gd name="connsiteY503" fmla="*/ 20637 h 320591"/>
              <a:gd name="connsiteX504" fmla="*/ 490802 w 12191996"/>
              <a:gd name="connsiteY504" fmla="*/ 9525 h 320591"/>
              <a:gd name="connsiteX505" fmla="*/ 551127 w 12191996"/>
              <a:gd name="connsiteY505" fmla="*/ 3175 h 320591"/>
              <a:gd name="connsiteX506" fmla="*/ 619389 w 12191996"/>
              <a:gd name="connsiteY506" fmla="*/ 0 h 320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</a:cxnLst>
            <a:rect l="l" t="t" r="r" b="b"/>
            <a:pathLst>
              <a:path w="12191996" h="320591">
                <a:moveTo>
                  <a:pt x="619389" y="0"/>
                </a:moveTo>
                <a:lnTo>
                  <a:pt x="687652" y="3175"/>
                </a:lnTo>
                <a:lnTo>
                  <a:pt x="747977" y="9525"/>
                </a:lnTo>
                <a:lnTo>
                  <a:pt x="800364" y="20637"/>
                </a:lnTo>
                <a:lnTo>
                  <a:pt x="846402" y="36512"/>
                </a:lnTo>
                <a:lnTo>
                  <a:pt x="887677" y="52387"/>
                </a:lnTo>
                <a:lnTo>
                  <a:pt x="924189" y="68262"/>
                </a:lnTo>
                <a:lnTo>
                  <a:pt x="962289" y="87312"/>
                </a:lnTo>
                <a:lnTo>
                  <a:pt x="1000389" y="106362"/>
                </a:lnTo>
                <a:lnTo>
                  <a:pt x="1036902" y="125412"/>
                </a:lnTo>
                <a:lnTo>
                  <a:pt x="1078177" y="141287"/>
                </a:lnTo>
                <a:lnTo>
                  <a:pt x="1124214" y="155575"/>
                </a:lnTo>
                <a:lnTo>
                  <a:pt x="1176602" y="166687"/>
                </a:lnTo>
                <a:lnTo>
                  <a:pt x="1236927" y="174625"/>
                </a:lnTo>
                <a:lnTo>
                  <a:pt x="1305189" y="176212"/>
                </a:lnTo>
                <a:lnTo>
                  <a:pt x="1373452" y="174625"/>
                </a:lnTo>
                <a:lnTo>
                  <a:pt x="1433777" y="166687"/>
                </a:lnTo>
                <a:lnTo>
                  <a:pt x="1486164" y="155575"/>
                </a:lnTo>
                <a:lnTo>
                  <a:pt x="1532202" y="141287"/>
                </a:lnTo>
                <a:lnTo>
                  <a:pt x="1573477" y="125412"/>
                </a:lnTo>
                <a:lnTo>
                  <a:pt x="1609989" y="106362"/>
                </a:lnTo>
                <a:lnTo>
                  <a:pt x="1648089" y="87312"/>
                </a:lnTo>
                <a:lnTo>
                  <a:pt x="1686189" y="68262"/>
                </a:lnTo>
                <a:lnTo>
                  <a:pt x="1722702" y="52387"/>
                </a:lnTo>
                <a:lnTo>
                  <a:pt x="1763977" y="36512"/>
                </a:lnTo>
                <a:lnTo>
                  <a:pt x="1810014" y="20637"/>
                </a:lnTo>
                <a:lnTo>
                  <a:pt x="1862402" y="9525"/>
                </a:lnTo>
                <a:lnTo>
                  <a:pt x="1922727" y="3175"/>
                </a:lnTo>
                <a:lnTo>
                  <a:pt x="1990989" y="0"/>
                </a:lnTo>
                <a:lnTo>
                  <a:pt x="2059252" y="3175"/>
                </a:lnTo>
                <a:lnTo>
                  <a:pt x="2119577" y="9525"/>
                </a:lnTo>
                <a:lnTo>
                  <a:pt x="2171964" y="20637"/>
                </a:lnTo>
                <a:lnTo>
                  <a:pt x="2218002" y="36512"/>
                </a:lnTo>
                <a:lnTo>
                  <a:pt x="2259277" y="52387"/>
                </a:lnTo>
                <a:lnTo>
                  <a:pt x="2295789" y="68262"/>
                </a:lnTo>
                <a:lnTo>
                  <a:pt x="2333889" y="87312"/>
                </a:lnTo>
                <a:lnTo>
                  <a:pt x="2371989" y="106362"/>
                </a:lnTo>
                <a:lnTo>
                  <a:pt x="2408502" y="125412"/>
                </a:lnTo>
                <a:lnTo>
                  <a:pt x="2449777" y="141287"/>
                </a:lnTo>
                <a:lnTo>
                  <a:pt x="2495814" y="155575"/>
                </a:lnTo>
                <a:lnTo>
                  <a:pt x="2548202" y="166687"/>
                </a:lnTo>
                <a:lnTo>
                  <a:pt x="2608527" y="174625"/>
                </a:lnTo>
                <a:lnTo>
                  <a:pt x="2676789" y="176212"/>
                </a:lnTo>
                <a:lnTo>
                  <a:pt x="2745052" y="174625"/>
                </a:lnTo>
                <a:lnTo>
                  <a:pt x="2805377" y="166687"/>
                </a:lnTo>
                <a:lnTo>
                  <a:pt x="2857764" y="155575"/>
                </a:lnTo>
                <a:lnTo>
                  <a:pt x="2903802" y="141287"/>
                </a:lnTo>
                <a:lnTo>
                  <a:pt x="2945077" y="125412"/>
                </a:lnTo>
                <a:lnTo>
                  <a:pt x="2981589" y="106362"/>
                </a:lnTo>
                <a:lnTo>
                  <a:pt x="3019689" y="87312"/>
                </a:lnTo>
                <a:lnTo>
                  <a:pt x="3057789" y="68262"/>
                </a:lnTo>
                <a:lnTo>
                  <a:pt x="3094302" y="52387"/>
                </a:lnTo>
                <a:lnTo>
                  <a:pt x="3135577" y="36512"/>
                </a:lnTo>
                <a:lnTo>
                  <a:pt x="3181614" y="20637"/>
                </a:lnTo>
                <a:lnTo>
                  <a:pt x="3234002" y="9525"/>
                </a:lnTo>
                <a:lnTo>
                  <a:pt x="3294327" y="3175"/>
                </a:lnTo>
                <a:lnTo>
                  <a:pt x="3361002" y="0"/>
                </a:lnTo>
                <a:lnTo>
                  <a:pt x="3430852" y="3175"/>
                </a:lnTo>
                <a:lnTo>
                  <a:pt x="3491177" y="9525"/>
                </a:lnTo>
                <a:lnTo>
                  <a:pt x="3543564" y="20637"/>
                </a:lnTo>
                <a:lnTo>
                  <a:pt x="3589602" y="36512"/>
                </a:lnTo>
                <a:lnTo>
                  <a:pt x="3630877" y="52387"/>
                </a:lnTo>
                <a:lnTo>
                  <a:pt x="3667389" y="68262"/>
                </a:lnTo>
                <a:lnTo>
                  <a:pt x="3705489" y="87312"/>
                </a:lnTo>
                <a:lnTo>
                  <a:pt x="3743589" y="106362"/>
                </a:lnTo>
                <a:lnTo>
                  <a:pt x="3780102" y="125412"/>
                </a:lnTo>
                <a:lnTo>
                  <a:pt x="3821377" y="141287"/>
                </a:lnTo>
                <a:lnTo>
                  <a:pt x="3867414" y="155575"/>
                </a:lnTo>
                <a:lnTo>
                  <a:pt x="3919802" y="166687"/>
                </a:lnTo>
                <a:lnTo>
                  <a:pt x="3980127" y="174625"/>
                </a:lnTo>
                <a:lnTo>
                  <a:pt x="4048389" y="176212"/>
                </a:lnTo>
                <a:lnTo>
                  <a:pt x="4116652" y="174625"/>
                </a:lnTo>
                <a:lnTo>
                  <a:pt x="4176977" y="166687"/>
                </a:lnTo>
                <a:lnTo>
                  <a:pt x="4229364" y="155575"/>
                </a:lnTo>
                <a:lnTo>
                  <a:pt x="4275402" y="141287"/>
                </a:lnTo>
                <a:lnTo>
                  <a:pt x="4316677" y="125412"/>
                </a:lnTo>
                <a:lnTo>
                  <a:pt x="4353189" y="106362"/>
                </a:lnTo>
                <a:lnTo>
                  <a:pt x="4429389" y="68262"/>
                </a:lnTo>
                <a:lnTo>
                  <a:pt x="4465902" y="52387"/>
                </a:lnTo>
                <a:lnTo>
                  <a:pt x="4507177" y="36512"/>
                </a:lnTo>
                <a:lnTo>
                  <a:pt x="4553215" y="20637"/>
                </a:lnTo>
                <a:lnTo>
                  <a:pt x="4605602" y="9525"/>
                </a:lnTo>
                <a:lnTo>
                  <a:pt x="4665928" y="3175"/>
                </a:lnTo>
                <a:lnTo>
                  <a:pt x="4734189" y="0"/>
                </a:lnTo>
                <a:lnTo>
                  <a:pt x="4802453" y="3175"/>
                </a:lnTo>
                <a:lnTo>
                  <a:pt x="4862777" y="9525"/>
                </a:lnTo>
                <a:lnTo>
                  <a:pt x="4915165" y="20637"/>
                </a:lnTo>
                <a:lnTo>
                  <a:pt x="4961201" y="36512"/>
                </a:lnTo>
                <a:lnTo>
                  <a:pt x="5002477" y="52387"/>
                </a:lnTo>
                <a:lnTo>
                  <a:pt x="5038989" y="68262"/>
                </a:lnTo>
                <a:lnTo>
                  <a:pt x="5077090" y="87312"/>
                </a:lnTo>
                <a:lnTo>
                  <a:pt x="5115189" y="106362"/>
                </a:lnTo>
                <a:lnTo>
                  <a:pt x="5151701" y="125412"/>
                </a:lnTo>
                <a:lnTo>
                  <a:pt x="5192977" y="141287"/>
                </a:lnTo>
                <a:lnTo>
                  <a:pt x="5239014" y="155575"/>
                </a:lnTo>
                <a:lnTo>
                  <a:pt x="5291401" y="166687"/>
                </a:lnTo>
                <a:lnTo>
                  <a:pt x="5351727" y="174625"/>
                </a:lnTo>
                <a:lnTo>
                  <a:pt x="5410199" y="175985"/>
                </a:lnTo>
                <a:lnTo>
                  <a:pt x="5468671" y="174625"/>
                </a:lnTo>
                <a:lnTo>
                  <a:pt x="5528996" y="166687"/>
                </a:lnTo>
                <a:lnTo>
                  <a:pt x="5581383" y="155575"/>
                </a:lnTo>
                <a:lnTo>
                  <a:pt x="5627421" y="141287"/>
                </a:lnTo>
                <a:lnTo>
                  <a:pt x="5668696" y="125412"/>
                </a:lnTo>
                <a:lnTo>
                  <a:pt x="5705209" y="106362"/>
                </a:lnTo>
                <a:lnTo>
                  <a:pt x="5743308" y="87312"/>
                </a:lnTo>
                <a:lnTo>
                  <a:pt x="5781408" y="68262"/>
                </a:lnTo>
                <a:lnTo>
                  <a:pt x="5817921" y="52387"/>
                </a:lnTo>
                <a:lnTo>
                  <a:pt x="5859196" y="36512"/>
                </a:lnTo>
                <a:lnTo>
                  <a:pt x="5905234" y="20637"/>
                </a:lnTo>
                <a:lnTo>
                  <a:pt x="5957621" y="9525"/>
                </a:lnTo>
                <a:lnTo>
                  <a:pt x="6017947" y="3175"/>
                </a:lnTo>
                <a:lnTo>
                  <a:pt x="6086209" y="0"/>
                </a:lnTo>
                <a:lnTo>
                  <a:pt x="6095999" y="455"/>
                </a:lnTo>
                <a:lnTo>
                  <a:pt x="6105789" y="0"/>
                </a:lnTo>
                <a:lnTo>
                  <a:pt x="6174052" y="3175"/>
                </a:lnTo>
                <a:lnTo>
                  <a:pt x="6234377" y="9525"/>
                </a:lnTo>
                <a:lnTo>
                  <a:pt x="6286764" y="20637"/>
                </a:lnTo>
                <a:lnTo>
                  <a:pt x="6332802" y="36512"/>
                </a:lnTo>
                <a:lnTo>
                  <a:pt x="6374077" y="52387"/>
                </a:lnTo>
                <a:lnTo>
                  <a:pt x="6410589" y="68262"/>
                </a:lnTo>
                <a:lnTo>
                  <a:pt x="6448689" y="87312"/>
                </a:lnTo>
                <a:lnTo>
                  <a:pt x="6486789" y="106362"/>
                </a:lnTo>
                <a:lnTo>
                  <a:pt x="6523302" y="125412"/>
                </a:lnTo>
                <a:lnTo>
                  <a:pt x="6564577" y="141287"/>
                </a:lnTo>
                <a:lnTo>
                  <a:pt x="6610614" y="155575"/>
                </a:lnTo>
                <a:lnTo>
                  <a:pt x="6663002" y="166687"/>
                </a:lnTo>
                <a:lnTo>
                  <a:pt x="6723327" y="174625"/>
                </a:lnTo>
                <a:lnTo>
                  <a:pt x="6781799" y="175985"/>
                </a:lnTo>
                <a:lnTo>
                  <a:pt x="6840271" y="174625"/>
                </a:lnTo>
                <a:lnTo>
                  <a:pt x="6900596" y="166687"/>
                </a:lnTo>
                <a:lnTo>
                  <a:pt x="6952983" y="155575"/>
                </a:lnTo>
                <a:lnTo>
                  <a:pt x="6999021" y="141287"/>
                </a:lnTo>
                <a:lnTo>
                  <a:pt x="7040296" y="125412"/>
                </a:lnTo>
                <a:lnTo>
                  <a:pt x="7076808" y="106362"/>
                </a:lnTo>
                <a:lnTo>
                  <a:pt x="7114908" y="87312"/>
                </a:lnTo>
                <a:lnTo>
                  <a:pt x="7153008" y="68262"/>
                </a:lnTo>
                <a:lnTo>
                  <a:pt x="7189521" y="52387"/>
                </a:lnTo>
                <a:lnTo>
                  <a:pt x="7230796" y="36512"/>
                </a:lnTo>
                <a:lnTo>
                  <a:pt x="7276833" y="20637"/>
                </a:lnTo>
                <a:lnTo>
                  <a:pt x="7329221" y="9525"/>
                </a:lnTo>
                <a:lnTo>
                  <a:pt x="7389546" y="3175"/>
                </a:lnTo>
                <a:lnTo>
                  <a:pt x="7457808" y="0"/>
                </a:lnTo>
                <a:lnTo>
                  <a:pt x="7526071" y="3175"/>
                </a:lnTo>
                <a:lnTo>
                  <a:pt x="7586396" y="9525"/>
                </a:lnTo>
                <a:lnTo>
                  <a:pt x="7638783" y="20637"/>
                </a:lnTo>
                <a:lnTo>
                  <a:pt x="7684821" y="36512"/>
                </a:lnTo>
                <a:lnTo>
                  <a:pt x="7726096" y="52387"/>
                </a:lnTo>
                <a:lnTo>
                  <a:pt x="7762608" y="68262"/>
                </a:lnTo>
                <a:lnTo>
                  <a:pt x="7800708" y="87312"/>
                </a:lnTo>
                <a:lnTo>
                  <a:pt x="7838808" y="106362"/>
                </a:lnTo>
                <a:lnTo>
                  <a:pt x="7875321" y="125412"/>
                </a:lnTo>
                <a:lnTo>
                  <a:pt x="7916596" y="141287"/>
                </a:lnTo>
                <a:lnTo>
                  <a:pt x="7962633" y="155575"/>
                </a:lnTo>
                <a:lnTo>
                  <a:pt x="8015021" y="166687"/>
                </a:lnTo>
                <a:lnTo>
                  <a:pt x="8075346" y="174625"/>
                </a:lnTo>
                <a:lnTo>
                  <a:pt x="8143608" y="176212"/>
                </a:lnTo>
                <a:lnTo>
                  <a:pt x="8211871" y="174625"/>
                </a:lnTo>
                <a:lnTo>
                  <a:pt x="8272196" y="166687"/>
                </a:lnTo>
                <a:lnTo>
                  <a:pt x="8324583" y="155575"/>
                </a:lnTo>
                <a:lnTo>
                  <a:pt x="8370621" y="141287"/>
                </a:lnTo>
                <a:lnTo>
                  <a:pt x="8411896" y="125412"/>
                </a:lnTo>
                <a:lnTo>
                  <a:pt x="8448408" y="106362"/>
                </a:lnTo>
                <a:lnTo>
                  <a:pt x="8486508" y="87312"/>
                </a:lnTo>
                <a:lnTo>
                  <a:pt x="8524608" y="68262"/>
                </a:lnTo>
                <a:lnTo>
                  <a:pt x="8561120" y="52387"/>
                </a:lnTo>
                <a:lnTo>
                  <a:pt x="8602396" y="36512"/>
                </a:lnTo>
                <a:lnTo>
                  <a:pt x="8648432" y="20637"/>
                </a:lnTo>
                <a:lnTo>
                  <a:pt x="8700820" y="9525"/>
                </a:lnTo>
                <a:lnTo>
                  <a:pt x="8761146" y="3175"/>
                </a:lnTo>
                <a:lnTo>
                  <a:pt x="8827820" y="0"/>
                </a:lnTo>
                <a:lnTo>
                  <a:pt x="8897670" y="3175"/>
                </a:lnTo>
                <a:lnTo>
                  <a:pt x="8957996" y="9525"/>
                </a:lnTo>
                <a:lnTo>
                  <a:pt x="9010382" y="20637"/>
                </a:lnTo>
                <a:lnTo>
                  <a:pt x="9056420" y="36512"/>
                </a:lnTo>
                <a:lnTo>
                  <a:pt x="9097696" y="52387"/>
                </a:lnTo>
                <a:lnTo>
                  <a:pt x="9134208" y="68262"/>
                </a:lnTo>
                <a:lnTo>
                  <a:pt x="9172308" y="87312"/>
                </a:lnTo>
                <a:lnTo>
                  <a:pt x="9210408" y="106362"/>
                </a:lnTo>
                <a:lnTo>
                  <a:pt x="9246920" y="125412"/>
                </a:lnTo>
                <a:lnTo>
                  <a:pt x="9288196" y="141287"/>
                </a:lnTo>
                <a:lnTo>
                  <a:pt x="9334232" y="155575"/>
                </a:lnTo>
                <a:lnTo>
                  <a:pt x="9386620" y="166687"/>
                </a:lnTo>
                <a:lnTo>
                  <a:pt x="9446946" y="174625"/>
                </a:lnTo>
                <a:lnTo>
                  <a:pt x="9515208" y="176212"/>
                </a:lnTo>
                <a:lnTo>
                  <a:pt x="9583470" y="174625"/>
                </a:lnTo>
                <a:lnTo>
                  <a:pt x="9643796" y="166687"/>
                </a:lnTo>
                <a:lnTo>
                  <a:pt x="9696182" y="155575"/>
                </a:lnTo>
                <a:lnTo>
                  <a:pt x="9742220" y="141287"/>
                </a:lnTo>
                <a:lnTo>
                  <a:pt x="9783496" y="125412"/>
                </a:lnTo>
                <a:lnTo>
                  <a:pt x="9820008" y="106362"/>
                </a:lnTo>
                <a:lnTo>
                  <a:pt x="9896208" y="68262"/>
                </a:lnTo>
                <a:lnTo>
                  <a:pt x="9932720" y="52387"/>
                </a:lnTo>
                <a:lnTo>
                  <a:pt x="9973996" y="36512"/>
                </a:lnTo>
                <a:lnTo>
                  <a:pt x="10020032" y="20637"/>
                </a:lnTo>
                <a:lnTo>
                  <a:pt x="10072420" y="9525"/>
                </a:lnTo>
                <a:lnTo>
                  <a:pt x="10132746" y="3175"/>
                </a:lnTo>
                <a:lnTo>
                  <a:pt x="10201008" y="0"/>
                </a:lnTo>
                <a:lnTo>
                  <a:pt x="10269270" y="3175"/>
                </a:lnTo>
                <a:lnTo>
                  <a:pt x="10329596" y="9525"/>
                </a:lnTo>
                <a:lnTo>
                  <a:pt x="10381982" y="20637"/>
                </a:lnTo>
                <a:lnTo>
                  <a:pt x="10428020" y="36512"/>
                </a:lnTo>
                <a:lnTo>
                  <a:pt x="10469296" y="52387"/>
                </a:lnTo>
                <a:lnTo>
                  <a:pt x="10505808" y="68262"/>
                </a:lnTo>
                <a:lnTo>
                  <a:pt x="10543908" y="87312"/>
                </a:lnTo>
                <a:lnTo>
                  <a:pt x="10582008" y="106362"/>
                </a:lnTo>
                <a:lnTo>
                  <a:pt x="10618520" y="125412"/>
                </a:lnTo>
                <a:lnTo>
                  <a:pt x="10659796" y="141287"/>
                </a:lnTo>
                <a:lnTo>
                  <a:pt x="10705832" y="155575"/>
                </a:lnTo>
                <a:lnTo>
                  <a:pt x="10758220" y="166687"/>
                </a:lnTo>
                <a:lnTo>
                  <a:pt x="10818546" y="174625"/>
                </a:lnTo>
                <a:lnTo>
                  <a:pt x="10886808" y="176212"/>
                </a:lnTo>
                <a:lnTo>
                  <a:pt x="10955070" y="174625"/>
                </a:lnTo>
                <a:lnTo>
                  <a:pt x="11015396" y="166687"/>
                </a:lnTo>
                <a:lnTo>
                  <a:pt x="11067782" y="155575"/>
                </a:lnTo>
                <a:lnTo>
                  <a:pt x="11113820" y="141287"/>
                </a:lnTo>
                <a:lnTo>
                  <a:pt x="11155096" y="125412"/>
                </a:lnTo>
                <a:lnTo>
                  <a:pt x="11191608" y="106362"/>
                </a:lnTo>
                <a:lnTo>
                  <a:pt x="11229708" y="87312"/>
                </a:lnTo>
                <a:lnTo>
                  <a:pt x="11267808" y="68262"/>
                </a:lnTo>
                <a:lnTo>
                  <a:pt x="11304320" y="52387"/>
                </a:lnTo>
                <a:lnTo>
                  <a:pt x="11345596" y="36512"/>
                </a:lnTo>
                <a:lnTo>
                  <a:pt x="11391632" y="20637"/>
                </a:lnTo>
                <a:lnTo>
                  <a:pt x="11444020" y="9525"/>
                </a:lnTo>
                <a:lnTo>
                  <a:pt x="11504346" y="3175"/>
                </a:lnTo>
                <a:lnTo>
                  <a:pt x="11572608" y="0"/>
                </a:lnTo>
                <a:lnTo>
                  <a:pt x="11640870" y="3175"/>
                </a:lnTo>
                <a:lnTo>
                  <a:pt x="11701196" y="9525"/>
                </a:lnTo>
                <a:lnTo>
                  <a:pt x="11753582" y="20637"/>
                </a:lnTo>
                <a:lnTo>
                  <a:pt x="11799620" y="36512"/>
                </a:lnTo>
                <a:lnTo>
                  <a:pt x="11840896" y="52387"/>
                </a:lnTo>
                <a:lnTo>
                  <a:pt x="11877408" y="68262"/>
                </a:lnTo>
                <a:lnTo>
                  <a:pt x="11915508" y="87312"/>
                </a:lnTo>
                <a:lnTo>
                  <a:pt x="11953608" y="106362"/>
                </a:lnTo>
                <a:lnTo>
                  <a:pt x="11990120" y="125412"/>
                </a:lnTo>
                <a:lnTo>
                  <a:pt x="12031396" y="141287"/>
                </a:lnTo>
                <a:lnTo>
                  <a:pt x="12077432" y="155575"/>
                </a:lnTo>
                <a:lnTo>
                  <a:pt x="12129820" y="166688"/>
                </a:lnTo>
                <a:lnTo>
                  <a:pt x="12190146" y="174625"/>
                </a:lnTo>
                <a:lnTo>
                  <a:pt x="12191996" y="174668"/>
                </a:lnTo>
                <a:lnTo>
                  <a:pt x="12191996" y="319047"/>
                </a:lnTo>
                <a:lnTo>
                  <a:pt x="12190146" y="319004"/>
                </a:lnTo>
                <a:lnTo>
                  <a:pt x="12129820" y="311067"/>
                </a:lnTo>
                <a:lnTo>
                  <a:pt x="12077432" y="299954"/>
                </a:lnTo>
                <a:lnTo>
                  <a:pt x="12031396" y="285666"/>
                </a:lnTo>
                <a:lnTo>
                  <a:pt x="11990120" y="269791"/>
                </a:lnTo>
                <a:lnTo>
                  <a:pt x="11953608" y="250741"/>
                </a:lnTo>
                <a:lnTo>
                  <a:pt x="11915508" y="231691"/>
                </a:lnTo>
                <a:lnTo>
                  <a:pt x="11877408" y="212641"/>
                </a:lnTo>
                <a:lnTo>
                  <a:pt x="11840896" y="196766"/>
                </a:lnTo>
                <a:lnTo>
                  <a:pt x="11799620" y="180891"/>
                </a:lnTo>
                <a:lnTo>
                  <a:pt x="11753582" y="165016"/>
                </a:lnTo>
                <a:lnTo>
                  <a:pt x="11701196" y="153904"/>
                </a:lnTo>
                <a:lnTo>
                  <a:pt x="11640870" y="147554"/>
                </a:lnTo>
                <a:lnTo>
                  <a:pt x="11572608" y="144379"/>
                </a:lnTo>
                <a:lnTo>
                  <a:pt x="11504346" y="147554"/>
                </a:lnTo>
                <a:lnTo>
                  <a:pt x="11444020" y="153904"/>
                </a:lnTo>
                <a:lnTo>
                  <a:pt x="11391632" y="165016"/>
                </a:lnTo>
                <a:lnTo>
                  <a:pt x="11345596" y="180891"/>
                </a:lnTo>
                <a:lnTo>
                  <a:pt x="11304320" y="196766"/>
                </a:lnTo>
                <a:lnTo>
                  <a:pt x="11267808" y="212641"/>
                </a:lnTo>
                <a:lnTo>
                  <a:pt x="11229708" y="231691"/>
                </a:lnTo>
                <a:lnTo>
                  <a:pt x="11191608" y="250741"/>
                </a:lnTo>
                <a:lnTo>
                  <a:pt x="11155096" y="269791"/>
                </a:lnTo>
                <a:lnTo>
                  <a:pt x="11113820" y="285666"/>
                </a:lnTo>
                <a:lnTo>
                  <a:pt x="11067782" y="299954"/>
                </a:lnTo>
                <a:lnTo>
                  <a:pt x="11015396" y="311066"/>
                </a:lnTo>
                <a:lnTo>
                  <a:pt x="10955070" y="319004"/>
                </a:lnTo>
                <a:lnTo>
                  <a:pt x="10886808" y="320591"/>
                </a:lnTo>
                <a:lnTo>
                  <a:pt x="10818546" y="319004"/>
                </a:lnTo>
                <a:lnTo>
                  <a:pt x="10758220" y="311066"/>
                </a:lnTo>
                <a:lnTo>
                  <a:pt x="10705832" y="299954"/>
                </a:lnTo>
                <a:lnTo>
                  <a:pt x="10659796" y="285666"/>
                </a:lnTo>
                <a:lnTo>
                  <a:pt x="10618520" y="269791"/>
                </a:lnTo>
                <a:lnTo>
                  <a:pt x="10582008" y="250741"/>
                </a:lnTo>
                <a:lnTo>
                  <a:pt x="10543908" y="231691"/>
                </a:lnTo>
                <a:lnTo>
                  <a:pt x="10505808" y="212641"/>
                </a:lnTo>
                <a:lnTo>
                  <a:pt x="10469296" y="196766"/>
                </a:lnTo>
                <a:lnTo>
                  <a:pt x="10428020" y="180891"/>
                </a:lnTo>
                <a:lnTo>
                  <a:pt x="10381982" y="165016"/>
                </a:lnTo>
                <a:lnTo>
                  <a:pt x="10329596" y="153904"/>
                </a:lnTo>
                <a:lnTo>
                  <a:pt x="10269270" y="147554"/>
                </a:lnTo>
                <a:lnTo>
                  <a:pt x="10201008" y="144379"/>
                </a:lnTo>
                <a:lnTo>
                  <a:pt x="10132746" y="147554"/>
                </a:lnTo>
                <a:lnTo>
                  <a:pt x="10072420" y="153904"/>
                </a:lnTo>
                <a:lnTo>
                  <a:pt x="10020032" y="165016"/>
                </a:lnTo>
                <a:lnTo>
                  <a:pt x="9973996" y="180891"/>
                </a:lnTo>
                <a:lnTo>
                  <a:pt x="9932720" y="196766"/>
                </a:lnTo>
                <a:lnTo>
                  <a:pt x="9896208" y="212641"/>
                </a:lnTo>
                <a:lnTo>
                  <a:pt x="9820008" y="250741"/>
                </a:lnTo>
                <a:lnTo>
                  <a:pt x="9783496" y="269791"/>
                </a:lnTo>
                <a:lnTo>
                  <a:pt x="9742220" y="285666"/>
                </a:lnTo>
                <a:lnTo>
                  <a:pt x="9696182" y="299954"/>
                </a:lnTo>
                <a:lnTo>
                  <a:pt x="9643796" y="311066"/>
                </a:lnTo>
                <a:lnTo>
                  <a:pt x="9583470" y="319004"/>
                </a:lnTo>
                <a:lnTo>
                  <a:pt x="9515208" y="320591"/>
                </a:lnTo>
                <a:lnTo>
                  <a:pt x="9446946" y="319004"/>
                </a:lnTo>
                <a:lnTo>
                  <a:pt x="9386620" y="311066"/>
                </a:lnTo>
                <a:lnTo>
                  <a:pt x="9334232" y="299954"/>
                </a:lnTo>
                <a:lnTo>
                  <a:pt x="9288196" y="285666"/>
                </a:lnTo>
                <a:lnTo>
                  <a:pt x="9246920" y="269791"/>
                </a:lnTo>
                <a:lnTo>
                  <a:pt x="9210408" y="250741"/>
                </a:lnTo>
                <a:lnTo>
                  <a:pt x="9172308" y="231691"/>
                </a:lnTo>
                <a:lnTo>
                  <a:pt x="9134208" y="212641"/>
                </a:lnTo>
                <a:lnTo>
                  <a:pt x="9097696" y="196766"/>
                </a:lnTo>
                <a:lnTo>
                  <a:pt x="9056420" y="180891"/>
                </a:lnTo>
                <a:lnTo>
                  <a:pt x="9010382" y="165016"/>
                </a:lnTo>
                <a:lnTo>
                  <a:pt x="8957996" y="153904"/>
                </a:lnTo>
                <a:lnTo>
                  <a:pt x="8897670" y="147554"/>
                </a:lnTo>
                <a:lnTo>
                  <a:pt x="8827820" y="144379"/>
                </a:lnTo>
                <a:lnTo>
                  <a:pt x="8761146" y="147554"/>
                </a:lnTo>
                <a:lnTo>
                  <a:pt x="8700820" y="153904"/>
                </a:lnTo>
                <a:lnTo>
                  <a:pt x="8648432" y="165016"/>
                </a:lnTo>
                <a:lnTo>
                  <a:pt x="8602396" y="180891"/>
                </a:lnTo>
                <a:lnTo>
                  <a:pt x="8561120" y="196766"/>
                </a:lnTo>
                <a:lnTo>
                  <a:pt x="8524608" y="212641"/>
                </a:lnTo>
                <a:lnTo>
                  <a:pt x="8486508" y="231691"/>
                </a:lnTo>
                <a:lnTo>
                  <a:pt x="8448408" y="250741"/>
                </a:lnTo>
                <a:lnTo>
                  <a:pt x="8411896" y="269791"/>
                </a:lnTo>
                <a:lnTo>
                  <a:pt x="8370621" y="285666"/>
                </a:lnTo>
                <a:lnTo>
                  <a:pt x="8324583" y="299954"/>
                </a:lnTo>
                <a:lnTo>
                  <a:pt x="8272196" y="311066"/>
                </a:lnTo>
                <a:lnTo>
                  <a:pt x="8211871" y="319004"/>
                </a:lnTo>
                <a:lnTo>
                  <a:pt x="8143608" y="320591"/>
                </a:lnTo>
                <a:lnTo>
                  <a:pt x="8075346" y="319004"/>
                </a:lnTo>
                <a:lnTo>
                  <a:pt x="8015021" y="311066"/>
                </a:lnTo>
                <a:lnTo>
                  <a:pt x="7962633" y="299954"/>
                </a:lnTo>
                <a:lnTo>
                  <a:pt x="7916596" y="285666"/>
                </a:lnTo>
                <a:lnTo>
                  <a:pt x="7875321" y="269791"/>
                </a:lnTo>
                <a:lnTo>
                  <a:pt x="7838808" y="250741"/>
                </a:lnTo>
                <a:lnTo>
                  <a:pt x="7800708" y="231691"/>
                </a:lnTo>
                <a:lnTo>
                  <a:pt x="7762608" y="212641"/>
                </a:lnTo>
                <a:lnTo>
                  <a:pt x="7726096" y="196766"/>
                </a:lnTo>
                <a:lnTo>
                  <a:pt x="7684821" y="180891"/>
                </a:lnTo>
                <a:lnTo>
                  <a:pt x="7638783" y="165016"/>
                </a:lnTo>
                <a:lnTo>
                  <a:pt x="7586396" y="153904"/>
                </a:lnTo>
                <a:lnTo>
                  <a:pt x="7526071" y="147554"/>
                </a:lnTo>
                <a:lnTo>
                  <a:pt x="7457808" y="144379"/>
                </a:lnTo>
                <a:lnTo>
                  <a:pt x="7389546" y="147554"/>
                </a:lnTo>
                <a:lnTo>
                  <a:pt x="7329221" y="153904"/>
                </a:lnTo>
                <a:lnTo>
                  <a:pt x="7276833" y="165016"/>
                </a:lnTo>
                <a:lnTo>
                  <a:pt x="7230796" y="180891"/>
                </a:lnTo>
                <a:lnTo>
                  <a:pt x="7189521" y="196766"/>
                </a:lnTo>
                <a:lnTo>
                  <a:pt x="7153008" y="212641"/>
                </a:lnTo>
                <a:lnTo>
                  <a:pt x="7114908" y="231691"/>
                </a:lnTo>
                <a:lnTo>
                  <a:pt x="7076808" y="250741"/>
                </a:lnTo>
                <a:lnTo>
                  <a:pt x="7040296" y="269791"/>
                </a:lnTo>
                <a:lnTo>
                  <a:pt x="6999021" y="285666"/>
                </a:lnTo>
                <a:lnTo>
                  <a:pt x="6952983" y="299954"/>
                </a:lnTo>
                <a:lnTo>
                  <a:pt x="6900596" y="311066"/>
                </a:lnTo>
                <a:lnTo>
                  <a:pt x="6840271" y="319004"/>
                </a:lnTo>
                <a:lnTo>
                  <a:pt x="6781799" y="320364"/>
                </a:lnTo>
                <a:lnTo>
                  <a:pt x="6723327" y="319004"/>
                </a:lnTo>
                <a:lnTo>
                  <a:pt x="6663002" y="311066"/>
                </a:lnTo>
                <a:lnTo>
                  <a:pt x="6610614" y="299954"/>
                </a:lnTo>
                <a:lnTo>
                  <a:pt x="6564577" y="285666"/>
                </a:lnTo>
                <a:lnTo>
                  <a:pt x="6523302" y="269791"/>
                </a:lnTo>
                <a:lnTo>
                  <a:pt x="6486789" y="250741"/>
                </a:lnTo>
                <a:lnTo>
                  <a:pt x="6448689" y="231691"/>
                </a:lnTo>
                <a:lnTo>
                  <a:pt x="6410589" y="212641"/>
                </a:lnTo>
                <a:lnTo>
                  <a:pt x="6374077" y="196766"/>
                </a:lnTo>
                <a:lnTo>
                  <a:pt x="6332802" y="180891"/>
                </a:lnTo>
                <a:lnTo>
                  <a:pt x="6286764" y="165016"/>
                </a:lnTo>
                <a:lnTo>
                  <a:pt x="6234377" y="153904"/>
                </a:lnTo>
                <a:lnTo>
                  <a:pt x="6174052" y="147554"/>
                </a:lnTo>
                <a:lnTo>
                  <a:pt x="6105789" y="144379"/>
                </a:lnTo>
                <a:lnTo>
                  <a:pt x="6095999" y="144834"/>
                </a:lnTo>
                <a:lnTo>
                  <a:pt x="6086208" y="144379"/>
                </a:lnTo>
                <a:lnTo>
                  <a:pt x="6017947" y="147554"/>
                </a:lnTo>
                <a:lnTo>
                  <a:pt x="5957621" y="153904"/>
                </a:lnTo>
                <a:lnTo>
                  <a:pt x="5905234" y="165016"/>
                </a:lnTo>
                <a:lnTo>
                  <a:pt x="5859196" y="180891"/>
                </a:lnTo>
                <a:lnTo>
                  <a:pt x="5817921" y="196766"/>
                </a:lnTo>
                <a:lnTo>
                  <a:pt x="5781408" y="212641"/>
                </a:lnTo>
                <a:lnTo>
                  <a:pt x="5743308" y="231691"/>
                </a:lnTo>
                <a:lnTo>
                  <a:pt x="5705209" y="250741"/>
                </a:lnTo>
                <a:lnTo>
                  <a:pt x="5668696" y="269791"/>
                </a:lnTo>
                <a:lnTo>
                  <a:pt x="5627421" y="285666"/>
                </a:lnTo>
                <a:lnTo>
                  <a:pt x="5581383" y="299954"/>
                </a:lnTo>
                <a:lnTo>
                  <a:pt x="5528996" y="311066"/>
                </a:lnTo>
                <a:lnTo>
                  <a:pt x="5468671" y="319004"/>
                </a:lnTo>
                <a:lnTo>
                  <a:pt x="5410199" y="320364"/>
                </a:lnTo>
                <a:lnTo>
                  <a:pt x="5351727" y="319004"/>
                </a:lnTo>
                <a:lnTo>
                  <a:pt x="5291401" y="311066"/>
                </a:lnTo>
                <a:lnTo>
                  <a:pt x="5239014" y="299954"/>
                </a:lnTo>
                <a:lnTo>
                  <a:pt x="5192976" y="285666"/>
                </a:lnTo>
                <a:lnTo>
                  <a:pt x="5151701" y="269791"/>
                </a:lnTo>
                <a:lnTo>
                  <a:pt x="5115189" y="250741"/>
                </a:lnTo>
                <a:lnTo>
                  <a:pt x="5077089" y="231691"/>
                </a:lnTo>
                <a:lnTo>
                  <a:pt x="5038989" y="212641"/>
                </a:lnTo>
                <a:lnTo>
                  <a:pt x="5002476" y="196766"/>
                </a:lnTo>
                <a:lnTo>
                  <a:pt x="4961201" y="180891"/>
                </a:lnTo>
                <a:lnTo>
                  <a:pt x="4915165" y="165016"/>
                </a:lnTo>
                <a:lnTo>
                  <a:pt x="4862777" y="153904"/>
                </a:lnTo>
                <a:lnTo>
                  <a:pt x="4802453" y="147554"/>
                </a:lnTo>
                <a:lnTo>
                  <a:pt x="4734189" y="144379"/>
                </a:lnTo>
                <a:lnTo>
                  <a:pt x="4665928" y="147554"/>
                </a:lnTo>
                <a:lnTo>
                  <a:pt x="4605602" y="153904"/>
                </a:lnTo>
                <a:lnTo>
                  <a:pt x="4553214" y="165016"/>
                </a:lnTo>
                <a:lnTo>
                  <a:pt x="4507177" y="180891"/>
                </a:lnTo>
                <a:lnTo>
                  <a:pt x="4465902" y="196766"/>
                </a:lnTo>
                <a:lnTo>
                  <a:pt x="4429389" y="212641"/>
                </a:lnTo>
                <a:lnTo>
                  <a:pt x="4353189" y="250741"/>
                </a:lnTo>
                <a:lnTo>
                  <a:pt x="4316677" y="269791"/>
                </a:lnTo>
                <a:lnTo>
                  <a:pt x="4275402" y="285666"/>
                </a:lnTo>
                <a:lnTo>
                  <a:pt x="4229364" y="299954"/>
                </a:lnTo>
                <a:lnTo>
                  <a:pt x="4176977" y="311066"/>
                </a:lnTo>
                <a:lnTo>
                  <a:pt x="4116652" y="319004"/>
                </a:lnTo>
                <a:lnTo>
                  <a:pt x="4048389" y="320591"/>
                </a:lnTo>
                <a:lnTo>
                  <a:pt x="3980127" y="319004"/>
                </a:lnTo>
                <a:lnTo>
                  <a:pt x="3919802" y="311066"/>
                </a:lnTo>
                <a:lnTo>
                  <a:pt x="3867414" y="299954"/>
                </a:lnTo>
                <a:lnTo>
                  <a:pt x="3821377" y="285666"/>
                </a:lnTo>
                <a:lnTo>
                  <a:pt x="3780102" y="269791"/>
                </a:lnTo>
                <a:lnTo>
                  <a:pt x="3743589" y="250741"/>
                </a:lnTo>
                <a:lnTo>
                  <a:pt x="3705489" y="231691"/>
                </a:lnTo>
                <a:lnTo>
                  <a:pt x="3667389" y="212641"/>
                </a:lnTo>
                <a:lnTo>
                  <a:pt x="3630877" y="196766"/>
                </a:lnTo>
                <a:lnTo>
                  <a:pt x="3589602" y="180891"/>
                </a:lnTo>
                <a:lnTo>
                  <a:pt x="3543564" y="165016"/>
                </a:lnTo>
                <a:lnTo>
                  <a:pt x="3491177" y="153904"/>
                </a:lnTo>
                <a:lnTo>
                  <a:pt x="3430852" y="147554"/>
                </a:lnTo>
                <a:lnTo>
                  <a:pt x="3361002" y="144379"/>
                </a:lnTo>
                <a:lnTo>
                  <a:pt x="3294327" y="147554"/>
                </a:lnTo>
                <a:lnTo>
                  <a:pt x="3234002" y="153904"/>
                </a:lnTo>
                <a:lnTo>
                  <a:pt x="3181614" y="165016"/>
                </a:lnTo>
                <a:lnTo>
                  <a:pt x="3135577" y="180891"/>
                </a:lnTo>
                <a:lnTo>
                  <a:pt x="3094302" y="196766"/>
                </a:lnTo>
                <a:lnTo>
                  <a:pt x="3057789" y="212641"/>
                </a:lnTo>
                <a:lnTo>
                  <a:pt x="3019689" y="231691"/>
                </a:lnTo>
                <a:lnTo>
                  <a:pt x="2981589" y="250741"/>
                </a:lnTo>
                <a:lnTo>
                  <a:pt x="2945077" y="269791"/>
                </a:lnTo>
                <a:lnTo>
                  <a:pt x="2903802" y="285666"/>
                </a:lnTo>
                <a:lnTo>
                  <a:pt x="2857764" y="299954"/>
                </a:lnTo>
                <a:lnTo>
                  <a:pt x="2805377" y="311066"/>
                </a:lnTo>
                <a:lnTo>
                  <a:pt x="2745052" y="319004"/>
                </a:lnTo>
                <a:lnTo>
                  <a:pt x="2676789" y="320591"/>
                </a:lnTo>
                <a:lnTo>
                  <a:pt x="2608527" y="319004"/>
                </a:lnTo>
                <a:lnTo>
                  <a:pt x="2548202" y="311066"/>
                </a:lnTo>
                <a:lnTo>
                  <a:pt x="2495814" y="299954"/>
                </a:lnTo>
                <a:lnTo>
                  <a:pt x="2449777" y="285666"/>
                </a:lnTo>
                <a:lnTo>
                  <a:pt x="2408502" y="269791"/>
                </a:lnTo>
                <a:lnTo>
                  <a:pt x="2371989" y="250741"/>
                </a:lnTo>
                <a:lnTo>
                  <a:pt x="2333889" y="231691"/>
                </a:lnTo>
                <a:lnTo>
                  <a:pt x="2295789" y="212641"/>
                </a:lnTo>
                <a:lnTo>
                  <a:pt x="2259277" y="196766"/>
                </a:lnTo>
                <a:lnTo>
                  <a:pt x="2218002" y="180891"/>
                </a:lnTo>
                <a:lnTo>
                  <a:pt x="2171964" y="165016"/>
                </a:lnTo>
                <a:lnTo>
                  <a:pt x="2119577" y="153904"/>
                </a:lnTo>
                <a:lnTo>
                  <a:pt x="2059252" y="147554"/>
                </a:lnTo>
                <a:lnTo>
                  <a:pt x="1990989" y="144379"/>
                </a:lnTo>
                <a:lnTo>
                  <a:pt x="1922727" y="147554"/>
                </a:lnTo>
                <a:lnTo>
                  <a:pt x="1862402" y="153904"/>
                </a:lnTo>
                <a:lnTo>
                  <a:pt x="1810014" y="165016"/>
                </a:lnTo>
                <a:lnTo>
                  <a:pt x="1763977" y="180891"/>
                </a:lnTo>
                <a:lnTo>
                  <a:pt x="1722702" y="196766"/>
                </a:lnTo>
                <a:lnTo>
                  <a:pt x="1686189" y="212641"/>
                </a:lnTo>
                <a:lnTo>
                  <a:pt x="1648089" y="231691"/>
                </a:lnTo>
                <a:lnTo>
                  <a:pt x="1609989" y="250741"/>
                </a:lnTo>
                <a:lnTo>
                  <a:pt x="1573477" y="269791"/>
                </a:lnTo>
                <a:lnTo>
                  <a:pt x="1532202" y="285666"/>
                </a:lnTo>
                <a:lnTo>
                  <a:pt x="1486164" y="299954"/>
                </a:lnTo>
                <a:lnTo>
                  <a:pt x="1433777" y="311066"/>
                </a:lnTo>
                <a:lnTo>
                  <a:pt x="1373452" y="319004"/>
                </a:lnTo>
                <a:lnTo>
                  <a:pt x="1305189" y="320591"/>
                </a:lnTo>
                <a:lnTo>
                  <a:pt x="1236927" y="319004"/>
                </a:lnTo>
                <a:lnTo>
                  <a:pt x="1176602" y="311066"/>
                </a:lnTo>
                <a:lnTo>
                  <a:pt x="1124214" y="299954"/>
                </a:lnTo>
                <a:lnTo>
                  <a:pt x="1078177" y="285666"/>
                </a:lnTo>
                <a:lnTo>
                  <a:pt x="1036902" y="269791"/>
                </a:lnTo>
                <a:lnTo>
                  <a:pt x="1000389" y="250741"/>
                </a:lnTo>
                <a:lnTo>
                  <a:pt x="962289" y="231691"/>
                </a:lnTo>
                <a:lnTo>
                  <a:pt x="924189" y="212641"/>
                </a:lnTo>
                <a:lnTo>
                  <a:pt x="887677" y="196766"/>
                </a:lnTo>
                <a:lnTo>
                  <a:pt x="846402" y="180891"/>
                </a:lnTo>
                <a:lnTo>
                  <a:pt x="800364" y="165016"/>
                </a:lnTo>
                <a:lnTo>
                  <a:pt x="747977" y="153904"/>
                </a:lnTo>
                <a:lnTo>
                  <a:pt x="687652" y="147554"/>
                </a:lnTo>
                <a:lnTo>
                  <a:pt x="619389" y="144379"/>
                </a:lnTo>
                <a:lnTo>
                  <a:pt x="551127" y="147554"/>
                </a:lnTo>
                <a:lnTo>
                  <a:pt x="490802" y="153904"/>
                </a:lnTo>
                <a:lnTo>
                  <a:pt x="438414" y="165016"/>
                </a:lnTo>
                <a:lnTo>
                  <a:pt x="392377" y="180891"/>
                </a:lnTo>
                <a:lnTo>
                  <a:pt x="351102" y="196766"/>
                </a:lnTo>
                <a:lnTo>
                  <a:pt x="314589" y="212641"/>
                </a:lnTo>
                <a:lnTo>
                  <a:pt x="276489" y="231691"/>
                </a:lnTo>
                <a:lnTo>
                  <a:pt x="238389" y="250741"/>
                </a:lnTo>
                <a:lnTo>
                  <a:pt x="201877" y="269791"/>
                </a:lnTo>
                <a:lnTo>
                  <a:pt x="160602" y="285666"/>
                </a:lnTo>
                <a:lnTo>
                  <a:pt x="114564" y="299954"/>
                </a:lnTo>
                <a:lnTo>
                  <a:pt x="62177" y="311066"/>
                </a:lnTo>
                <a:lnTo>
                  <a:pt x="1852" y="319004"/>
                </a:lnTo>
                <a:lnTo>
                  <a:pt x="0" y="319047"/>
                </a:lnTo>
                <a:lnTo>
                  <a:pt x="0" y="174668"/>
                </a:lnTo>
                <a:lnTo>
                  <a:pt x="1852" y="174625"/>
                </a:lnTo>
                <a:lnTo>
                  <a:pt x="62177" y="166687"/>
                </a:lnTo>
                <a:lnTo>
                  <a:pt x="114564" y="155575"/>
                </a:lnTo>
                <a:lnTo>
                  <a:pt x="160602" y="141287"/>
                </a:lnTo>
                <a:lnTo>
                  <a:pt x="201877" y="125412"/>
                </a:lnTo>
                <a:lnTo>
                  <a:pt x="238389" y="106362"/>
                </a:lnTo>
                <a:lnTo>
                  <a:pt x="276489" y="87312"/>
                </a:lnTo>
                <a:lnTo>
                  <a:pt x="314589" y="68262"/>
                </a:lnTo>
                <a:lnTo>
                  <a:pt x="351102" y="52387"/>
                </a:lnTo>
                <a:lnTo>
                  <a:pt x="392377" y="36512"/>
                </a:lnTo>
                <a:lnTo>
                  <a:pt x="438414" y="20637"/>
                </a:lnTo>
                <a:lnTo>
                  <a:pt x="490802" y="9525"/>
                </a:lnTo>
                <a:lnTo>
                  <a:pt x="551127" y="3175"/>
                </a:lnTo>
                <a:lnTo>
                  <a:pt x="619389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  <a:prstDash val="solid"/>
            <a:round/>
            <a:headEnd/>
            <a:tailEnd/>
          </a:ln>
        </p:spPr>
        <p:txBody>
          <a:bodyPr wrap="square" rtlCol="0" anchor="ctr">
            <a:noAutofit/>
          </a:bodyPr>
          <a:lstStyle/>
          <a:p>
            <a:pPr algn="ctr" defTabSz="457200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78A43BF4-C711-4601-987F-B09C69C7EB74}"/>
              </a:ext>
            </a:extLst>
          </p:cNvPr>
          <p:cNvSpPr txBox="1"/>
          <p:nvPr/>
        </p:nvSpPr>
        <p:spPr>
          <a:xfrm>
            <a:off x="406451" y="620688"/>
            <a:ext cx="208262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u="sng" dirty="0"/>
              <a:t>DISCUSSION</a:t>
            </a:r>
            <a:r>
              <a:rPr lang="fr-FR" sz="3200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4429541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3">
            <a:extLst>
              <a:ext uri="{FF2B5EF4-FFF2-40B4-BE49-F238E27FC236}">
                <a16:creationId xmlns:a16="http://schemas.microsoft.com/office/drawing/2014/main" id="{03BBF051-7631-492D-81A1-2D430F5402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3568" y="1052736"/>
            <a:ext cx="4494261" cy="1080120"/>
          </a:xfrm>
        </p:spPr>
        <p:txBody>
          <a:bodyPr anchor="ctr">
            <a:normAutofit/>
          </a:bodyPr>
          <a:lstStyle/>
          <a:p>
            <a:pPr algn="l">
              <a:lnSpc>
                <a:spcPct val="90000"/>
              </a:lnSpc>
            </a:pPr>
            <a:r>
              <a:rPr lang="fr-FR" sz="3200" u="sng" dirty="0">
                <a:solidFill>
                  <a:schemeClr val="bg1"/>
                </a:solidFill>
              </a:rPr>
              <a:t>DISCUSSION</a:t>
            </a:r>
            <a:r>
              <a:rPr lang="fr-FR" sz="3200" dirty="0">
                <a:solidFill>
                  <a:schemeClr val="bg1"/>
                </a:solidFill>
              </a:rPr>
              <a:t>:</a:t>
            </a:r>
            <a:br>
              <a:rPr lang="fr-FR" sz="1800" b="1" dirty="0">
                <a:solidFill>
                  <a:schemeClr val="bg1"/>
                </a:solidFill>
              </a:rPr>
            </a:br>
            <a:br>
              <a:rPr lang="fr-FR" sz="1800" b="1" dirty="0">
                <a:solidFill>
                  <a:schemeClr val="bg1"/>
                </a:solidFill>
              </a:rPr>
            </a:br>
            <a:endParaRPr lang="fr-FR" sz="1800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C1ADCFC-30F9-4F34-9349-B4005FB63E3B}"/>
              </a:ext>
            </a:extLst>
          </p:cNvPr>
          <p:cNvSpPr txBox="1"/>
          <p:nvPr/>
        </p:nvSpPr>
        <p:spPr>
          <a:xfrm>
            <a:off x="1259632" y="2206357"/>
            <a:ext cx="5904656" cy="2537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FR" dirty="0">
                <a:solidFill>
                  <a:schemeClr val="bg1"/>
                </a:solidFill>
              </a:rPr>
              <a:t>Abstention thérapeutique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FR" dirty="0">
                <a:solidFill>
                  <a:schemeClr val="bg1"/>
                </a:solidFill>
              </a:rPr>
              <a:t>Drainage Radiologique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FR" dirty="0">
                <a:solidFill>
                  <a:schemeClr val="bg1"/>
                </a:solidFill>
              </a:rPr>
              <a:t>FOGD + drainage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FR" dirty="0">
                <a:solidFill>
                  <a:schemeClr val="bg1"/>
                </a:solidFill>
              </a:rPr>
              <a:t>Drainage chirurgical</a:t>
            </a:r>
            <a:br>
              <a:rPr lang="fr-FR" sz="1600" b="1" dirty="0">
                <a:solidFill>
                  <a:schemeClr val="bg1"/>
                </a:solidFill>
              </a:rPr>
            </a:br>
            <a:r>
              <a:rPr lang="fr-FR" sz="1600" b="1" dirty="0">
                <a:solidFill>
                  <a:schemeClr val="bg1"/>
                </a:solidFill>
              </a:rPr>
              <a:t>  </a:t>
            </a:r>
            <a:br>
              <a:rPr lang="fr-FR" sz="2000" dirty="0">
                <a:solidFill>
                  <a:schemeClr val="bg1"/>
                </a:solidFill>
              </a:rPr>
            </a:br>
            <a:r>
              <a:rPr lang="fr-FR" sz="2000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406075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3">
            <a:extLst>
              <a:ext uri="{FF2B5EF4-FFF2-40B4-BE49-F238E27FC236}">
                <a16:creationId xmlns:a16="http://schemas.microsoft.com/office/drawing/2014/main" id="{03BBF051-7631-492D-81A1-2D430F5402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3568" y="1052736"/>
            <a:ext cx="4494261" cy="1080120"/>
          </a:xfrm>
        </p:spPr>
        <p:txBody>
          <a:bodyPr anchor="ctr">
            <a:normAutofit/>
          </a:bodyPr>
          <a:lstStyle/>
          <a:p>
            <a:pPr algn="l">
              <a:lnSpc>
                <a:spcPct val="90000"/>
              </a:lnSpc>
            </a:pPr>
            <a:r>
              <a:rPr lang="fr-FR" sz="3200" u="sng" dirty="0">
                <a:solidFill>
                  <a:schemeClr val="bg1"/>
                </a:solidFill>
              </a:rPr>
              <a:t>Cas clinique</a:t>
            </a:r>
            <a:r>
              <a:rPr lang="fr-FR" sz="3200" dirty="0">
                <a:solidFill>
                  <a:schemeClr val="bg1"/>
                </a:solidFill>
              </a:rPr>
              <a:t>:</a:t>
            </a:r>
            <a:br>
              <a:rPr lang="fr-FR" sz="1800" b="1" dirty="0">
                <a:solidFill>
                  <a:schemeClr val="bg1"/>
                </a:solidFill>
              </a:rPr>
            </a:br>
            <a:br>
              <a:rPr lang="fr-FR" sz="1800" b="1" dirty="0">
                <a:solidFill>
                  <a:schemeClr val="bg1"/>
                </a:solidFill>
              </a:rPr>
            </a:br>
            <a:endParaRPr lang="fr-FR" sz="1800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C1ADCFC-30F9-4F34-9349-B4005FB63E3B}"/>
              </a:ext>
            </a:extLst>
          </p:cNvPr>
          <p:cNvSpPr txBox="1"/>
          <p:nvPr/>
        </p:nvSpPr>
        <p:spPr>
          <a:xfrm>
            <a:off x="1547664" y="2945021"/>
            <a:ext cx="5306364" cy="967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000" dirty="0">
                <a:solidFill>
                  <a:schemeClr val="bg1"/>
                </a:solidFill>
              </a:rPr>
              <a:t>Vous décidez d’une </a:t>
            </a:r>
            <a:r>
              <a:rPr lang="fr-FR" sz="2000" b="1" dirty="0">
                <a:solidFill>
                  <a:schemeClr val="bg1"/>
                </a:solidFill>
              </a:rPr>
              <a:t>abstention thérapeutique</a:t>
            </a:r>
            <a:r>
              <a:rPr lang="fr-FR" sz="2000" dirty="0">
                <a:solidFill>
                  <a:schemeClr val="bg1"/>
                </a:solidFill>
              </a:rPr>
              <a:t>.</a:t>
            </a:r>
            <a:br>
              <a:rPr lang="fr-FR" sz="2000" dirty="0">
                <a:solidFill>
                  <a:schemeClr val="bg1"/>
                </a:solidFill>
              </a:rPr>
            </a:br>
            <a:r>
              <a:rPr lang="fr-FR" sz="2000" dirty="0">
                <a:solidFill>
                  <a:schemeClr val="bg1"/>
                </a:solidFill>
              </a:rPr>
              <a:t>Mme C, rentre à domicile.</a:t>
            </a:r>
            <a:endParaRPr lang="fr-FR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14627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3">
            <a:extLst>
              <a:ext uri="{FF2B5EF4-FFF2-40B4-BE49-F238E27FC236}">
                <a16:creationId xmlns:a16="http://schemas.microsoft.com/office/drawing/2014/main" id="{03BBF051-7631-492D-81A1-2D430F5402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3568" y="1052736"/>
            <a:ext cx="4494261" cy="1080120"/>
          </a:xfrm>
        </p:spPr>
        <p:txBody>
          <a:bodyPr anchor="ctr">
            <a:normAutofit/>
          </a:bodyPr>
          <a:lstStyle/>
          <a:p>
            <a:pPr algn="l">
              <a:lnSpc>
                <a:spcPct val="90000"/>
              </a:lnSpc>
            </a:pPr>
            <a:r>
              <a:rPr lang="fr-FR" sz="3200" u="sng" dirty="0">
                <a:solidFill>
                  <a:schemeClr val="bg1"/>
                </a:solidFill>
              </a:rPr>
              <a:t>Cas clinique</a:t>
            </a:r>
            <a:r>
              <a:rPr lang="fr-FR" sz="3200" dirty="0">
                <a:solidFill>
                  <a:schemeClr val="bg1"/>
                </a:solidFill>
              </a:rPr>
              <a:t>:</a:t>
            </a:r>
            <a:br>
              <a:rPr lang="fr-FR" sz="1800" b="1" dirty="0">
                <a:solidFill>
                  <a:schemeClr val="bg1"/>
                </a:solidFill>
              </a:rPr>
            </a:br>
            <a:br>
              <a:rPr lang="fr-FR" sz="1800" b="1" dirty="0">
                <a:solidFill>
                  <a:schemeClr val="bg1"/>
                </a:solidFill>
              </a:rPr>
            </a:br>
            <a:endParaRPr lang="fr-FR" sz="1800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C1ADCFC-30F9-4F34-9349-B4005FB63E3B}"/>
              </a:ext>
            </a:extLst>
          </p:cNvPr>
          <p:cNvSpPr txBox="1"/>
          <p:nvPr/>
        </p:nvSpPr>
        <p:spPr>
          <a:xfrm>
            <a:off x="953598" y="2945021"/>
            <a:ext cx="7236804" cy="967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000" dirty="0">
                <a:solidFill>
                  <a:schemeClr val="bg1"/>
                </a:solidFill>
              </a:rPr>
              <a:t>Le 03/05/22 à </a:t>
            </a:r>
            <a:r>
              <a:rPr lang="fr-FR" sz="2000" b="1" dirty="0">
                <a:solidFill>
                  <a:schemeClr val="bg1"/>
                </a:solidFill>
              </a:rPr>
              <a:t>J18</a:t>
            </a:r>
            <a:r>
              <a:rPr lang="fr-FR" sz="2000" dirty="0">
                <a:solidFill>
                  <a:schemeClr val="bg1"/>
                </a:solidFill>
              </a:rPr>
              <a:t> de sa chirurgie, elle présente une </a:t>
            </a:r>
            <a:r>
              <a:rPr lang="fr-FR" sz="2000" b="1" dirty="0">
                <a:solidFill>
                  <a:schemeClr val="bg1"/>
                </a:solidFill>
              </a:rPr>
              <a:t>douleur thoracique, associée à une anorexie, constipation et une fièvre.</a:t>
            </a:r>
          </a:p>
        </p:txBody>
      </p:sp>
    </p:spTree>
    <p:extLst>
      <p:ext uri="{BB962C8B-B14F-4D97-AF65-F5344CB8AC3E}">
        <p14:creationId xmlns:p14="http://schemas.microsoft.com/office/powerpoint/2010/main" val="303150612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49F388DC-C47F-4048-9B69-F1644A2A16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422C035D-D3AD-4301-A1B5-D4C91E3C58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4926329"/>
            <a:ext cx="9143997" cy="1931671"/>
          </a:xfrm>
          <a:custGeom>
            <a:avLst/>
            <a:gdLst>
              <a:gd name="connsiteX0" fmla="*/ 619388 w 12191996"/>
              <a:gd name="connsiteY0" fmla="*/ 0 h 1931671"/>
              <a:gd name="connsiteX1" fmla="*/ 687651 w 12191996"/>
              <a:gd name="connsiteY1" fmla="*/ 3175 h 1931671"/>
              <a:gd name="connsiteX2" fmla="*/ 747976 w 12191996"/>
              <a:gd name="connsiteY2" fmla="*/ 9525 h 1931671"/>
              <a:gd name="connsiteX3" fmla="*/ 800363 w 12191996"/>
              <a:gd name="connsiteY3" fmla="*/ 20637 h 1931671"/>
              <a:gd name="connsiteX4" fmla="*/ 846401 w 12191996"/>
              <a:gd name="connsiteY4" fmla="*/ 36512 h 1931671"/>
              <a:gd name="connsiteX5" fmla="*/ 887676 w 12191996"/>
              <a:gd name="connsiteY5" fmla="*/ 52387 h 1931671"/>
              <a:gd name="connsiteX6" fmla="*/ 924188 w 12191996"/>
              <a:gd name="connsiteY6" fmla="*/ 68262 h 1931671"/>
              <a:gd name="connsiteX7" fmla="*/ 962288 w 12191996"/>
              <a:gd name="connsiteY7" fmla="*/ 87312 h 1931671"/>
              <a:gd name="connsiteX8" fmla="*/ 1000388 w 12191996"/>
              <a:gd name="connsiteY8" fmla="*/ 106362 h 1931671"/>
              <a:gd name="connsiteX9" fmla="*/ 1036901 w 12191996"/>
              <a:gd name="connsiteY9" fmla="*/ 125412 h 1931671"/>
              <a:gd name="connsiteX10" fmla="*/ 1078176 w 12191996"/>
              <a:gd name="connsiteY10" fmla="*/ 141287 h 1931671"/>
              <a:gd name="connsiteX11" fmla="*/ 1124213 w 12191996"/>
              <a:gd name="connsiteY11" fmla="*/ 155575 h 1931671"/>
              <a:gd name="connsiteX12" fmla="*/ 1176601 w 12191996"/>
              <a:gd name="connsiteY12" fmla="*/ 166687 h 1931671"/>
              <a:gd name="connsiteX13" fmla="*/ 1236926 w 12191996"/>
              <a:gd name="connsiteY13" fmla="*/ 174625 h 1931671"/>
              <a:gd name="connsiteX14" fmla="*/ 1305188 w 12191996"/>
              <a:gd name="connsiteY14" fmla="*/ 176212 h 1931671"/>
              <a:gd name="connsiteX15" fmla="*/ 1373451 w 12191996"/>
              <a:gd name="connsiteY15" fmla="*/ 174625 h 1931671"/>
              <a:gd name="connsiteX16" fmla="*/ 1433776 w 12191996"/>
              <a:gd name="connsiteY16" fmla="*/ 166687 h 1931671"/>
              <a:gd name="connsiteX17" fmla="*/ 1486163 w 12191996"/>
              <a:gd name="connsiteY17" fmla="*/ 155575 h 1931671"/>
              <a:gd name="connsiteX18" fmla="*/ 1532201 w 12191996"/>
              <a:gd name="connsiteY18" fmla="*/ 141287 h 1931671"/>
              <a:gd name="connsiteX19" fmla="*/ 1573476 w 12191996"/>
              <a:gd name="connsiteY19" fmla="*/ 125412 h 1931671"/>
              <a:gd name="connsiteX20" fmla="*/ 1609988 w 12191996"/>
              <a:gd name="connsiteY20" fmla="*/ 106362 h 1931671"/>
              <a:gd name="connsiteX21" fmla="*/ 1648088 w 12191996"/>
              <a:gd name="connsiteY21" fmla="*/ 87312 h 1931671"/>
              <a:gd name="connsiteX22" fmla="*/ 1686188 w 12191996"/>
              <a:gd name="connsiteY22" fmla="*/ 68262 h 1931671"/>
              <a:gd name="connsiteX23" fmla="*/ 1722701 w 12191996"/>
              <a:gd name="connsiteY23" fmla="*/ 52387 h 1931671"/>
              <a:gd name="connsiteX24" fmla="*/ 1763976 w 12191996"/>
              <a:gd name="connsiteY24" fmla="*/ 36512 h 1931671"/>
              <a:gd name="connsiteX25" fmla="*/ 1810013 w 12191996"/>
              <a:gd name="connsiteY25" fmla="*/ 20637 h 1931671"/>
              <a:gd name="connsiteX26" fmla="*/ 1862401 w 12191996"/>
              <a:gd name="connsiteY26" fmla="*/ 9525 h 1931671"/>
              <a:gd name="connsiteX27" fmla="*/ 1922726 w 12191996"/>
              <a:gd name="connsiteY27" fmla="*/ 3175 h 1931671"/>
              <a:gd name="connsiteX28" fmla="*/ 1990988 w 12191996"/>
              <a:gd name="connsiteY28" fmla="*/ 0 h 1931671"/>
              <a:gd name="connsiteX29" fmla="*/ 2059251 w 12191996"/>
              <a:gd name="connsiteY29" fmla="*/ 3175 h 1931671"/>
              <a:gd name="connsiteX30" fmla="*/ 2119576 w 12191996"/>
              <a:gd name="connsiteY30" fmla="*/ 9525 h 1931671"/>
              <a:gd name="connsiteX31" fmla="*/ 2171963 w 12191996"/>
              <a:gd name="connsiteY31" fmla="*/ 20637 h 1931671"/>
              <a:gd name="connsiteX32" fmla="*/ 2218001 w 12191996"/>
              <a:gd name="connsiteY32" fmla="*/ 36512 h 1931671"/>
              <a:gd name="connsiteX33" fmla="*/ 2259276 w 12191996"/>
              <a:gd name="connsiteY33" fmla="*/ 52387 h 1931671"/>
              <a:gd name="connsiteX34" fmla="*/ 2295788 w 12191996"/>
              <a:gd name="connsiteY34" fmla="*/ 68262 h 1931671"/>
              <a:gd name="connsiteX35" fmla="*/ 2333888 w 12191996"/>
              <a:gd name="connsiteY35" fmla="*/ 87312 h 1931671"/>
              <a:gd name="connsiteX36" fmla="*/ 2371988 w 12191996"/>
              <a:gd name="connsiteY36" fmla="*/ 106362 h 1931671"/>
              <a:gd name="connsiteX37" fmla="*/ 2408501 w 12191996"/>
              <a:gd name="connsiteY37" fmla="*/ 125412 h 1931671"/>
              <a:gd name="connsiteX38" fmla="*/ 2449776 w 12191996"/>
              <a:gd name="connsiteY38" fmla="*/ 141287 h 1931671"/>
              <a:gd name="connsiteX39" fmla="*/ 2495813 w 12191996"/>
              <a:gd name="connsiteY39" fmla="*/ 155575 h 1931671"/>
              <a:gd name="connsiteX40" fmla="*/ 2548201 w 12191996"/>
              <a:gd name="connsiteY40" fmla="*/ 166687 h 1931671"/>
              <a:gd name="connsiteX41" fmla="*/ 2608526 w 12191996"/>
              <a:gd name="connsiteY41" fmla="*/ 174625 h 1931671"/>
              <a:gd name="connsiteX42" fmla="*/ 2676788 w 12191996"/>
              <a:gd name="connsiteY42" fmla="*/ 176212 h 1931671"/>
              <a:gd name="connsiteX43" fmla="*/ 2745051 w 12191996"/>
              <a:gd name="connsiteY43" fmla="*/ 174625 h 1931671"/>
              <a:gd name="connsiteX44" fmla="*/ 2805376 w 12191996"/>
              <a:gd name="connsiteY44" fmla="*/ 166687 h 1931671"/>
              <a:gd name="connsiteX45" fmla="*/ 2857763 w 12191996"/>
              <a:gd name="connsiteY45" fmla="*/ 155575 h 1931671"/>
              <a:gd name="connsiteX46" fmla="*/ 2903801 w 12191996"/>
              <a:gd name="connsiteY46" fmla="*/ 141287 h 1931671"/>
              <a:gd name="connsiteX47" fmla="*/ 2945076 w 12191996"/>
              <a:gd name="connsiteY47" fmla="*/ 125412 h 1931671"/>
              <a:gd name="connsiteX48" fmla="*/ 2981588 w 12191996"/>
              <a:gd name="connsiteY48" fmla="*/ 106362 h 1931671"/>
              <a:gd name="connsiteX49" fmla="*/ 3019688 w 12191996"/>
              <a:gd name="connsiteY49" fmla="*/ 87312 h 1931671"/>
              <a:gd name="connsiteX50" fmla="*/ 3057788 w 12191996"/>
              <a:gd name="connsiteY50" fmla="*/ 68262 h 1931671"/>
              <a:gd name="connsiteX51" fmla="*/ 3094301 w 12191996"/>
              <a:gd name="connsiteY51" fmla="*/ 52387 h 1931671"/>
              <a:gd name="connsiteX52" fmla="*/ 3135576 w 12191996"/>
              <a:gd name="connsiteY52" fmla="*/ 36512 h 1931671"/>
              <a:gd name="connsiteX53" fmla="*/ 3181613 w 12191996"/>
              <a:gd name="connsiteY53" fmla="*/ 20637 h 1931671"/>
              <a:gd name="connsiteX54" fmla="*/ 3234001 w 12191996"/>
              <a:gd name="connsiteY54" fmla="*/ 9525 h 1931671"/>
              <a:gd name="connsiteX55" fmla="*/ 3294326 w 12191996"/>
              <a:gd name="connsiteY55" fmla="*/ 3175 h 1931671"/>
              <a:gd name="connsiteX56" fmla="*/ 3361001 w 12191996"/>
              <a:gd name="connsiteY56" fmla="*/ 0 h 1931671"/>
              <a:gd name="connsiteX57" fmla="*/ 3430851 w 12191996"/>
              <a:gd name="connsiteY57" fmla="*/ 3175 h 1931671"/>
              <a:gd name="connsiteX58" fmla="*/ 3491176 w 12191996"/>
              <a:gd name="connsiteY58" fmla="*/ 9525 h 1931671"/>
              <a:gd name="connsiteX59" fmla="*/ 3543563 w 12191996"/>
              <a:gd name="connsiteY59" fmla="*/ 20637 h 1931671"/>
              <a:gd name="connsiteX60" fmla="*/ 3589601 w 12191996"/>
              <a:gd name="connsiteY60" fmla="*/ 36512 h 1931671"/>
              <a:gd name="connsiteX61" fmla="*/ 3630876 w 12191996"/>
              <a:gd name="connsiteY61" fmla="*/ 52387 h 1931671"/>
              <a:gd name="connsiteX62" fmla="*/ 3667388 w 12191996"/>
              <a:gd name="connsiteY62" fmla="*/ 68262 h 1931671"/>
              <a:gd name="connsiteX63" fmla="*/ 3705488 w 12191996"/>
              <a:gd name="connsiteY63" fmla="*/ 87312 h 1931671"/>
              <a:gd name="connsiteX64" fmla="*/ 3743588 w 12191996"/>
              <a:gd name="connsiteY64" fmla="*/ 106362 h 1931671"/>
              <a:gd name="connsiteX65" fmla="*/ 3780101 w 12191996"/>
              <a:gd name="connsiteY65" fmla="*/ 125412 h 1931671"/>
              <a:gd name="connsiteX66" fmla="*/ 3821376 w 12191996"/>
              <a:gd name="connsiteY66" fmla="*/ 141287 h 1931671"/>
              <a:gd name="connsiteX67" fmla="*/ 3867413 w 12191996"/>
              <a:gd name="connsiteY67" fmla="*/ 155575 h 1931671"/>
              <a:gd name="connsiteX68" fmla="*/ 3919801 w 12191996"/>
              <a:gd name="connsiteY68" fmla="*/ 166687 h 1931671"/>
              <a:gd name="connsiteX69" fmla="*/ 3980126 w 12191996"/>
              <a:gd name="connsiteY69" fmla="*/ 174625 h 1931671"/>
              <a:gd name="connsiteX70" fmla="*/ 4048388 w 12191996"/>
              <a:gd name="connsiteY70" fmla="*/ 176212 h 1931671"/>
              <a:gd name="connsiteX71" fmla="*/ 4116651 w 12191996"/>
              <a:gd name="connsiteY71" fmla="*/ 174625 h 1931671"/>
              <a:gd name="connsiteX72" fmla="*/ 4176976 w 12191996"/>
              <a:gd name="connsiteY72" fmla="*/ 166687 h 1931671"/>
              <a:gd name="connsiteX73" fmla="*/ 4229363 w 12191996"/>
              <a:gd name="connsiteY73" fmla="*/ 155575 h 1931671"/>
              <a:gd name="connsiteX74" fmla="*/ 4275401 w 12191996"/>
              <a:gd name="connsiteY74" fmla="*/ 141287 h 1931671"/>
              <a:gd name="connsiteX75" fmla="*/ 4316676 w 12191996"/>
              <a:gd name="connsiteY75" fmla="*/ 125412 h 1931671"/>
              <a:gd name="connsiteX76" fmla="*/ 4353188 w 12191996"/>
              <a:gd name="connsiteY76" fmla="*/ 106362 h 1931671"/>
              <a:gd name="connsiteX77" fmla="*/ 4429388 w 12191996"/>
              <a:gd name="connsiteY77" fmla="*/ 68262 h 1931671"/>
              <a:gd name="connsiteX78" fmla="*/ 4465901 w 12191996"/>
              <a:gd name="connsiteY78" fmla="*/ 52387 h 1931671"/>
              <a:gd name="connsiteX79" fmla="*/ 4507176 w 12191996"/>
              <a:gd name="connsiteY79" fmla="*/ 36512 h 1931671"/>
              <a:gd name="connsiteX80" fmla="*/ 4553214 w 12191996"/>
              <a:gd name="connsiteY80" fmla="*/ 20637 h 1931671"/>
              <a:gd name="connsiteX81" fmla="*/ 4605601 w 12191996"/>
              <a:gd name="connsiteY81" fmla="*/ 9525 h 1931671"/>
              <a:gd name="connsiteX82" fmla="*/ 4665927 w 12191996"/>
              <a:gd name="connsiteY82" fmla="*/ 3175 h 1931671"/>
              <a:gd name="connsiteX83" fmla="*/ 4734188 w 12191996"/>
              <a:gd name="connsiteY83" fmla="*/ 0 h 1931671"/>
              <a:gd name="connsiteX84" fmla="*/ 4802452 w 12191996"/>
              <a:gd name="connsiteY84" fmla="*/ 3175 h 1931671"/>
              <a:gd name="connsiteX85" fmla="*/ 4862776 w 12191996"/>
              <a:gd name="connsiteY85" fmla="*/ 9525 h 1931671"/>
              <a:gd name="connsiteX86" fmla="*/ 4915164 w 12191996"/>
              <a:gd name="connsiteY86" fmla="*/ 20637 h 1931671"/>
              <a:gd name="connsiteX87" fmla="*/ 4961200 w 12191996"/>
              <a:gd name="connsiteY87" fmla="*/ 36512 h 1931671"/>
              <a:gd name="connsiteX88" fmla="*/ 5002476 w 12191996"/>
              <a:gd name="connsiteY88" fmla="*/ 52387 h 1931671"/>
              <a:gd name="connsiteX89" fmla="*/ 5038988 w 12191996"/>
              <a:gd name="connsiteY89" fmla="*/ 68262 h 1931671"/>
              <a:gd name="connsiteX90" fmla="*/ 5077089 w 12191996"/>
              <a:gd name="connsiteY90" fmla="*/ 87312 h 1931671"/>
              <a:gd name="connsiteX91" fmla="*/ 5115188 w 12191996"/>
              <a:gd name="connsiteY91" fmla="*/ 106362 h 1931671"/>
              <a:gd name="connsiteX92" fmla="*/ 5151700 w 12191996"/>
              <a:gd name="connsiteY92" fmla="*/ 125412 h 1931671"/>
              <a:gd name="connsiteX93" fmla="*/ 5192976 w 12191996"/>
              <a:gd name="connsiteY93" fmla="*/ 141287 h 1931671"/>
              <a:gd name="connsiteX94" fmla="*/ 5239013 w 12191996"/>
              <a:gd name="connsiteY94" fmla="*/ 155575 h 1931671"/>
              <a:gd name="connsiteX95" fmla="*/ 5291400 w 12191996"/>
              <a:gd name="connsiteY95" fmla="*/ 166687 h 1931671"/>
              <a:gd name="connsiteX96" fmla="*/ 5351726 w 12191996"/>
              <a:gd name="connsiteY96" fmla="*/ 174625 h 1931671"/>
              <a:gd name="connsiteX97" fmla="*/ 5410198 w 12191996"/>
              <a:gd name="connsiteY97" fmla="*/ 175985 h 1931671"/>
              <a:gd name="connsiteX98" fmla="*/ 5468670 w 12191996"/>
              <a:gd name="connsiteY98" fmla="*/ 174625 h 1931671"/>
              <a:gd name="connsiteX99" fmla="*/ 5528995 w 12191996"/>
              <a:gd name="connsiteY99" fmla="*/ 166687 h 1931671"/>
              <a:gd name="connsiteX100" fmla="*/ 5581382 w 12191996"/>
              <a:gd name="connsiteY100" fmla="*/ 155575 h 1931671"/>
              <a:gd name="connsiteX101" fmla="*/ 5627420 w 12191996"/>
              <a:gd name="connsiteY101" fmla="*/ 141287 h 1931671"/>
              <a:gd name="connsiteX102" fmla="*/ 5668695 w 12191996"/>
              <a:gd name="connsiteY102" fmla="*/ 125412 h 1931671"/>
              <a:gd name="connsiteX103" fmla="*/ 5705208 w 12191996"/>
              <a:gd name="connsiteY103" fmla="*/ 106362 h 1931671"/>
              <a:gd name="connsiteX104" fmla="*/ 5743307 w 12191996"/>
              <a:gd name="connsiteY104" fmla="*/ 87312 h 1931671"/>
              <a:gd name="connsiteX105" fmla="*/ 5781407 w 12191996"/>
              <a:gd name="connsiteY105" fmla="*/ 68262 h 1931671"/>
              <a:gd name="connsiteX106" fmla="*/ 5817920 w 12191996"/>
              <a:gd name="connsiteY106" fmla="*/ 52387 h 1931671"/>
              <a:gd name="connsiteX107" fmla="*/ 5859195 w 12191996"/>
              <a:gd name="connsiteY107" fmla="*/ 36512 h 1931671"/>
              <a:gd name="connsiteX108" fmla="*/ 5905233 w 12191996"/>
              <a:gd name="connsiteY108" fmla="*/ 20637 h 1931671"/>
              <a:gd name="connsiteX109" fmla="*/ 5957620 w 12191996"/>
              <a:gd name="connsiteY109" fmla="*/ 9525 h 1931671"/>
              <a:gd name="connsiteX110" fmla="*/ 6017946 w 12191996"/>
              <a:gd name="connsiteY110" fmla="*/ 3175 h 1931671"/>
              <a:gd name="connsiteX111" fmla="*/ 6086208 w 12191996"/>
              <a:gd name="connsiteY111" fmla="*/ 0 h 1931671"/>
              <a:gd name="connsiteX112" fmla="*/ 6095998 w 12191996"/>
              <a:gd name="connsiteY112" fmla="*/ 455 h 1931671"/>
              <a:gd name="connsiteX113" fmla="*/ 6105788 w 12191996"/>
              <a:gd name="connsiteY113" fmla="*/ 0 h 1931671"/>
              <a:gd name="connsiteX114" fmla="*/ 6174051 w 12191996"/>
              <a:gd name="connsiteY114" fmla="*/ 3175 h 1931671"/>
              <a:gd name="connsiteX115" fmla="*/ 6234376 w 12191996"/>
              <a:gd name="connsiteY115" fmla="*/ 9525 h 1931671"/>
              <a:gd name="connsiteX116" fmla="*/ 6286763 w 12191996"/>
              <a:gd name="connsiteY116" fmla="*/ 20637 h 1931671"/>
              <a:gd name="connsiteX117" fmla="*/ 6332801 w 12191996"/>
              <a:gd name="connsiteY117" fmla="*/ 36512 h 1931671"/>
              <a:gd name="connsiteX118" fmla="*/ 6374076 w 12191996"/>
              <a:gd name="connsiteY118" fmla="*/ 52387 h 1931671"/>
              <a:gd name="connsiteX119" fmla="*/ 6410588 w 12191996"/>
              <a:gd name="connsiteY119" fmla="*/ 68262 h 1931671"/>
              <a:gd name="connsiteX120" fmla="*/ 6448688 w 12191996"/>
              <a:gd name="connsiteY120" fmla="*/ 87312 h 1931671"/>
              <a:gd name="connsiteX121" fmla="*/ 6486788 w 12191996"/>
              <a:gd name="connsiteY121" fmla="*/ 106362 h 1931671"/>
              <a:gd name="connsiteX122" fmla="*/ 6523301 w 12191996"/>
              <a:gd name="connsiteY122" fmla="*/ 125412 h 1931671"/>
              <a:gd name="connsiteX123" fmla="*/ 6564576 w 12191996"/>
              <a:gd name="connsiteY123" fmla="*/ 141287 h 1931671"/>
              <a:gd name="connsiteX124" fmla="*/ 6610613 w 12191996"/>
              <a:gd name="connsiteY124" fmla="*/ 155575 h 1931671"/>
              <a:gd name="connsiteX125" fmla="*/ 6663001 w 12191996"/>
              <a:gd name="connsiteY125" fmla="*/ 166687 h 1931671"/>
              <a:gd name="connsiteX126" fmla="*/ 6723326 w 12191996"/>
              <a:gd name="connsiteY126" fmla="*/ 174625 h 1931671"/>
              <a:gd name="connsiteX127" fmla="*/ 6781798 w 12191996"/>
              <a:gd name="connsiteY127" fmla="*/ 175985 h 1931671"/>
              <a:gd name="connsiteX128" fmla="*/ 6840270 w 12191996"/>
              <a:gd name="connsiteY128" fmla="*/ 174625 h 1931671"/>
              <a:gd name="connsiteX129" fmla="*/ 6900595 w 12191996"/>
              <a:gd name="connsiteY129" fmla="*/ 166687 h 1931671"/>
              <a:gd name="connsiteX130" fmla="*/ 6952982 w 12191996"/>
              <a:gd name="connsiteY130" fmla="*/ 155575 h 1931671"/>
              <a:gd name="connsiteX131" fmla="*/ 6999020 w 12191996"/>
              <a:gd name="connsiteY131" fmla="*/ 141287 h 1931671"/>
              <a:gd name="connsiteX132" fmla="*/ 7040295 w 12191996"/>
              <a:gd name="connsiteY132" fmla="*/ 125412 h 1931671"/>
              <a:gd name="connsiteX133" fmla="*/ 7076807 w 12191996"/>
              <a:gd name="connsiteY133" fmla="*/ 106362 h 1931671"/>
              <a:gd name="connsiteX134" fmla="*/ 7114907 w 12191996"/>
              <a:gd name="connsiteY134" fmla="*/ 87312 h 1931671"/>
              <a:gd name="connsiteX135" fmla="*/ 7153007 w 12191996"/>
              <a:gd name="connsiteY135" fmla="*/ 68262 h 1931671"/>
              <a:gd name="connsiteX136" fmla="*/ 7189520 w 12191996"/>
              <a:gd name="connsiteY136" fmla="*/ 52387 h 1931671"/>
              <a:gd name="connsiteX137" fmla="*/ 7230795 w 12191996"/>
              <a:gd name="connsiteY137" fmla="*/ 36512 h 1931671"/>
              <a:gd name="connsiteX138" fmla="*/ 7276832 w 12191996"/>
              <a:gd name="connsiteY138" fmla="*/ 20637 h 1931671"/>
              <a:gd name="connsiteX139" fmla="*/ 7329220 w 12191996"/>
              <a:gd name="connsiteY139" fmla="*/ 9525 h 1931671"/>
              <a:gd name="connsiteX140" fmla="*/ 7389545 w 12191996"/>
              <a:gd name="connsiteY140" fmla="*/ 3175 h 1931671"/>
              <a:gd name="connsiteX141" fmla="*/ 7457807 w 12191996"/>
              <a:gd name="connsiteY141" fmla="*/ 0 h 1931671"/>
              <a:gd name="connsiteX142" fmla="*/ 7526070 w 12191996"/>
              <a:gd name="connsiteY142" fmla="*/ 3175 h 1931671"/>
              <a:gd name="connsiteX143" fmla="*/ 7586395 w 12191996"/>
              <a:gd name="connsiteY143" fmla="*/ 9525 h 1931671"/>
              <a:gd name="connsiteX144" fmla="*/ 7638782 w 12191996"/>
              <a:gd name="connsiteY144" fmla="*/ 20637 h 1931671"/>
              <a:gd name="connsiteX145" fmla="*/ 7684820 w 12191996"/>
              <a:gd name="connsiteY145" fmla="*/ 36512 h 1931671"/>
              <a:gd name="connsiteX146" fmla="*/ 7726095 w 12191996"/>
              <a:gd name="connsiteY146" fmla="*/ 52387 h 1931671"/>
              <a:gd name="connsiteX147" fmla="*/ 7762607 w 12191996"/>
              <a:gd name="connsiteY147" fmla="*/ 68262 h 1931671"/>
              <a:gd name="connsiteX148" fmla="*/ 7800707 w 12191996"/>
              <a:gd name="connsiteY148" fmla="*/ 87312 h 1931671"/>
              <a:gd name="connsiteX149" fmla="*/ 7838807 w 12191996"/>
              <a:gd name="connsiteY149" fmla="*/ 106362 h 1931671"/>
              <a:gd name="connsiteX150" fmla="*/ 7875320 w 12191996"/>
              <a:gd name="connsiteY150" fmla="*/ 125412 h 1931671"/>
              <a:gd name="connsiteX151" fmla="*/ 7916595 w 12191996"/>
              <a:gd name="connsiteY151" fmla="*/ 141287 h 1931671"/>
              <a:gd name="connsiteX152" fmla="*/ 7962632 w 12191996"/>
              <a:gd name="connsiteY152" fmla="*/ 155575 h 1931671"/>
              <a:gd name="connsiteX153" fmla="*/ 8015020 w 12191996"/>
              <a:gd name="connsiteY153" fmla="*/ 166687 h 1931671"/>
              <a:gd name="connsiteX154" fmla="*/ 8075345 w 12191996"/>
              <a:gd name="connsiteY154" fmla="*/ 174625 h 1931671"/>
              <a:gd name="connsiteX155" fmla="*/ 8143607 w 12191996"/>
              <a:gd name="connsiteY155" fmla="*/ 176212 h 1931671"/>
              <a:gd name="connsiteX156" fmla="*/ 8211870 w 12191996"/>
              <a:gd name="connsiteY156" fmla="*/ 174625 h 1931671"/>
              <a:gd name="connsiteX157" fmla="*/ 8272195 w 12191996"/>
              <a:gd name="connsiteY157" fmla="*/ 166687 h 1931671"/>
              <a:gd name="connsiteX158" fmla="*/ 8324582 w 12191996"/>
              <a:gd name="connsiteY158" fmla="*/ 155575 h 1931671"/>
              <a:gd name="connsiteX159" fmla="*/ 8370620 w 12191996"/>
              <a:gd name="connsiteY159" fmla="*/ 141287 h 1931671"/>
              <a:gd name="connsiteX160" fmla="*/ 8411895 w 12191996"/>
              <a:gd name="connsiteY160" fmla="*/ 125412 h 1931671"/>
              <a:gd name="connsiteX161" fmla="*/ 8448407 w 12191996"/>
              <a:gd name="connsiteY161" fmla="*/ 106362 h 1931671"/>
              <a:gd name="connsiteX162" fmla="*/ 8486507 w 12191996"/>
              <a:gd name="connsiteY162" fmla="*/ 87312 h 1931671"/>
              <a:gd name="connsiteX163" fmla="*/ 8524607 w 12191996"/>
              <a:gd name="connsiteY163" fmla="*/ 68262 h 1931671"/>
              <a:gd name="connsiteX164" fmla="*/ 8561119 w 12191996"/>
              <a:gd name="connsiteY164" fmla="*/ 52387 h 1931671"/>
              <a:gd name="connsiteX165" fmla="*/ 8602395 w 12191996"/>
              <a:gd name="connsiteY165" fmla="*/ 36512 h 1931671"/>
              <a:gd name="connsiteX166" fmla="*/ 8648431 w 12191996"/>
              <a:gd name="connsiteY166" fmla="*/ 20637 h 1931671"/>
              <a:gd name="connsiteX167" fmla="*/ 8700819 w 12191996"/>
              <a:gd name="connsiteY167" fmla="*/ 9525 h 1931671"/>
              <a:gd name="connsiteX168" fmla="*/ 8761145 w 12191996"/>
              <a:gd name="connsiteY168" fmla="*/ 3175 h 1931671"/>
              <a:gd name="connsiteX169" fmla="*/ 8827819 w 12191996"/>
              <a:gd name="connsiteY169" fmla="*/ 0 h 1931671"/>
              <a:gd name="connsiteX170" fmla="*/ 8897669 w 12191996"/>
              <a:gd name="connsiteY170" fmla="*/ 3175 h 1931671"/>
              <a:gd name="connsiteX171" fmla="*/ 8957995 w 12191996"/>
              <a:gd name="connsiteY171" fmla="*/ 9525 h 1931671"/>
              <a:gd name="connsiteX172" fmla="*/ 9010381 w 12191996"/>
              <a:gd name="connsiteY172" fmla="*/ 20637 h 1931671"/>
              <a:gd name="connsiteX173" fmla="*/ 9056419 w 12191996"/>
              <a:gd name="connsiteY173" fmla="*/ 36512 h 1931671"/>
              <a:gd name="connsiteX174" fmla="*/ 9097695 w 12191996"/>
              <a:gd name="connsiteY174" fmla="*/ 52387 h 1931671"/>
              <a:gd name="connsiteX175" fmla="*/ 9134207 w 12191996"/>
              <a:gd name="connsiteY175" fmla="*/ 68262 h 1931671"/>
              <a:gd name="connsiteX176" fmla="*/ 9172307 w 12191996"/>
              <a:gd name="connsiteY176" fmla="*/ 87312 h 1931671"/>
              <a:gd name="connsiteX177" fmla="*/ 9210407 w 12191996"/>
              <a:gd name="connsiteY177" fmla="*/ 106362 h 1931671"/>
              <a:gd name="connsiteX178" fmla="*/ 9246919 w 12191996"/>
              <a:gd name="connsiteY178" fmla="*/ 125412 h 1931671"/>
              <a:gd name="connsiteX179" fmla="*/ 9288195 w 12191996"/>
              <a:gd name="connsiteY179" fmla="*/ 141287 h 1931671"/>
              <a:gd name="connsiteX180" fmla="*/ 9334231 w 12191996"/>
              <a:gd name="connsiteY180" fmla="*/ 155575 h 1931671"/>
              <a:gd name="connsiteX181" fmla="*/ 9386619 w 12191996"/>
              <a:gd name="connsiteY181" fmla="*/ 166687 h 1931671"/>
              <a:gd name="connsiteX182" fmla="*/ 9446945 w 12191996"/>
              <a:gd name="connsiteY182" fmla="*/ 174625 h 1931671"/>
              <a:gd name="connsiteX183" fmla="*/ 9515207 w 12191996"/>
              <a:gd name="connsiteY183" fmla="*/ 176212 h 1931671"/>
              <a:gd name="connsiteX184" fmla="*/ 9583469 w 12191996"/>
              <a:gd name="connsiteY184" fmla="*/ 174625 h 1931671"/>
              <a:gd name="connsiteX185" fmla="*/ 9643795 w 12191996"/>
              <a:gd name="connsiteY185" fmla="*/ 166687 h 1931671"/>
              <a:gd name="connsiteX186" fmla="*/ 9696181 w 12191996"/>
              <a:gd name="connsiteY186" fmla="*/ 155575 h 1931671"/>
              <a:gd name="connsiteX187" fmla="*/ 9742219 w 12191996"/>
              <a:gd name="connsiteY187" fmla="*/ 141287 h 1931671"/>
              <a:gd name="connsiteX188" fmla="*/ 9783495 w 12191996"/>
              <a:gd name="connsiteY188" fmla="*/ 125412 h 1931671"/>
              <a:gd name="connsiteX189" fmla="*/ 9820007 w 12191996"/>
              <a:gd name="connsiteY189" fmla="*/ 106362 h 1931671"/>
              <a:gd name="connsiteX190" fmla="*/ 9896207 w 12191996"/>
              <a:gd name="connsiteY190" fmla="*/ 68262 h 1931671"/>
              <a:gd name="connsiteX191" fmla="*/ 9932719 w 12191996"/>
              <a:gd name="connsiteY191" fmla="*/ 52387 h 1931671"/>
              <a:gd name="connsiteX192" fmla="*/ 9973995 w 12191996"/>
              <a:gd name="connsiteY192" fmla="*/ 36512 h 1931671"/>
              <a:gd name="connsiteX193" fmla="*/ 10020031 w 12191996"/>
              <a:gd name="connsiteY193" fmla="*/ 20637 h 1931671"/>
              <a:gd name="connsiteX194" fmla="*/ 10072419 w 12191996"/>
              <a:gd name="connsiteY194" fmla="*/ 9525 h 1931671"/>
              <a:gd name="connsiteX195" fmla="*/ 10132745 w 12191996"/>
              <a:gd name="connsiteY195" fmla="*/ 3175 h 1931671"/>
              <a:gd name="connsiteX196" fmla="*/ 10201007 w 12191996"/>
              <a:gd name="connsiteY196" fmla="*/ 0 h 1931671"/>
              <a:gd name="connsiteX197" fmla="*/ 10269269 w 12191996"/>
              <a:gd name="connsiteY197" fmla="*/ 3175 h 1931671"/>
              <a:gd name="connsiteX198" fmla="*/ 10329595 w 12191996"/>
              <a:gd name="connsiteY198" fmla="*/ 9525 h 1931671"/>
              <a:gd name="connsiteX199" fmla="*/ 10381981 w 12191996"/>
              <a:gd name="connsiteY199" fmla="*/ 20637 h 1931671"/>
              <a:gd name="connsiteX200" fmla="*/ 10428019 w 12191996"/>
              <a:gd name="connsiteY200" fmla="*/ 36512 h 1931671"/>
              <a:gd name="connsiteX201" fmla="*/ 10469295 w 12191996"/>
              <a:gd name="connsiteY201" fmla="*/ 52387 h 1931671"/>
              <a:gd name="connsiteX202" fmla="*/ 10505807 w 12191996"/>
              <a:gd name="connsiteY202" fmla="*/ 68262 h 1931671"/>
              <a:gd name="connsiteX203" fmla="*/ 10543907 w 12191996"/>
              <a:gd name="connsiteY203" fmla="*/ 87312 h 1931671"/>
              <a:gd name="connsiteX204" fmla="*/ 10582007 w 12191996"/>
              <a:gd name="connsiteY204" fmla="*/ 106362 h 1931671"/>
              <a:gd name="connsiteX205" fmla="*/ 10618519 w 12191996"/>
              <a:gd name="connsiteY205" fmla="*/ 125412 h 1931671"/>
              <a:gd name="connsiteX206" fmla="*/ 10659795 w 12191996"/>
              <a:gd name="connsiteY206" fmla="*/ 141287 h 1931671"/>
              <a:gd name="connsiteX207" fmla="*/ 10705831 w 12191996"/>
              <a:gd name="connsiteY207" fmla="*/ 155575 h 1931671"/>
              <a:gd name="connsiteX208" fmla="*/ 10758219 w 12191996"/>
              <a:gd name="connsiteY208" fmla="*/ 166687 h 1931671"/>
              <a:gd name="connsiteX209" fmla="*/ 10818545 w 12191996"/>
              <a:gd name="connsiteY209" fmla="*/ 174625 h 1931671"/>
              <a:gd name="connsiteX210" fmla="*/ 10886807 w 12191996"/>
              <a:gd name="connsiteY210" fmla="*/ 176212 h 1931671"/>
              <a:gd name="connsiteX211" fmla="*/ 10955069 w 12191996"/>
              <a:gd name="connsiteY211" fmla="*/ 174625 h 1931671"/>
              <a:gd name="connsiteX212" fmla="*/ 11015395 w 12191996"/>
              <a:gd name="connsiteY212" fmla="*/ 166687 h 1931671"/>
              <a:gd name="connsiteX213" fmla="*/ 11067781 w 12191996"/>
              <a:gd name="connsiteY213" fmla="*/ 155575 h 1931671"/>
              <a:gd name="connsiteX214" fmla="*/ 11113819 w 12191996"/>
              <a:gd name="connsiteY214" fmla="*/ 141287 h 1931671"/>
              <a:gd name="connsiteX215" fmla="*/ 11155095 w 12191996"/>
              <a:gd name="connsiteY215" fmla="*/ 125412 h 1931671"/>
              <a:gd name="connsiteX216" fmla="*/ 11191607 w 12191996"/>
              <a:gd name="connsiteY216" fmla="*/ 106362 h 1931671"/>
              <a:gd name="connsiteX217" fmla="*/ 11229707 w 12191996"/>
              <a:gd name="connsiteY217" fmla="*/ 87312 h 1931671"/>
              <a:gd name="connsiteX218" fmla="*/ 11267807 w 12191996"/>
              <a:gd name="connsiteY218" fmla="*/ 68262 h 1931671"/>
              <a:gd name="connsiteX219" fmla="*/ 11304319 w 12191996"/>
              <a:gd name="connsiteY219" fmla="*/ 52387 h 1931671"/>
              <a:gd name="connsiteX220" fmla="*/ 11345595 w 12191996"/>
              <a:gd name="connsiteY220" fmla="*/ 36512 h 1931671"/>
              <a:gd name="connsiteX221" fmla="*/ 11391631 w 12191996"/>
              <a:gd name="connsiteY221" fmla="*/ 20637 h 1931671"/>
              <a:gd name="connsiteX222" fmla="*/ 11444019 w 12191996"/>
              <a:gd name="connsiteY222" fmla="*/ 9525 h 1931671"/>
              <a:gd name="connsiteX223" fmla="*/ 11504345 w 12191996"/>
              <a:gd name="connsiteY223" fmla="*/ 3175 h 1931671"/>
              <a:gd name="connsiteX224" fmla="*/ 11572607 w 12191996"/>
              <a:gd name="connsiteY224" fmla="*/ 0 h 1931671"/>
              <a:gd name="connsiteX225" fmla="*/ 11640869 w 12191996"/>
              <a:gd name="connsiteY225" fmla="*/ 3175 h 1931671"/>
              <a:gd name="connsiteX226" fmla="*/ 11701195 w 12191996"/>
              <a:gd name="connsiteY226" fmla="*/ 9525 h 1931671"/>
              <a:gd name="connsiteX227" fmla="*/ 11753581 w 12191996"/>
              <a:gd name="connsiteY227" fmla="*/ 20637 h 1931671"/>
              <a:gd name="connsiteX228" fmla="*/ 11799619 w 12191996"/>
              <a:gd name="connsiteY228" fmla="*/ 36512 h 1931671"/>
              <a:gd name="connsiteX229" fmla="*/ 11840895 w 12191996"/>
              <a:gd name="connsiteY229" fmla="*/ 52387 h 1931671"/>
              <a:gd name="connsiteX230" fmla="*/ 11877407 w 12191996"/>
              <a:gd name="connsiteY230" fmla="*/ 68262 h 1931671"/>
              <a:gd name="connsiteX231" fmla="*/ 11915507 w 12191996"/>
              <a:gd name="connsiteY231" fmla="*/ 87312 h 1931671"/>
              <a:gd name="connsiteX232" fmla="*/ 11953607 w 12191996"/>
              <a:gd name="connsiteY232" fmla="*/ 106362 h 1931671"/>
              <a:gd name="connsiteX233" fmla="*/ 11990119 w 12191996"/>
              <a:gd name="connsiteY233" fmla="*/ 125412 h 1931671"/>
              <a:gd name="connsiteX234" fmla="*/ 12031395 w 12191996"/>
              <a:gd name="connsiteY234" fmla="*/ 141287 h 1931671"/>
              <a:gd name="connsiteX235" fmla="*/ 12077431 w 12191996"/>
              <a:gd name="connsiteY235" fmla="*/ 155575 h 1931671"/>
              <a:gd name="connsiteX236" fmla="*/ 12129819 w 12191996"/>
              <a:gd name="connsiteY236" fmla="*/ 166688 h 1931671"/>
              <a:gd name="connsiteX237" fmla="*/ 12190145 w 12191996"/>
              <a:gd name="connsiteY237" fmla="*/ 174625 h 1931671"/>
              <a:gd name="connsiteX238" fmla="*/ 12191996 w 12191996"/>
              <a:gd name="connsiteY238" fmla="*/ 174668 h 1931671"/>
              <a:gd name="connsiteX239" fmla="*/ 12191996 w 12191996"/>
              <a:gd name="connsiteY239" fmla="*/ 1931671 h 1931671"/>
              <a:gd name="connsiteX240" fmla="*/ 0 w 12191996"/>
              <a:gd name="connsiteY240" fmla="*/ 1931671 h 1931671"/>
              <a:gd name="connsiteX241" fmla="*/ 0 w 12191996"/>
              <a:gd name="connsiteY241" fmla="*/ 174668 h 1931671"/>
              <a:gd name="connsiteX242" fmla="*/ 1851 w 12191996"/>
              <a:gd name="connsiteY242" fmla="*/ 174625 h 1931671"/>
              <a:gd name="connsiteX243" fmla="*/ 62176 w 12191996"/>
              <a:gd name="connsiteY243" fmla="*/ 166687 h 1931671"/>
              <a:gd name="connsiteX244" fmla="*/ 114563 w 12191996"/>
              <a:gd name="connsiteY244" fmla="*/ 155575 h 1931671"/>
              <a:gd name="connsiteX245" fmla="*/ 160601 w 12191996"/>
              <a:gd name="connsiteY245" fmla="*/ 141287 h 1931671"/>
              <a:gd name="connsiteX246" fmla="*/ 201876 w 12191996"/>
              <a:gd name="connsiteY246" fmla="*/ 125412 h 1931671"/>
              <a:gd name="connsiteX247" fmla="*/ 238388 w 12191996"/>
              <a:gd name="connsiteY247" fmla="*/ 106362 h 1931671"/>
              <a:gd name="connsiteX248" fmla="*/ 276488 w 12191996"/>
              <a:gd name="connsiteY248" fmla="*/ 87312 h 1931671"/>
              <a:gd name="connsiteX249" fmla="*/ 314588 w 12191996"/>
              <a:gd name="connsiteY249" fmla="*/ 68262 h 1931671"/>
              <a:gd name="connsiteX250" fmla="*/ 351101 w 12191996"/>
              <a:gd name="connsiteY250" fmla="*/ 52387 h 1931671"/>
              <a:gd name="connsiteX251" fmla="*/ 392376 w 12191996"/>
              <a:gd name="connsiteY251" fmla="*/ 36512 h 1931671"/>
              <a:gd name="connsiteX252" fmla="*/ 438413 w 12191996"/>
              <a:gd name="connsiteY252" fmla="*/ 20637 h 1931671"/>
              <a:gd name="connsiteX253" fmla="*/ 490801 w 12191996"/>
              <a:gd name="connsiteY253" fmla="*/ 9525 h 1931671"/>
              <a:gd name="connsiteX254" fmla="*/ 551126 w 12191996"/>
              <a:gd name="connsiteY254" fmla="*/ 3175 h 1931671"/>
              <a:gd name="connsiteX255" fmla="*/ 619388 w 12191996"/>
              <a:gd name="connsiteY255" fmla="*/ 0 h 1931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</a:cxnLst>
            <a:rect l="l" t="t" r="r" b="b"/>
            <a:pathLst>
              <a:path w="12191996" h="1931671">
                <a:moveTo>
                  <a:pt x="619388" y="0"/>
                </a:moveTo>
                <a:lnTo>
                  <a:pt x="687651" y="3175"/>
                </a:lnTo>
                <a:lnTo>
                  <a:pt x="747976" y="9525"/>
                </a:lnTo>
                <a:lnTo>
                  <a:pt x="800363" y="20637"/>
                </a:lnTo>
                <a:lnTo>
                  <a:pt x="846401" y="36512"/>
                </a:lnTo>
                <a:lnTo>
                  <a:pt x="887676" y="52387"/>
                </a:lnTo>
                <a:lnTo>
                  <a:pt x="924188" y="68262"/>
                </a:lnTo>
                <a:lnTo>
                  <a:pt x="962288" y="87312"/>
                </a:lnTo>
                <a:lnTo>
                  <a:pt x="1000388" y="106362"/>
                </a:lnTo>
                <a:lnTo>
                  <a:pt x="1036901" y="125412"/>
                </a:lnTo>
                <a:lnTo>
                  <a:pt x="1078176" y="141287"/>
                </a:lnTo>
                <a:lnTo>
                  <a:pt x="1124213" y="155575"/>
                </a:lnTo>
                <a:lnTo>
                  <a:pt x="1176601" y="166687"/>
                </a:lnTo>
                <a:lnTo>
                  <a:pt x="1236926" y="174625"/>
                </a:lnTo>
                <a:lnTo>
                  <a:pt x="1305188" y="176212"/>
                </a:lnTo>
                <a:lnTo>
                  <a:pt x="1373451" y="174625"/>
                </a:lnTo>
                <a:lnTo>
                  <a:pt x="1433776" y="166687"/>
                </a:lnTo>
                <a:lnTo>
                  <a:pt x="1486163" y="155575"/>
                </a:lnTo>
                <a:lnTo>
                  <a:pt x="1532201" y="141287"/>
                </a:lnTo>
                <a:lnTo>
                  <a:pt x="1573476" y="125412"/>
                </a:lnTo>
                <a:lnTo>
                  <a:pt x="1609988" y="106362"/>
                </a:lnTo>
                <a:lnTo>
                  <a:pt x="1648088" y="87312"/>
                </a:lnTo>
                <a:lnTo>
                  <a:pt x="1686188" y="68262"/>
                </a:lnTo>
                <a:lnTo>
                  <a:pt x="1722701" y="52387"/>
                </a:lnTo>
                <a:lnTo>
                  <a:pt x="1763976" y="36512"/>
                </a:lnTo>
                <a:lnTo>
                  <a:pt x="1810013" y="20637"/>
                </a:lnTo>
                <a:lnTo>
                  <a:pt x="1862401" y="9525"/>
                </a:lnTo>
                <a:lnTo>
                  <a:pt x="1922726" y="3175"/>
                </a:lnTo>
                <a:lnTo>
                  <a:pt x="1990988" y="0"/>
                </a:lnTo>
                <a:lnTo>
                  <a:pt x="2059251" y="3175"/>
                </a:lnTo>
                <a:lnTo>
                  <a:pt x="2119576" y="9525"/>
                </a:lnTo>
                <a:lnTo>
                  <a:pt x="2171963" y="20637"/>
                </a:lnTo>
                <a:lnTo>
                  <a:pt x="2218001" y="36512"/>
                </a:lnTo>
                <a:lnTo>
                  <a:pt x="2259276" y="52387"/>
                </a:lnTo>
                <a:lnTo>
                  <a:pt x="2295788" y="68262"/>
                </a:lnTo>
                <a:lnTo>
                  <a:pt x="2333888" y="87312"/>
                </a:lnTo>
                <a:lnTo>
                  <a:pt x="2371988" y="106362"/>
                </a:lnTo>
                <a:lnTo>
                  <a:pt x="2408501" y="125412"/>
                </a:lnTo>
                <a:lnTo>
                  <a:pt x="2449776" y="141287"/>
                </a:lnTo>
                <a:lnTo>
                  <a:pt x="2495813" y="155575"/>
                </a:lnTo>
                <a:lnTo>
                  <a:pt x="2548201" y="166687"/>
                </a:lnTo>
                <a:lnTo>
                  <a:pt x="2608526" y="174625"/>
                </a:lnTo>
                <a:lnTo>
                  <a:pt x="2676788" y="176212"/>
                </a:lnTo>
                <a:lnTo>
                  <a:pt x="2745051" y="174625"/>
                </a:lnTo>
                <a:lnTo>
                  <a:pt x="2805376" y="166687"/>
                </a:lnTo>
                <a:lnTo>
                  <a:pt x="2857763" y="155575"/>
                </a:lnTo>
                <a:lnTo>
                  <a:pt x="2903801" y="141287"/>
                </a:lnTo>
                <a:lnTo>
                  <a:pt x="2945076" y="125412"/>
                </a:lnTo>
                <a:lnTo>
                  <a:pt x="2981588" y="106362"/>
                </a:lnTo>
                <a:lnTo>
                  <a:pt x="3019688" y="87312"/>
                </a:lnTo>
                <a:lnTo>
                  <a:pt x="3057788" y="68262"/>
                </a:lnTo>
                <a:lnTo>
                  <a:pt x="3094301" y="52387"/>
                </a:lnTo>
                <a:lnTo>
                  <a:pt x="3135576" y="36512"/>
                </a:lnTo>
                <a:lnTo>
                  <a:pt x="3181613" y="20637"/>
                </a:lnTo>
                <a:lnTo>
                  <a:pt x="3234001" y="9525"/>
                </a:lnTo>
                <a:lnTo>
                  <a:pt x="3294326" y="3175"/>
                </a:lnTo>
                <a:lnTo>
                  <a:pt x="3361001" y="0"/>
                </a:lnTo>
                <a:lnTo>
                  <a:pt x="3430851" y="3175"/>
                </a:lnTo>
                <a:lnTo>
                  <a:pt x="3491176" y="9525"/>
                </a:lnTo>
                <a:lnTo>
                  <a:pt x="3543563" y="20637"/>
                </a:lnTo>
                <a:lnTo>
                  <a:pt x="3589601" y="36512"/>
                </a:lnTo>
                <a:lnTo>
                  <a:pt x="3630876" y="52387"/>
                </a:lnTo>
                <a:lnTo>
                  <a:pt x="3667388" y="68262"/>
                </a:lnTo>
                <a:lnTo>
                  <a:pt x="3705488" y="87312"/>
                </a:lnTo>
                <a:lnTo>
                  <a:pt x="3743588" y="106362"/>
                </a:lnTo>
                <a:lnTo>
                  <a:pt x="3780101" y="125412"/>
                </a:lnTo>
                <a:lnTo>
                  <a:pt x="3821376" y="141287"/>
                </a:lnTo>
                <a:lnTo>
                  <a:pt x="3867413" y="155575"/>
                </a:lnTo>
                <a:lnTo>
                  <a:pt x="3919801" y="166687"/>
                </a:lnTo>
                <a:lnTo>
                  <a:pt x="3980126" y="174625"/>
                </a:lnTo>
                <a:lnTo>
                  <a:pt x="4048388" y="176212"/>
                </a:lnTo>
                <a:lnTo>
                  <a:pt x="4116651" y="174625"/>
                </a:lnTo>
                <a:lnTo>
                  <a:pt x="4176976" y="166687"/>
                </a:lnTo>
                <a:lnTo>
                  <a:pt x="4229363" y="155575"/>
                </a:lnTo>
                <a:lnTo>
                  <a:pt x="4275401" y="141287"/>
                </a:lnTo>
                <a:lnTo>
                  <a:pt x="4316676" y="125412"/>
                </a:lnTo>
                <a:lnTo>
                  <a:pt x="4353188" y="106362"/>
                </a:lnTo>
                <a:lnTo>
                  <a:pt x="4429388" y="68262"/>
                </a:lnTo>
                <a:lnTo>
                  <a:pt x="4465901" y="52387"/>
                </a:lnTo>
                <a:lnTo>
                  <a:pt x="4507176" y="36512"/>
                </a:lnTo>
                <a:lnTo>
                  <a:pt x="4553214" y="20637"/>
                </a:lnTo>
                <a:lnTo>
                  <a:pt x="4605601" y="9525"/>
                </a:lnTo>
                <a:lnTo>
                  <a:pt x="4665927" y="3175"/>
                </a:lnTo>
                <a:lnTo>
                  <a:pt x="4734188" y="0"/>
                </a:lnTo>
                <a:lnTo>
                  <a:pt x="4802452" y="3175"/>
                </a:lnTo>
                <a:lnTo>
                  <a:pt x="4862776" y="9525"/>
                </a:lnTo>
                <a:lnTo>
                  <a:pt x="4915164" y="20637"/>
                </a:lnTo>
                <a:lnTo>
                  <a:pt x="4961200" y="36512"/>
                </a:lnTo>
                <a:lnTo>
                  <a:pt x="5002476" y="52387"/>
                </a:lnTo>
                <a:lnTo>
                  <a:pt x="5038988" y="68262"/>
                </a:lnTo>
                <a:lnTo>
                  <a:pt x="5077089" y="87312"/>
                </a:lnTo>
                <a:lnTo>
                  <a:pt x="5115188" y="106362"/>
                </a:lnTo>
                <a:lnTo>
                  <a:pt x="5151700" y="125412"/>
                </a:lnTo>
                <a:lnTo>
                  <a:pt x="5192976" y="141287"/>
                </a:lnTo>
                <a:lnTo>
                  <a:pt x="5239013" y="155575"/>
                </a:lnTo>
                <a:lnTo>
                  <a:pt x="5291400" y="166687"/>
                </a:lnTo>
                <a:lnTo>
                  <a:pt x="5351726" y="174625"/>
                </a:lnTo>
                <a:lnTo>
                  <a:pt x="5410198" y="175985"/>
                </a:lnTo>
                <a:lnTo>
                  <a:pt x="5468670" y="174625"/>
                </a:lnTo>
                <a:lnTo>
                  <a:pt x="5528995" y="166687"/>
                </a:lnTo>
                <a:lnTo>
                  <a:pt x="5581382" y="155575"/>
                </a:lnTo>
                <a:lnTo>
                  <a:pt x="5627420" y="141287"/>
                </a:lnTo>
                <a:lnTo>
                  <a:pt x="5668695" y="125412"/>
                </a:lnTo>
                <a:lnTo>
                  <a:pt x="5705208" y="106362"/>
                </a:lnTo>
                <a:lnTo>
                  <a:pt x="5743307" y="87312"/>
                </a:lnTo>
                <a:lnTo>
                  <a:pt x="5781407" y="68262"/>
                </a:lnTo>
                <a:lnTo>
                  <a:pt x="5817920" y="52387"/>
                </a:lnTo>
                <a:lnTo>
                  <a:pt x="5859195" y="36512"/>
                </a:lnTo>
                <a:lnTo>
                  <a:pt x="5905233" y="20637"/>
                </a:lnTo>
                <a:lnTo>
                  <a:pt x="5957620" y="9525"/>
                </a:lnTo>
                <a:lnTo>
                  <a:pt x="6017946" y="3175"/>
                </a:lnTo>
                <a:lnTo>
                  <a:pt x="6086208" y="0"/>
                </a:lnTo>
                <a:lnTo>
                  <a:pt x="6095998" y="455"/>
                </a:lnTo>
                <a:lnTo>
                  <a:pt x="6105788" y="0"/>
                </a:lnTo>
                <a:lnTo>
                  <a:pt x="6174051" y="3175"/>
                </a:lnTo>
                <a:lnTo>
                  <a:pt x="6234376" y="9525"/>
                </a:lnTo>
                <a:lnTo>
                  <a:pt x="6286763" y="20637"/>
                </a:lnTo>
                <a:lnTo>
                  <a:pt x="6332801" y="36512"/>
                </a:lnTo>
                <a:lnTo>
                  <a:pt x="6374076" y="52387"/>
                </a:lnTo>
                <a:lnTo>
                  <a:pt x="6410588" y="68262"/>
                </a:lnTo>
                <a:lnTo>
                  <a:pt x="6448688" y="87312"/>
                </a:lnTo>
                <a:lnTo>
                  <a:pt x="6486788" y="106362"/>
                </a:lnTo>
                <a:lnTo>
                  <a:pt x="6523301" y="125412"/>
                </a:lnTo>
                <a:lnTo>
                  <a:pt x="6564576" y="141287"/>
                </a:lnTo>
                <a:lnTo>
                  <a:pt x="6610613" y="155575"/>
                </a:lnTo>
                <a:lnTo>
                  <a:pt x="6663001" y="166687"/>
                </a:lnTo>
                <a:lnTo>
                  <a:pt x="6723326" y="174625"/>
                </a:lnTo>
                <a:lnTo>
                  <a:pt x="6781798" y="175985"/>
                </a:lnTo>
                <a:lnTo>
                  <a:pt x="6840270" y="174625"/>
                </a:lnTo>
                <a:lnTo>
                  <a:pt x="6900595" y="166687"/>
                </a:lnTo>
                <a:lnTo>
                  <a:pt x="6952982" y="155575"/>
                </a:lnTo>
                <a:lnTo>
                  <a:pt x="6999020" y="141287"/>
                </a:lnTo>
                <a:lnTo>
                  <a:pt x="7040295" y="125412"/>
                </a:lnTo>
                <a:lnTo>
                  <a:pt x="7076807" y="106362"/>
                </a:lnTo>
                <a:lnTo>
                  <a:pt x="7114907" y="87312"/>
                </a:lnTo>
                <a:lnTo>
                  <a:pt x="7153007" y="68262"/>
                </a:lnTo>
                <a:lnTo>
                  <a:pt x="7189520" y="52387"/>
                </a:lnTo>
                <a:lnTo>
                  <a:pt x="7230795" y="36512"/>
                </a:lnTo>
                <a:lnTo>
                  <a:pt x="7276832" y="20637"/>
                </a:lnTo>
                <a:lnTo>
                  <a:pt x="7329220" y="9525"/>
                </a:lnTo>
                <a:lnTo>
                  <a:pt x="7389545" y="3175"/>
                </a:lnTo>
                <a:lnTo>
                  <a:pt x="7457807" y="0"/>
                </a:lnTo>
                <a:lnTo>
                  <a:pt x="7526070" y="3175"/>
                </a:lnTo>
                <a:lnTo>
                  <a:pt x="7586395" y="9525"/>
                </a:lnTo>
                <a:lnTo>
                  <a:pt x="7638782" y="20637"/>
                </a:lnTo>
                <a:lnTo>
                  <a:pt x="7684820" y="36512"/>
                </a:lnTo>
                <a:lnTo>
                  <a:pt x="7726095" y="52387"/>
                </a:lnTo>
                <a:lnTo>
                  <a:pt x="7762607" y="68262"/>
                </a:lnTo>
                <a:lnTo>
                  <a:pt x="7800707" y="87312"/>
                </a:lnTo>
                <a:lnTo>
                  <a:pt x="7838807" y="106362"/>
                </a:lnTo>
                <a:lnTo>
                  <a:pt x="7875320" y="125412"/>
                </a:lnTo>
                <a:lnTo>
                  <a:pt x="7916595" y="141287"/>
                </a:lnTo>
                <a:lnTo>
                  <a:pt x="7962632" y="155575"/>
                </a:lnTo>
                <a:lnTo>
                  <a:pt x="8015020" y="166687"/>
                </a:lnTo>
                <a:lnTo>
                  <a:pt x="8075345" y="174625"/>
                </a:lnTo>
                <a:lnTo>
                  <a:pt x="8143607" y="176212"/>
                </a:lnTo>
                <a:lnTo>
                  <a:pt x="8211870" y="174625"/>
                </a:lnTo>
                <a:lnTo>
                  <a:pt x="8272195" y="166687"/>
                </a:lnTo>
                <a:lnTo>
                  <a:pt x="8324582" y="155575"/>
                </a:lnTo>
                <a:lnTo>
                  <a:pt x="8370620" y="141287"/>
                </a:lnTo>
                <a:lnTo>
                  <a:pt x="8411895" y="125412"/>
                </a:lnTo>
                <a:lnTo>
                  <a:pt x="8448407" y="106362"/>
                </a:lnTo>
                <a:lnTo>
                  <a:pt x="8486507" y="87312"/>
                </a:lnTo>
                <a:lnTo>
                  <a:pt x="8524607" y="68262"/>
                </a:lnTo>
                <a:lnTo>
                  <a:pt x="8561119" y="52387"/>
                </a:lnTo>
                <a:lnTo>
                  <a:pt x="8602395" y="36512"/>
                </a:lnTo>
                <a:lnTo>
                  <a:pt x="8648431" y="20637"/>
                </a:lnTo>
                <a:lnTo>
                  <a:pt x="8700819" y="9525"/>
                </a:lnTo>
                <a:lnTo>
                  <a:pt x="8761145" y="3175"/>
                </a:lnTo>
                <a:lnTo>
                  <a:pt x="8827819" y="0"/>
                </a:lnTo>
                <a:lnTo>
                  <a:pt x="8897669" y="3175"/>
                </a:lnTo>
                <a:lnTo>
                  <a:pt x="8957995" y="9525"/>
                </a:lnTo>
                <a:lnTo>
                  <a:pt x="9010381" y="20637"/>
                </a:lnTo>
                <a:lnTo>
                  <a:pt x="9056419" y="36512"/>
                </a:lnTo>
                <a:lnTo>
                  <a:pt x="9097695" y="52387"/>
                </a:lnTo>
                <a:lnTo>
                  <a:pt x="9134207" y="68262"/>
                </a:lnTo>
                <a:lnTo>
                  <a:pt x="9172307" y="87312"/>
                </a:lnTo>
                <a:lnTo>
                  <a:pt x="9210407" y="106362"/>
                </a:lnTo>
                <a:lnTo>
                  <a:pt x="9246919" y="125412"/>
                </a:lnTo>
                <a:lnTo>
                  <a:pt x="9288195" y="141287"/>
                </a:lnTo>
                <a:lnTo>
                  <a:pt x="9334231" y="155575"/>
                </a:lnTo>
                <a:lnTo>
                  <a:pt x="9386619" y="166687"/>
                </a:lnTo>
                <a:lnTo>
                  <a:pt x="9446945" y="174625"/>
                </a:lnTo>
                <a:lnTo>
                  <a:pt x="9515207" y="176212"/>
                </a:lnTo>
                <a:lnTo>
                  <a:pt x="9583469" y="174625"/>
                </a:lnTo>
                <a:lnTo>
                  <a:pt x="9643795" y="166687"/>
                </a:lnTo>
                <a:lnTo>
                  <a:pt x="9696181" y="155575"/>
                </a:lnTo>
                <a:lnTo>
                  <a:pt x="9742219" y="141287"/>
                </a:lnTo>
                <a:lnTo>
                  <a:pt x="9783495" y="125412"/>
                </a:lnTo>
                <a:lnTo>
                  <a:pt x="9820007" y="106362"/>
                </a:lnTo>
                <a:lnTo>
                  <a:pt x="9896207" y="68262"/>
                </a:lnTo>
                <a:lnTo>
                  <a:pt x="9932719" y="52387"/>
                </a:lnTo>
                <a:lnTo>
                  <a:pt x="9973995" y="36512"/>
                </a:lnTo>
                <a:lnTo>
                  <a:pt x="10020031" y="20637"/>
                </a:lnTo>
                <a:lnTo>
                  <a:pt x="10072419" y="9525"/>
                </a:lnTo>
                <a:lnTo>
                  <a:pt x="10132745" y="3175"/>
                </a:lnTo>
                <a:lnTo>
                  <a:pt x="10201007" y="0"/>
                </a:lnTo>
                <a:lnTo>
                  <a:pt x="10269269" y="3175"/>
                </a:lnTo>
                <a:lnTo>
                  <a:pt x="10329595" y="9525"/>
                </a:lnTo>
                <a:lnTo>
                  <a:pt x="10381981" y="20637"/>
                </a:lnTo>
                <a:lnTo>
                  <a:pt x="10428019" y="36512"/>
                </a:lnTo>
                <a:lnTo>
                  <a:pt x="10469295" y="52387"/>
                </a:lnTo>
                <a:lnTo>
                  <a:pt x="10505807" y="68262"/>
                </a:lnTo>
                <a:lnTo>
                  <a:pt x="10543907" y="87312"/>
                </a:lnTo>
                <a:lnTo>
                  <a:pt x="10582007" y="106362"/>
                </a:lnTo>
                <a:lnTo>
                  <a:pt x="10618519" y="125412"/>
                </a:lnTo>
                <a:lnTo>
                  <a:pt x="10659795" y="141287"/>
                </a:lnTo>
                <a:lnTo>
                  <a:pt x="10705831" y="155575"/>
                </a:lnTo>
                <a:lnTo>
                  <a:pt x="10758219" y="166687"/>
                </a:lnTo>
                <a:lnTo>
                  <a:pt x="10818545" y="174625"/>
                </a:lnTo>
                <a:lnTo>
                  <a:pt x="10886807" y="176212"/>
                </a:lnTo>
                <a:lnTo>
                  <a:pt x="10955069" y="174625"/>
                </a:lnTo>
                <a:lnTo>
                  <a:pt x="11015395" y="166687"/>
                </a:lnTo>
                <a:lnTo>
                  <a:pt x="11067781" y="155575"/>
                </a:lnTo>
                <a:lnTo>
                  <a:pt x="11113819" y="141287"/>
                </a:lnTo>
                <a:lnTo>
                  <a:pt x="11155095" y="125412"/>
                </a:lnTo>
                <a:lnTo>
                  <a:pt x="11191607" y="106362"/>
                </a:lnTo>
                <a:lnTo>
                  <a:pt x="11229707" y="87312"/>
                </a:lnTo>
                <a:lnTo>
                  <a:pt x="11267807" y="68262"/>
                </a:lnTo>
                <a:lnTo>
                  <a:pt x="11304319" y="52387"/>
                </a:lnTo>
                <a:lnTo>
                  <a:pt x="11345595" y="36512"/>
                </a:lnTo>
                <a:lnTo>
                  <a:pt x="11391631" y="20637"/>
                </a:lnTo>
                <a:lnTo>
                  <a:pt x="11444019" y="9525"/>
                </a:lnTo>
                <a:lnTo>
                  <a:pt x="11504345" y="3175"/>
                </a:lnTo>
                <a:lnTo>
                  <a:pt x="11572607" y="0"/>
                </a:lnTo>
                <a:lnTo>
                  <a:pt x="11640869" y="3175"/>
                </a:lnTo>
                <a:lnTo>
                  <a:pt x="11701195" y="9525"/>
                </a:lnTo>
                <a:lnTo>
                  <a:pt x="11753581" y="20637"/>
                </a:lnTo>
                <a:lnTo>
                  <a:pt x="11799619" y="36512"/>
                </a:lnTo>
                <a:lnTo>
                  <a:pt x="11840895" y="52387"/>
                </a:lnTo>
                <a:lnTo>
                  <a:pt x="11877407" y="68262"/>
                </a:lnTo>
                <a:lnTo>
                  <a:pt x="11915507" y="87312"/>
                </a:lnTo>
                <a:lnTo>
                  <a:pt x="11953607" y="106362"/>
                </a:lnTo>
                <a:lnTo>
                  <a:pt x="11990119" y="125412"/>
                </a:lnTo>
                <a:lnTo>
                  <a:pt x="12031395" y="141287"/>
                </a:lnTo>
                <a:lnTo>
                  <a:pt x="12077431" y="155575"/>
                </a:lnTo>
                <a:lnTo>
                  <a:pt x="12129819" y="166688"/>
                </a:lnTo>
                <a:lnTo>
                  <a:pt x="12190145" y="174625"/>
                </a:lnTo>
                <a:lnTo>
                  <a:pt x="12191996" y="174668"/>
                </a:lnTo>
                <a:lnTo>
                  <a:pt x="12191996" y="1931671"/>
                </a:lnTo>
                <a:lnTo>
                  <a:pt x="0" y="1931671"/>
                </a:lnTo>
                <a:lnTo>
                  <a:pt x="0" y="174668"/>
                </a:lnTo>
                <a:lnTo>
                  <a:pt x="1851" y="174625"/>
                </a:lnTo>
                <a:lnTo>
                  <a:pt x="62176" y="166687"/>
                </a:lnTo>
                <a:lnTo>
                  <a:pt x="114563" y="155575"/>
                </a:lnTo>
                <a:lnTo>
                  <a:pt x="160601" y="141287"/>
                </a:lnTo>
                <a:lnTo>
                  <a:pt x="201876" y="125412"/>
                </a:lnTo>
                <a:lnTo>
                  <a:pt x="238388" y="106362"/>
                </a:lnTo>
                <a:lnTo>
                  <a:pt x="276488" y="87312"/>
                </a:lnTo>
                <a:lnTo>
                  <a:pt x="314588" y="68262"/>
                </a:lnTo>
                <a:lnTo>
                  <a:pt x="351101" y="52387"/>
                </a:lnTo>
                <a:lnTo>
                  <a:pt x="392376" y="36512"/>
                </a:lnTo>
                <a:lnTo>
                  <a:pt x="438413" y="20637"/>
                </a:lnTo>
                <a:lnTo>
                  <a:pt x="490801" y="9525"/>
                </a:lnTo>
                <a:lnTo>
                  <a:pt x="551126" y="3175"/>
                </a:lnTo>
                <a:lnTo>
                  <a:pt x="619388" y="0"/>
                </a:lnTo>
                <a:close/>
              </a:path>
            </a:pathLst>
          </a:custGeom>
          <a:solidFill>
            <a:schemeClr val="accent1">
              <a:lumMod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 useBgFill="1">
        <p:nvSpPr>
          <p:cNvPr id="20" name="Freeform: Shape 19">
            <a:extLst>
              <a:ext uri="{FF2B5EF4-FFF2-40B4-BE49-F238E27FC236}">
                <a16:creationId xmlns:a16="http://schemas.microsoft.com/office/drawing/2014/main" id="{C9957036-C837-4C4C-BBF0-4A0EC52AE1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9143997" cy="5102540"/>
          </a:xfrm>
          <a:custGeom>
            <a:avLst/>
            <a:gdLst>
              <a:gd name="connsiteX0" fmla="*/ 0 w 12191996"/>
              <a:gd name="connsiteY0" fmla="*/ 0 h 5102540"/>
              <a:gd name="connsiteX1" fmla="*/ 12191996 w 12191996"/>
              <a:gd name="connsiteY1" fmla="*/ 0 h 5102540"/>
              <a:gd name="connsiteX2" fmla="*/ 12191996 w 12191996"/>
              <a:gd name="connsiteY2" fmla="*/ 5100996 h 5102540"/>
              <a:gd name="connsiteX3" fmla="*/ 12190145 w 12191996"/>
              <a:gd name="connsiteY3" fmla="*/ 5100953 h 5102540"/>
              <a:gd name="connsiteX4" fmla="*/ 12129819 w 12191996"/>
              <a:gd name="connsiteY4" fmla="*/ 5093016 h 5102540"/>
              <a:gd name="connsiteX5" fmla="*/ 12077431 w 12191996"/>
              <a:gd name="connsiteY5" fmla="*/ 5081903 h 5102540"/>
              <a:gd name="connsiteX6" fmla="*/ 12031395 w 12191996"/>
              <a:gd name="connsiteY6" fmla="*/ 5067615 h 5102540"/>
              <a:gd name="connsiteX7" fmla="*/ 11990119 w 12191996"/>
              <a:gd name="connsiteY7" fmla="*/ 5051740 h 5102540"/>
              <a:gd name="connsiteX8" fmla="*/ 11953607 w 12191996"/>
              <a:gd name="connsiteY8" fmla="*/ 5032690 h 5102540"/>
              <a:gd name="connsiteX9" fmla="*/ 11915507 w 12191996"/>
              <a:gd name="connsiteY9" fmla="*/ 5013640 h 5102540"/>
              <a:gd name="connsiteX10" fmla="*/ 11877407 w 12191996"/>
              <a:gd name="connsiteY10" fmla="*/ 4994590 h 5102540"/>
              <a:gd name="connsiteX11" fmla="*/ 11840895 w 12191996"/>
              <a:gd name="connsiteY11" fmla="*/ 4978715 h 5102540"/>
              <a:gd name="connsiteX12" fmla="*/ 11799619 w 12191996"/>
              <a:gd name="connsiteY12" fmla="*/ 4962840 h 5102540"/>
              <a:gd name="connsiteX13" fmla="*/ 11753581 w 12191996"/>
              <a:gd name="connsiteY13" fmla="*/ 4946965 h 5102540"/>
              <a:gd name="connsiteX14" fmla="*/ 11701195 w 12191996"/>
              <a:gd name="connsiteY14" fmla="*/ 4935853 h 5102540"/>
              <a:gd name="connsiteX15" fmla="*/ 11640869 w 12191996"/>
              <a:gd name="connsiteY15" fmla="*/ 4929503 h 5102540"/>
              <a:gd name="connsiteX16" fmla="*/ 11572607 w 12191996"/>
              <a:gd name="connsiteY16" fmla="*/ 4926328 h 5102540"/>
              <a:gd name="connsiteX17" fmla="*/ 11504345 w 12191996"/>
              <a:gd name="connsiteY17" fmla="*/ 4929503 h 5102540"/>
              <a:gd name="connsiteX18" fmla="*/ 11444019 w 12191996"/>
              <a:gd name="connsiteY18" fmla="*/ 4935853 h 5102540"/>
              <a:gd name="connsiteX19" fmla="*/ 11391631 w 12191996"/>
              <a:gd name="connsiteY19" fmla="*/ 4946965 h 5102540"/>
              <a:gd name="connsiteX20" fmla="*/ 11345595 w 12191996"/>
              <a:gd name="connsiteY20" fmla="*/ 4962840 h 5102540"/>
              <a:gd name="connsiteX21" fmla="*/ 11304319 w 12191996"/>
              <a:gd name="connsiteY21" fmla="*/ 4978715 h 5102540"/>
              <a:gd name="connsiteX22" fmla="*/ 11267807 w 12191996"/>
              <a:gd name="connsiteY22" fmla="*/ 4994590 h 5102540"/>
              <a:gd name="connsiteX23" fmla="*/ 11229707 w 12191996"/>
              <a:gd name="connsiteY23" fmla="*/ 5013640 h 5102540"/>
              <a:gd name="connsiteX24" fmla="*/ 11191607 w 12191996"/>
              <a:gd name="connsiteY24" fmla="*/ 5032690 h 5102540"/>
              <a:gd name="connsiteX25" fmla="*/ 11155095 w 12191996"/>
              <a:gd name="connsiteY25" fmla="*/ 5051740 h 5102540"/>
              <a:gd name="connsiteX26" fmla="*/ 11113819 w 12191996"/>
              <a:gd name="connsiteY26" fmla="*/ 5067615 h 5102540"/>
              <a:gd name="connsiteX27" fmla="*/ 11067781 w 12191996"/>
              <a:gd name="connsiteY27" fmla="*/ 5081903 h 5102540"/>
              <a:gd name="connsiteX28" fmla="*/ 11015395 w 12191996"/>
              <a:gd name="connsiteY28" fmla="*/ 5093015 h 5102540"/>
              <a:gd name="connsiteX29" fmla="*/ 10955069 w 12191996"/>
              <a:gd name="connsiteY29" fmla="*/ 5100953 h 5102540"/>
              <a:gd name="connsiteX30" fmla="*/ 10886807 w 12191996"/>
              <a:gd name="connsiteY30" fmla="*/ 5102540 h 5102540"/>
              <a:gd name="connsiteX31" fmla="*/ 10818545 w 12191996"/>
              <a:gd name="connsiteY31" fmla="*/ 5100953 h 5102540"/>
              <a:gd name="connsiteX32" fmla="*/ 10758219 w 12191996"/>
              <a:gd name="connsiteY32" fmla="*/ 5093015 h 5102540"/>
              <a:gd name="connsiteX33" fmla="*/ 10705831 w 12191996"/>
              <a:gd name="connsiteY33" fmla="*/ 5081903 h 5102540"/>
              <a:gd name="connsiteX34" fmla="*/ 10659795 w 12191996"/>
              <a:gd name="connsiteY34" fmla="*/ 5067615 h 5102540"/>
              <a:gd name="connsiteX35" fmla="*/ 10618519 w 12191996"/>
              <a:gd name="connsiteY35" fmla="*/ 5051740 h 5102540"/>
              <a:gd name="connsiteX36" fmla="*/ 10582007 w 12191996"/>
              <a:gd name="connsiteY36" fmla="*/ 5032690 h 5102540"/>
              <a:gd name="connsiteX37" fmla="*/ 10543907 w 12191996"/>
              <a:gd name="connsiteY37" fmla="*/ 5013640 h 5102540"/>
              <a:gd name="connsiteX38" fmla="*/ 10505807 w 12191996"/>
              <a:gd name="connsiteY38" fmla="*/ 4994590 h 5102540"/>
              <a:gd name="connsiteX39" fmla="*/ 10469295 w 12191996"/>
              <a:gd name="connsiteY39" fmla="*/ 4978715 h 5102540"/>
              <a:gd name="connsiteX40" fmla="*/ 10428019 w 12191996"/>
              <a:gd name="connsiteY40" fmla="*/ 4962840 h 5102540"/>
              <a:gd name="connsiteX41" fmla="*/ 10381981 w 12191996"/>
              <a:gd name="connsiteY41" fmla="*/ 4946965 h 5102540"/>
              <a:gd name="connsiteX42" fmla="*/ 10329595 w 12191996"/>
              <a:gd name="connsiteY42" fmla="*/ 4935853 h 5102540"/>
              <a:gd name="connsiteX43" fmla="*/ 10269269 w 12191996"/>
              <a:gd name="connsiteY43" fmla="*/ 4929503 h 5102540"/>
              <a:gd name="connsiteX44" fmla="*/ 10201007 w 12191996"/>
              <a:gd name="connsiteY44" fmla="*/ 4926328 h 5102540"/>
              <a:gd name="connsiteX45" fmla="*/ 10132745 w 12191996"/>
              <a:gd name="connsiteY45" fmla="*/ 4929503 h 5102540"/>
              <a:gd name="connsiteX46" fmla="*/ 10072419 w 12191996"/>
              <a:gd name="connsiteY46" fmla="*/ 4935853 h 5102540"/>
              <a:gd name="connsiteX47" fmla="*/ 10020031 w 12191996"/>
              <a:gd name="connsiteY47" fmla="*/ 4946965 h 5102540"/>
              <a:gd name="connsiteX48" fmla="*/ 9973995 w 12191996"/>
              <a:gd name="connsiteY48" fmla="*/ 4962840 h 5102540"/>
              <a:gd name="connsiteX49" fmla="*/ 9932719 w 12191996"/>
              <a:gd name="connsiteY49" fmla="*/ 4978715 h 5102540"/>
              <a:gd name="connsiteX50" fmla="*/ 9896207 w 12191996"/>
              <a:gd name="connsiteY50" fmla="*/ 4994590 h 5102540"/>
              <a:gd name="connsiteX51" fmla="*/ 9820007 w 12191996"/>
              <a:gd name="connsiteY51" fmla="*/ 5032690 h 5102540"/>
              <a:gd name="connsiteX52" fmla="*/ 9783495 w 12191996"/>
              <a:gd name="connsiteY52" fmla="*/ 5051740 h 5102540"/>
              <a:gd name="connsiteX53" fmla="*/ 9742219 w 12191996"/>
              <a:gd name="connsiteY53" fmla="*/ 5067615 h 5102540"/>
              <a:gd name="connsiteX54" fmla="*/ 9696181 w 12191996"/>
              <a:gd name="connsiteY54" fmla="*/ 5081903 h 5102540"/>
              <a:gd name="connsiteX55" fmla="*/ 9643795 w 12191996"/>
              <a:gd name="connsiteY55" fmla="*/ 5093015 h 5102540"/>
              <a:gd name="connsiteX56" fmla="*/ 9583469 w 12191996"/>
              <a:gd name="connsiteY56" fmla="*/ 5100953 h 5102540"/>
              <a:gd name="connsiteX57" fmla="*/ 9515207 w 12191996"/>
              <a:gd name="connsiteY57" fmla="*/ 5102540 h 5102540"/>
              <a:gd name="connsiteX58" fmla="*/ 9446945 w 12191996"/>
              <a:gd name="connsiteY58" fmla="*/ 5100953 h 5102540"/>
              <a:gd name="connsiteX59" fmla="*/ 9386619 w 12191996"/>
              <a:gd name="connsiteY59" fmla="*/ 5093015 h 5102540"/>
              <a:gd name="connsiteX60" fmla="*/ 9334231 w 12191996"/>
              <a:gd name="connsiteY60" fmla="*/ 5081903 h 5102540"/>
              <a:gd name="connsiteX61" fmla="*/ 9288195 w 12191996"/>
              <a:gd name="connsiteY61" fmla="*/ 5067615 h 5102540"/>
              <a:gd name="connsiteX62" fmla="*/ 9246919 w 12191996"/>
              <a:gd name="connsiteY62" fmla="*/ 5051740 h 5102540"/>
              <a:gd name="connsiteX63" fmla="*/ 9210407 w 12191996"/>
              <a:gd name="connsiteY63" fmla="*/ 5032690 h 5102540"/>
              <a:gd name="connsiteX64" fmla="*/ 9172307 w 12191996"/>
              <a:gd name="connsiteY64" fmla="*/ 5013640 h 5102540"/>
              <a:gd name="connsiteX65" fmla="*/ 9134207 w 12191996"/>
              <a:gd name="connsiteY65" fmla="*/ 4994590 h 5102540"/>
              <a:gd name="connsiteX66" fmla="*/ 9097695 w 12191996"/>
              <a:gd name="connsiteY66" fmla="*/ 4978715 h 5102540"/>
              <a:gd name="connsiteX67" fmla="*/ 9056419 w 12191996"/>
              <a:gd name="connsiteY67" fmla="*/ 4962840 h 5102540"/>
              <a:gd name="connsiteX68" fmla="*/ 9010381 w 12191996"/>
              <a:gd name="connsiteY68" fmla="*/ 4946965 h 5102540"/>
              <a:gd name="connsiteX69" fmla="*/ 8957995 w 12191996"/>
              <a:gd name="connsiteY69" fmla="*/ 4935853 h 5102540"/>
              <a:gd name="connsiteX70" fmla="*/ 8897669 w 12191996"/>
              <a:gd name="connsiteY70" fmla="*/ 4929503 h 5102540"/>
              <a:gd name="connsiteX71" fmla="*/ 8827819 w 12191996"/>
              <a:gd name="connsiteY71" fmla="*/ 4926328 h 5102540"/>
              <a:gd name="connsiteX72" fmla="*/ 8761145 w 12191996"/>
              <a:gd name="connsiteY72" fmla="*/ 4929503 h 5102540"/>
              <a:gd name="connsiteX73" fmla="*/ 8700819 w 12191996"/>
              <a:gd name="connsiteY73" fmla="*/ 4935853 h 5102540"/>
              <a:gd name="connsiteX74" fmla="*/ 8648431 w 12191996"/>
              <a:gd name="connsiteY74" fmla="*/ 4946965 h 5102540"/>
              <a:gd name="connsiteX75" fmla="*/ 8602395 w 12191996"/>
              <a:gd name="connsiteY75" fmla="*/ 4962840 h 5102540"/>
              <a:gd name="connsiteX76" fmla="*/ 8561119 w 12191996"/>
              <a:gd name="connsiteY76" fmla="*/ 4978715 h 5102540"/>
              <a:gd name="connsiteX77" fmla="*/ 8524607 w 12191996"/>
              <a:gd name="connsiteY77" fmla="*/ 4994590 h 5102540"/>
              <a:gd name="connsiteX78" fmla="*/ 8486507 w 12191996"/>
              <a:gd name="connsiteY78" fmla="*/ 5013640 h 5102540"/>
              <a:gd name="connsiteX79" fmla="*/ 8448407 w 12191996"/>
              <a:gd name="connsiteY79" fmla="*/ 5032690 h 5102540"/>
              <a:gd name="connsiteX80" fmla="*/ 8411895 w 12191996"/>
              <a:gd name="connsiteY80" fmla="*/ 5051740 h 5102540"/>
              <a:gd name="connsiteX81" fmla="*/ 8370620 w 12191996"/>
              <a:gd name="connsiteY81" fmla="*/ 5067615 h 5102540"/>
              <a:gd name="connsiteX82" fmla="*/ 8324582 w 12191996"/>
              <a:gd name="connsiteY82" fmla="*/ 5081903 h 5102540"/>
              <a:gd name="connsiteX83" fmla="*/ 8272195 w 12191996"/>
              <a:gd name="connsiteY83" fmla="*/ 5093015 h 5102540"/>
              <a:gd name="connsiteX84" fmla="*/ 8211870 w 12191996"/>
              <a:gd name="connsiteY84" fmla="*/ 5100953 h 5102540"/>
              <a:gd name="connsiteX85" fmla="*/ 8143607 w 12191996"/>
              <a:gd name="connsiteY85" fmla="*/ 5102540 h 5102540"/>
              <a:gd name="connsiteX86" fmla="*/ 8075345 w 12191996"/>
              <a:gd name="connsiteY86" fmla="*/ 5100953 h 5102540"/>
              <a:gd name="connsiteX87" fmla="*/ 8015020 w 12191996"/>
              <a:gd name="connsiteY87" fmla="*/ 5093015 h 5102540"/>
              <a:gd name="connsiteX88" fmla="*/ 7962632 w 12191996"/>
              <a:gd name="connsiteY88" fmla="*/ 5081903 h 5102540"/>
              <a:gd name="connsiteX89" fmla="*/ 7916595 w 12191996"/>
              <a:gd name="connsiteY89" fmla="*/ 5067615 h 5102540"/>
              <a:gd name="connsiteX90" fmla="*/ 7875320 w 12191996"/>
              <a:gd name="connsiteY90" fmla="*/ 5051740 h 5102540"/>
              <a:gd name="connsiteX91" fmla="*/ 7838807 w 12191996"/>
              <a:gd name="connsiteY91" fmla="*/ 5032690 h 5102540"/>
              <a:gd name="connsiteX92" fmla="*/ 7800707 w 12191996"/>
              <a:gd name="connsiteY92" fmla="*/ 5013640 h 5102540"/>
              <a:gd name="connsiteX93" fmla="*/ 7762607 w 12191996"/>
              <a:gd name="connsiteY93" fmla="*/ 4994590 h 5102540"/>
              <a:gd name="connsiteX94" fmla="*/ 7726095 w 12191996"/>
              <a:gd name="connsiteY94" fmla="*/ 4978715 h 5102540"/>
              <a:gd name="connsiteX95" fmla="*/ 7684820 w 12191996"/>
              <a:gd name="connsiteY95" fmla="*/ 4962840 h 5102540"/>
              <a:gd name="connsiteX96" fmla="*/ 7638782 w 12191996"/>
              <a:gd name="connsiteY96" fmla="*/ 4946965 h 5102540"/>
              <a:gd name="connsiteX97" fmla="*/ 7586395 w 12191996"/>
              <a:gd name="connsiteY97" fmla="*/ 4935853 h 5102540"/>
              <a:gd name="connsiteX98" fmla="*/ 7526070 w 12191996"/>
              <a:gd name="connsiteY98" fmla="*/ 4929503 h 5102540"/>
              <a:gd name="connsiteX99" fmla="*/ 7457807 w 12191996"/>
              <a:gd name="connsiteY99" fmla="*/ 4926328 h 5102540"/>
              <a:gd name="connsiteX100" fmla="*/ 7389545 w 12191996"/>
              <a:gd name="connsiteY100" fmla="*/ 4929503 h 5102540"/>
              <a:gd name="connsiteX101" fmla="*/ 7329220 w 12191996"/>
              <a:gd name="connsiteY101" fmla="*/ 4935853 h 5102540"/>
              <a:gd name="connsiteX102" fmla="*/ 7276832 w 12191996"/>
              <a:gd name="connsiteY102" fmla="*/ 4946965 h 5102540"/>
              <a:gd name="connsiteX103" fmla="*/ 7230795 w 12191996"/>
              <a:gd name="connsiteY103" fmla="*/ 4962840 h 5102540"/>
              <a:gd name="connsiteX104" fmla="*/ 7189520 w 12191996"/>
              <a:gd name="connsiteY104" fmla="*/ 4978715 h 5102540"/>
              <a:gd name="connsiteX105" fmla="*/ 7153007 w 12191996"/>
              <a:gd name="connsiteY105" fmla="*/ 4994590 h 5102540"/>
              <a:gd name="connsiteX106" fmla="*/ 7114907 w 12191996"/>
              <a:gd name="connsiteY106" fmla="*/ 5013640 h 5102540"/>
              <a:gd name="connsiteX107" fmla="*/ 7076807 w 12191996"/>
              <a:gd name="connsiteY107" fmla="*/ 5032690 h 5102540"/>
              <a:gd name="connsiteX108" fmla="*/ 7040295 w 12191996"/>
              <a:gd name="connsiteY108" fmla="*/ 5051740 h 5102540"/>
              <a:gd name="connsiteX109" fmla="*/ 6999020 w 12191996"/>
              <a:gd name="connsiteY109" fmla="*/ 5067615 h 5102540"/>
              <a:gd name="connsiteX110" fmla="*/ 6952982 w 12191996"/>
              <a:gd name="connsiteY110" fmla="*/ 5081903 h 5102540"/>
              <a:gd name="connsiteX111" fmla="*/ 6900595 w 12191996"/>
              <a:gd name="connsiteY111" fmla="*/ 5093015 h 5102540"/>
              <a:gd name="connsiteX112" fmla="*/ 6840270 w 12191996"/>
              <a:gd name="connsiteY112" fmla="*/ 5100953 h 5102540"/>
              <a:gd name="connsiteX113" fmla="*/ 6781798 w 12191996"/>
              <a:gd name="connsiteY113" fmla="*/ 5102313 h 5102540"/>
              <a:gd name="connsiteX114" fmla="*/ 6723326 w 12191996"/>
              <a:gd name="connsiteY114" fmla="*/ 5100953 h 5102540"/>
              <a:gd name="connsiteX115" fmla="*/ 6663001 w 12191996"/>
              <a:gd name="connsiteY115" fmla="*/ 5093015 h 5102540"/>
              <a:gd name="connsiteX116" fmla="*/ 6610613 w 12191996"/>
              <a:gd name="connsiteY116" fmla="*/ 5081903 h 5102540"/>
              <a:gd name="connsiteX117" fmla="*/ 6564576 w 12191996"/>
              <a:gd name="connsiteY117" fmla="*/ 5067615 h 5102540"/>
              <a:gd name="connsiteX118" fmla="*/ 6523301 w 12191996"/>
              <a:gd name="connsiteY118" fmla="*/ 5051740 h 5102540"/>
              <a:gd name="connsiteX119" fmla="*/ 6486788 w 12191996"/>
              <a:gd name="connsiteY119" fmla="*/ 5032690 h 5102540"/>
              <a:gd name="connsiteX120" fmla="*/ 6448688 w 12191996"/>
              <a:gd name="connsiteY120" fmla="*/ 5013640 h 5102540"/>
              <a:gd name="connsiteX121" fmla="*/ 6410588 w 12191996"/>
              <a:gd name="connsiteY121" fmla="*/ 4994590 h 5102540"/>
              <a:gd name="connsiteX122" fmla="*/ 6374076 w 12191996"/>
              <a:gd name="connsiteY122" fmla="*/ 4978715 h 5102540"/>
              <a:gd name="connsiteX123" fmla="*/ 6332801 w 12191996"/>
              <a:gd name="connsiteY123" fmla="*/ 4962840 h 5102540"/>
              <a:gd name="connsiteX124" fmla="*/ 6286763 w 12191996"/>
              <a:gd name="connsiteY124" fmla="*/ 4946965 h 5102540"/>
              <a:gd name="connsiteX125" fmla="*/ 6234376 w 12191996"/>
              <a:gd name="connsiteY125" fmla="*/ 4935853 h 5102540"/>
              <a:gd name="connsiteX126" fmla="*/ 6174051 w 12191996"/>
              <a:gd name="connsiteY126" fmla="*/ 4929503 h 5102540"/>
              <a:gd name="connsiteX127" fmla="*/ 6105788 w 12191996"/>
              <a:gd name="connsiteY127" fmla="*/ 4926328 h 5102540"/>
              <a:gd name="connsiteX128" fmla="*/ 6095998 w 12191996"/>
              <a:gd name="connsiteY128" fmla="*/ 4926783 h 5102540"/>
              <a:gd name="connsiteX129" fmla="*/ 6086208 w 12191996"/>
              <a:gd name="connsiteY129" fmla="*/ 4926328 h 5102540"/>
              <a:gd name="connsiteX130" fmla="*/ 6017946 w 12191996"/>
              <a:gd name="connsiteY130" fmla="*/ 4929503 h 5102540"/>
              <a:gd name="connsiteX131" fmla="*/ 5957620 w 12191996"/>
              <a:gd name="connsiteY131" fmla="*/ 4935853 h 5102540"/>
              <a:gd name="connsiteX132" fmla="*/ 5905233 w 12191996"/>
              <a:gd name="connsiteY132" fmla="*/ 4946965 h 5102540"/>
              <a:gd name="connsiteX133" fmla="*/ 5859195 w 12191996"/>
              <a:gd name="connsiteY133" fmla="*/ 4962840 h 5102540"/>
              <a:gd name="connsiteX134" fmla="*/ 5817920 w 12191996"/>
              <a:gd name="connsiteY134" fmla="*/ 4978715 h 5102540"/>
              <a:gd name="connsiteX135" fmla="*/ 5781407 w 12191996"/>
              <a:gd name="connsiteY135" fmla="*/ 4994590 h 5102540"/>
              <a:gd name="connsiteX136" fmla="*/ 5743307 w 12191996"/>
              <a:gd name="connsiteY136" fmla="*/ 5013640 h 5102540"/>
              <a:gd name="connsiteX137" fmla="*/ 5705208 w 12191996"/>
              <a:gd name="connsiteY137" fmla="*/ 5032690 h 5102540"/>
              <a:gd name="connsiteX138" fmla="*/ 5668695 w 12191996"/>
              <a:gd name="connsiteY138" fmla="*/ 5051740 h 5102540"/>
              <a:gd name="connsiteX139" fmla="*/ 5627420 w 12191996"/>
              <a:gd name="connsiteY139" fmla="*/ 5067615 h 5102540"/>
              <a:gd name="connsiteX140" fmla="*/ 5581382 w 12191996"/>
              <a:gd name="connsiteY140" fmla="*/ 5081903 h 5102540"/>
              <a:gd name="connsiteX141" fmla="*/ 5528995 w 12191996"/>
              <a:gd name="connsiteY141" fmla="*/ 5093015 h 5102540"/>
              <a:gd name="connsiteX142" fmla="*/ 5468670 w 12191996"/>
              <a:gd name="connsiteY142" fmla="*/ 5100953 h 5102540"/>
              <a:gd name="connsiteX143" fmla="*/ 5410198 w 12191996"/>
              <a:gd name="connsiteY143" fmla="*/ 5102313 h 5102540"/>
              <a:gd name="connsiteX144" fmla="*/ 5351726 w 12191996"/>
              <a:gd name="connsiteY144" fmla="*/ 5100953 h 5102540"/>
              <a:gd name="connsiteX145" fmla="*/ 5291400 w 12191996"/>
              <a:gd name="connsiteY145" fmla="*/ 5093015 h 5102540"/>
              <a:gd name="connsiteX146" fmla="*/ 5239013 w 12191996"/>
              <a:gd name="connsiteY146" fmla="*/ 5081903 h 5102540"/>
              <a:gd name="connsiteX147" fmla="*/ 5192976 w 12191996"/>
              <a:gd name="connsiteY147" fmla="*/ 5067615 h 5102540"/>
              <a:gd name="connsiteX148" fmla="*/ 5151700 w 12191996"/>
              <a:gd name="connsiteY148" fmla="*/ 5051740 h 5102540"/>
              <a:gd name="connsiteX149" fmla="*/ 5115188 w 12191996"/>
              <a:gd name="connsiteY149" fmla="*/ 5032690 h 5102540"/>
              <a:gd name="connsiteX150" fmla="*/ 5077089 w 12191996"/>
              <a:gd name="connsiteY150" fmla="*/ 5013640 h 5102540"/>
              <a:gd name="connsiteX151" fmla="*/ 5038988 w 12191996"/>
              <a:gd name="connsiteY151" fmla="*/ 4994590 h 5102540"/>
              <a:gd name="connsiteX152" fmla="*/ 5002476 w 12191996"/>
              <a:gd name="connsiteY152" fmla="*/ 4978715 h 5102540"/>
              <a:gd name="connsiteX153" fmla="*/ 4961200 w 12191996"/>
              <a:gd name="connsiteY153" fmla="*/ 4962840 h 5102540"/>
              <a:gd name="connsiteX154" fmla="*/ 4915164 w 12191996"/>
              <a:gd name="connsiteY154" fmla="*/ 4946965 h 5102540"/>
              <a:gd name="connsiteX155" fmla="*/ 4862776 w 12191996"/>
              <a:gd name="connsiteY155" fmla="*/ 4935853 h 5102540"/>
              <a:gd name="connsiteX156" fmla="*/ 4802452 w 12191996"/>
              <a:gd name="connsiteY156" fmla="*/ 4929503 h 5102540"/>
              <a:gd name="connsiteX157" fmla="*/ 4734188 w 12191996"/>
              <a:gd name="connsiteY157" fmla="*/ 4926328 h 5102540"/>
              <a:gd name="connsiteX158" fmla="*/ 4665927 w 12191996"/>
              <a:gd name="connsiteY158" fmla="*/ 4929503 h 5102540"/>
              <a:gd name="connsiteX159" fmla="*/ 4605601 w 12191996"/>
              <a:gd name="connsiteY159" fmla="*/ 4935853 h 5102540"/>
              <a:gd name="connsiteX160" fmla="*/ 4553214 w 12191996"/>
              <a:gd name="connsiteY160" fmla="*/ 4946965 h 5102540"/>
              <a:gd name="connsiteX161" fmla="*/ 4507176 w 12191996"/>
              <a:gd name="connsiteY161" fmla="*/ 4962840 h 5102540"/>
              <a:gd name="connsiteX162" fmla="*/ 4465901 w 12191996"/>
              <a:gd name="connsiteY162" fmla="*/ 4978715 h 5102540"/>
              <a:gd name="connsiteX163" fmla="*/ 4429388 w 12191996"/>
              <a:gd name="connsiteY163" fmla="*/ 4994590 h 5102540"/>
              <a:gd name="connsiteX164" fmla="*/ 4353188 w 12191996"/>
              <a:gd name="connsiteY164" fmla="*/ 5032690 h 5102540"/>
              <a:gd name="connsiteX165" fmla="*/ 4316676 w 12191996"/>
              <a:gd name="connsiteY165" fmla="*/ 5051740 h 5102540"/>
              <a:gd name="connsiteX166" fmla="*/ 4275401 w 12191996"/>
              <a:gd name="connsiteY166" fmla="*/ 5067615 h 5102540"/>
              <a:gd name="connsiteX167" fmla="*/ 4229363 w 12191996"/>
              <a:gd name="connsiteY167" fmla="*/ 5081903 h 5102540"/>
              <a:gd name="connsiteX168" fmla="*/ 4176976 w 12191996"/>
              <a:gd name="connsiteY168" fmla="*/ 5093015 h 5102540"/>
              <a:gd name="connsiteX169" fmla="*/ 4116651 w 12191996"/>
              <a:gd name="connsiteY169" fmla="*/ 5100953 h 5102540"/>
              <a:gd name="connsiteX170" fmla="*/ 4048388 w 12191996"/>
              <a:gd name="connsiteY170" fmla="*/ 5102540 h 5102540"/>
              <a:gd name="connsiteX171" fmla="*/ 3980126 w 12191996"/>
              <a:gd name="connsiteY171" fmla="*/ 5100953 h 5102540"/>
              <a:gd name="connsiteX172" fmla="*/ 3919801 w 12191996"/>
              <a:gd name="connsiteY172" fmla="*/ 5093015 h 5102540"/>
              <a:gd name="connsiteX173" fmla="*/ 3867413 w 12191996"/>
              <a:gd name="connsiteY173" fmla="*/ 5081903 h 5102540"/>
              <a:gd name="connsiteX174" fmla="*/ 3821376 w 12191996"/>
              <a:gd name="connsiteY174" fmla="*/ 5067615 h 5102540"/>
              <a:gd name="connsiteX175" fmla="*/ 3780101 w 12191996"/>
              <a:gd name="connsiteY175" fmla="*/ 5051740 h 5102540"/>
              <a:gd name="connsiteX176" fmla="*/ 3743588 w 12191996"/>
              <a:gd name="connsiteY176" fmla="*/ 5032690 h 5102540"/>
              <a:gd name="connsiteX177" fmla="*/ 3705488 w 12191996"/>
              <a:gd name="connsiteY177" fmla="*/ 5013640 h 5102540"/>
              <a:gd name="connsiteX178" fmla="*/ 3667388 w 12191996"/>
              <a:gd name="connsiteY178" fmla="*/ 4994590 h 5102540"/>
              <a:gd name="connsiteX179" fmla="*/ 3630876 w 12191996"/>
              <a:gd name="connsiteY179" fmla="*/ 4978715 h 5102540"/>
              <a:gd name="connsiteX180" fmla="*/ 3589601 w 12191996"/>
              <a:gd name="connsiteY180" fmla="*/ 4962840 h 5102540"/>
              <a:gd name="connsiteX181" fmla="*/ 3543563 w 12191996"/>
              <a:gd name="connsiteY181" fmla="*/ 4946965 h 5102540"/>
              <a:gd name="connsiteX182" fmla="*/ 3491176 w 12191996"/>
              <a:gd name="connsiteY182" fmla="*/ 4935853 h 5102540"/>
              <a:gd name="connsiteX183" fmla="*/ 3430851 w 12191996"/>
              <a:gd name="connsiteY183" fmla="*/ 4929503 h 5102540"/>
              <a:gd name="connsiteX184" fmla="*/ 3361001 w 12191996"/>
              <a:gd name="connsiteY184" fmla="*/ 4926328 h 5102540"/>
              <a:gd name="connsiteX185" fmla="*/ 3294326 w 12191996"/>
              <a:gd name="connsiteY185" fmla="*/ 4929503 h 5102540"/>
              <a:gd name="connsiteX186" fmla="*/ 3234001 w 12191996"/>
              <a:gd name="connsiteY186" fmla="*/ 4935853 h 5102540"/>
              <a:gd name="connsiteX187" fmla="*/ 3181613 w 12191996"/>
              <a:gd name="connsiteY187" fmla="*/ 4946965 h 5102540"/>
              <a:gd name="connsiteX188" fmla="*/ 3135576 w 12191996"/>
              <a:gd name="connsiteY188" fmla="*/ 4962840 h 5102540"/>
              <a:gd name="connsiteX189" fmla="*/ 3094301 w 12191996"/>
              <a:gd name="connsiteY189" fmla="*/ 4978715 h 5102540"/>
              <a:gd name="connsiteX190" fmla="*/ 3057788 w 12191996"/>
              <a:gd name="connsiteY190" fmla="*/ 4994590 h 5102540"/>
              <a:gd name="connsiteX191" fmla="*/ 3019688 w 12191996"/>
              <a:gd name="connsiteY191" fmla="*/ 5013640 h 5102540"/>
              <a:gd name="connsiteX192" fmla="*/ 2981588 w 12191996"/>
              <a:gd name="connsiteY192" fmla="*/ 5032690 h 5102540"/>
              <a:gd name="connsiteX193" fmla="*/ 2945076 w 12191996"/>
              <a:gd name="connsiteY193" fmla="*/ 5051740 h 5102540"/>
              <a:gd name="connsiteX194" fmla="*/ 2903801 w 12191996"/>
              <a:gd name="connsiteY194" fmla="*/ 5067615 h 5102540"/>
              <a:gd name="connsiteX195" fmla="*/ 2857763 w 12191996"/>
              <a:gd name="connsiteY195" fmla="*/ 5081903 h 5102540"/>
              <a:gd name="connsiteX196" fmla="*/ 2805376 w 12191996"/>
              <a:gd name="connsiteY196" fmla="*/ 5093015 h 5102540"/>
              <a:gd name="connsiteX197" fmla="*/ 2745051 w 12191996"/>
              <a:gd name="connsiteY197" fmla="*/ 5100953 h 5102540"/>
              <a:gd name="connsiteX198" fmla="*/ 2676788 w 12191996"/>
              <a:gd name="connsiteY198" fmla="*/ 5102540 h 5102540"/>
              <a:gd name="connsiteX199" fmla="*/ 2608526 w 12191996"/>
              <a:gd name="connsiteY199" fmla="*/ 5100953 h 5102540"/>
              <a:gd name="connsiteX200" fmla="*/ 2548201 w 12191996"/>
              <a:gd name="connsiteY200" fmla="*/ 5093015 h 5102540"/>
              <a:gd name="connsiteX201" fmla="*/ 2495813 w 12191996"/>
              <a:gd name="connsiteY201" fmla="*/ 5081903 h 5102540"/>
              <a:gd name="connsiteX202" fmla="*/ 2449776 w 12191996"/>
              <a:gd name="connsiteY202" fmla="*/ 5067615 h 5102540"/>
              <a:gd name="connsiteX203" fmla="*/ 2408501 w 12191996"/>
              <a:gd name="connsiteY203" fmla="*/ 5051740 h 5102540"/>
              <a:gd name="connsiteX204" fmla="*/ 2371988 w 12191996"/>
              <a:gd name="connsiteY204" fmla="*/ 5032690 h 5102540"/>
              <a:gd name="connsiteX205" fmla="*/ 2333888 w 12191996"/>
              <a:gd name="connsiteY205" fmla="*/ 5013640 h 5102540"/>
              <a:gd name="connsiteX206" fmla="*/ 2295788 w 12191996"/>
              <a:gd name="connsiteY206" fmla="*/ 4994590 h 5102540"/>
              <a:gd name="connsiteX207" fmla="*/ 2259276 w 12191996"/>
              <a:gd name="connsiteY207" fmla="*/ 4978715 h 5102540"/>
              <a:gd name="connsiteX208" fmla="*/ 2218001 w 12191996"/>
              <a:gd name="connsiteY208" fmla="*/ 4962840 h 5102540"/>
              <a:gd name="connsiteX209" fmla="*/ 2171963 w 12191996"/>
              <a:gd name="connsiteY209" fmla="*/ 4946965 h 5102540"/>
              <a:gd name="connsiteX210" fmla="*/ 2119576 w 12191996"/>
              <a:gd name="connsiteY210" fmla="*/ 4935853 h 5102540"/>
              <a:gd name="connsiteX211" fmla="*/ 2059251 w 12191996"/>
              <a:gd name="connsiteY211" fmla="*/ 4929503 h 5102540"/>
              <a:gd name="connsiteX212" fmla="*/ 1990988 w 12191996"/>
              <a:gd name="connsiteY212" fmla="*/ 4926328 h 5102540"/>
              <a:gd name="connsiteX213" fmla="*/ 1922726 w 12191996"/>
              <a:gd name="connsiteY213" fmla="*/ 4929503 h 5102540"/>
              <a:gd name="connsiteX214" fmla="*/ 1862401 w 12191996"/>
              <a:gd name="connsiteY214" fmla="*/ 4935853 h 5102540"/>
              <a:gd name="connsiteX215" fmla="*/ 1810013 w 12191996"/>
              <a:gd name="connsiteY215" fmla="*/ 4946965 h 5102540"/>
              <a:gd name="connsiteX216" fmla="*/ 1763976 w 12191996"/>
              <a:gd name="connsiteY216" fmla="*/ 4962840 h 5102540"/>
              <a:gd name="connsiteX217" fmla="*/ 1722701 w 12191996"/>
              <a:gd name="connsiteY217" fmla="*/ 4978715 h 5102540"/>
              <a:gd name="connsiteX218" fmla="*/ 1686188 w 12191996"/>
              <a:gd name="connsiteY218" fmla="*/ 4994590 h 5102540"/>
              <a:gd name="connsiteX219" fmla="*/ 1648088 w 12191996"/>
              <a:gd name="connsiteY219" fmla="*/ 5013640 h 5102540"/>
              <a:gd name="connsiteX220" fmla="*/ 1609988 w 12191996"/>
              <a:gd name="connsiteY220" fmla="*/ 5032690 h 5102540"/>
              <a:gd name="connsiteX221" fmla="*/ 1573476 w 12191996"/>
              <a:gd name="connsiteY221" fmla="*/ 5051740 h 5102540"/>
              <a:gd name="connsiteX222" fmla="*/ 1532201 w 12191996"/>
              <a:gd name="connsiteY222" fmla="*/ 5067615 h 5102540"/>
              <a:gd name="connsiteX223" fmla="*/ 1486163 w 12191996"/>
              <a:gd name="connsiteY223" fmla="*/ 5081903 h 5102540"/>
              <a:gd name="connsiteX224" fmla="*/ 1433776 w 12191996"/>
              <a:gd name="connsiteY224" fmla="*/ 5093015 h 5102540"/>
              <a:gd name="connsiteX225" fmla="*/ 1373451 w 12191996"/>
              <a:gd name="connsiteY225" fmla="*/ 5100953 h 5102540"/>
              <a:gd name="connsiteX226" fmla="*/ 1305188 w 12191996"/>
              <a:gd name="connsiteY226" fmla="*/ 5102540 h 5102540"/>
              <a:gd name="connsiteX227" fmla="*/ 1236926 w 12191996"/>
              <a:gd name="connsiteY227" fmla="*/ 5100953 h 5102540"/>
              <a:gd name="connsiteX228" fmla="*/ 1176601 w 12191996"/>
              <a:gd name="connsiteY228" fmla="*/ 5093015 h 5102540"/>
              <a:gd name="connsiteX229" fmla="*/ 1124213 w 12191996"/>
              <a:gd name="connsiteY229" fmla="*/ 5081903 h 5102540"/>
              <a:gd name="connsiteX230" fmla="*/ 1078176 w 12191996"/>
              <a:gd name="connsiteY230" fmla="*/ 5067615 h 5102540"/>
              <a:gd name="connsiteX231" fmla="*/ 1036901 w 12191996"/>
              <a:gd name="connsiteY231" fmla="*/ 5051740 h 5102540"/>
              <a:gd name="connsiteX232" fmla="*/ 1000388 w 12191996"/>
              <a:gd name="connsiteY232" fmla="*/ 5032690 h 5102540"/>
              <a:gd name="connsiteX233" fmla="*/ 962288 w 12191996"/>
              <a:gd name="connsiteY233" fmla="*/ 5013640 h 5102540"/>
              <a:gd name="connsiteX234" fmla="*/ 924188 w 12191996"/>
              <a:gd name="connsiteY234" fmla="*/ 4994590 h 5102540"/>
              <a:gd name="connsiteX235" fmla="*/ 887676 w 12191996"/>
              <a:gd name="connsiteY235" fmla="*/ 4978715 h 5102540"/>
              <a:gd name="connsiteX236" fmla="*/ 846401 w 12191996"/>
              <a:gd name="connsiteY236" fmla="*/ 4962840 h 5102540"/>
              <a:gd name="connsiteX237" fmla="*/ 800363 w 12191996"/>
              <a:gd name="connsiteY237" fmla="*/ 4946965 h 5102540"/>
              <a:gd name="connsiteX238" fmla="*/ 747976 w 12191996"/>
              <a:gd name="connsiteY238" fmla="*/ 4935853 h 5102540"/>
              <a:gd name="connsiteX239" fmla="*/ 687651 w 12191996"/>
              <a:gd name="connsiteY239" fmla="*/ 4929503 h 5102540"/>
              <a:gd name="connsiteX240" fmla="*/ 619388 w 12191996"/>
              <a:gd name="connsiteY240" fmla="*/ 4926328 h 5102540"/>
              <a:gd name="connsiteX241" fmla="*/ 551126 w 12191996"/>
              <a:gd name="connsiteY241" fmla="*/ 4929503 h 5102540"/>
              <a:gd name="connsiteX242" fmla="*/ 490801 w 12191996"/>
              <a:gd name="connsiteY242" fmla="*/ 4935853 h 5102540"/>
              <a:gd name="connsiteX243" fmla="*/ 438413 w 12191996"/>
              <a:gd name="connsiteY243" fmla="*/ 4946965 h 5102540"/>
              <a:gd name="connsiteX244" fmla="*/ 392376 w 12191996"/>
              <a:gd name="connsiteY244" fmla="*/ 4962840 h 5102540"/>
              <a:gd name="connsiteX245" fmla="*/ 351101 w 12191996"/>
              <a:gd name="connsiteY245" fmla="*/ 4978715 h 5102540"/>
              <a:gd name="connsiteX246" fmla="*/ 314588 w 12191996"/>
              <a:gd name="connsiteY246" fmla="*/ 4994590 h 5102540"/>
              <a:gd name="connsiteX247" fmla="*/ 276488 w 12191996"/>
              <a:gd name="connsiteY247" fmla="*/ 5013640 h 5102540"/>
              <a:gd name="connsiteX248" fmla="*/ 238388 w 12191996"/>
              <a:gd name="connsiteY248" fmla="*/ 5032690 h 5102540"/>
              <a:gd name="connsiteX249" fmla="*/ 201876 w 12191996"/>
              <a:gd name="connsiteY249" fmla="*/ 5051740 h 5102540"/>
              <a:gd name="connsiteX250" fmla="*/ 160601 w 12191996"/>
              <a:gd name="connsiteY250" fmla="*/ 5067615 h 5102540"/>
              <a:gd name="connsiteX251" fmla="*/ 114563 w 12191996"/>
              <a:gd name="connsiteY251" fmla="*/ 5081903 h 5102540"/>
              <a:gd name="connsiteX252" fmla="*/ 62176 w 12191996"/>
              <a:gd name="connsiteY252" fmla="*/ 5093015 h 5102540"/>
              <a:gd name="connsiteX253" fmla="*/ 1851 w 12191996"/>
              <a:gd name="connsiteY253" fmla="*/ 5100953 h 5102540"/>
              <a:gd name="connsiteX254" fmla="*/ 0 w 12191996"/>
              <a:gd name="connsiteY254" fmla="*/ 5100996 h 5102540"/>
              <a:gd name="connsiteX255" fmla="*/ 0 w 12191996"/>
              <a:gd name="connsiteY255" fmla="*/ 0 h 5102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</a:cxnLst>
            <a:rect l="l" t="t" r="r" b="b"/>
            <a:pathLst>
              <a:path w="12191996" h="5102540">
                <a:moveTo>
                  <a:pt x="0" y="0"/>
                </a:moveTo>
                <a:lnTo>
                  <a:pt x="12191996" y="0"/>
                </a:lnTo>
                <a:lnTo>
                  <a:pt x="12191996" y="5100996"/>
                </a:lnTo>
                <a:lnTo>
                  <a:pt x="12190145" y="5100953"/>
                </a:lnTo>
                <a:lnTo>
                  <a:pt x="12129819" y="5093016"/>
                </a:lnTo>
                <a:lnTo>
                  <a:pt x="12077431" y="5081903"/>
                </a:lnTo>
                <a:lnTo>
                  <a:pt x="12031395" y="5067615"/>
                </a:lnTo>
                <a:lnTo>
                  <a:pt x="11990119" y="5051740"/>
                </a:lnTo>
                <a:lnTo>
                  <a:pt x="11953607" y="5032690"/>
                </a:lnTo>
                <a:lnTo>
                  <a:pt x="11915507" y="5013640"/>
                </a:lnTo>
                <a:lnTo>
                  <a:pt x="11877407" y="4994590"/>
                </a:lnTo>
                <a:lnTo>
                  <a:pt x="11840895" y="4978715"/>
                </a:lnTo>
                <a:lnTo>
                  <a:pt x="11799619" y="4962840"/>
                </a:lnTo>
                <a:lnTo>
                  <a:pt x="11753581" y="4946965"/>
                </a:lnTo>
                <a:lnTo>
                  <a:pt x="11701195" y="4935853"/>
                </a:lnTo>
                <a:lnTo>
                  <a:pt x="11640869" y="4929503"/>
                </a:lnTo>
                <a:lnTo>
                  <a:pt x="11572607" y="4926328"/>
                </a:lnTo>
                <a:lnTo>
                  <a:pt x="11504345" y="4929503"/>
                </a:lnTo>
                <a:lnTo>
                  <a:pt x="11444019" y="4935853"/>
                </a:lnTo>
                <a:lnTo>
                  <a:pt x="11391631" y="4946965"/>
                </a:lnTo>
                <a:lnTo>
                  <a:pt x="11345595" y="4962840"/>
                </a:lnTo>
                <a:lnTo>
                  <a:pt x="11304319" y="4978715"/>
                </a:lnTo>
                <a:lnTo>
                  <a:pt x="11267807" y="4994590"/>
                </a:lnTo>
                <a:lnTo>
                  <a:pt x="11229707" y="5013640"/>
                </a:lnTo>
                <a:lnTo>
                  <a:pt x="11191607" y="5032690"/>
                </a:lnTo>
                <a:lnTo>
                  <a:pt x="11155095" y="5051740"/>
                </a:lnTo>
                <a:lnTo>
                  <a:pt x="11113819" y="5067615"/>
                </a:lnTo>
                <a:lnTo>
                  <a:pt x="11067781" y="5081903"/>
                </a:lnTo>
                <a:lnTo>
                  <a:pt x="11015395" y="5093015"/>
                </a:lnTo>
                <a:lnTo>
                  <a:pt x="10955069" y="5100953"/>
                </a:lnTo>
                <a:lnTo>
                  <a:pt x="10886807" y="5102540"/>
                </a:lnTo>
                <a:lnTo>
                  <a:pt x="10818545" y="5100953"/>
                </a:lnTo>
                <a:lnTo>
                  <a:pt x="10758219" y="5093015"/>
                </a:lnTo>
                <a:lnTo>
                  <a:pt x="10705831" y="5081903"/>
                </a:lnTo>
                <a:lnTo>
                  <a:pt x="10659795" y="5067615"/>
                </a:lnTo>
                <a:lnTo>
                  <a:pt x="10618519" y="5051740"/>
                </a:lnTo>
                <a:lnTo>
                  <a:pt x="10582007" y="5032690"/>
                </a:lnTo>
                <a:lnTo>
                  <a:pt x="10543907" y="5013640"/>
                </a:lnTo>
                <a:lnTo>
                  <a:pt x="10505807" y="4994590"/>
                </a:lnTo>
                <a:lnTo>
                  <a:pt x="10469295" y="4978715"/>
                </a:lnTo>
                <a:lnTo>
                  <a:pt x="10428019" y="4962840"/>
                </a:lnTo>
                <a:lnTo>
                  <a:pt x="10381981" y="4946965"/>
                </a:lnTo>
                <a:lnTo>
                  <a:pt x="10329595" y="4935853"/>
                </a:lnTo>
                <a:lnTo>
                  <a:pt x="10269269" y="4929503"/>
                </a:lnTo>
                <a:lnTo>
                  <a:pt x="10201007" y="4926328"/>
                </a:lnTo>
                <a:lnTo>
                  <a:pt x="10132745" y="4929503"/>
                </a:lnTo>
                <a:lnTo>
                  <a:pt x="10072419" y="4935853"/>
                </a:lnTo>
                <a:lnTo>
                  <a:pt x="10020031" y="4946965"/>
                </a:lnTo>
                <a:lnTo>
                  <a:pt x="9973995" y="4962840"/>
                </a:lnTo>
                <a:lnTo>
                  <a:pt x="9932719" y="4978715"/>
                </a:lnTo>
                <a:lnTo>
                  <a:pt x="9896207" y="4994590"/>
                </a:lnTo>
                <a:lnTo>
                  <a:pt x="9820007" y="5032690"/>
                </a:lnTo>
                <a:lnTo>
                  <a:pt x="9783495" y="5051740"/>
                </a:lnTo>
                <a:lnTo>
                  <a:pt x="9742219" y="5067615"/>
                </a:lnTo>
                <a:lnTo>
                  <a:pt x="9696181" y="5081903"/>
                </a:lnTo>
                <a:lnTo>
                  <a:pt x="9643795" y="5093015"/>
                </a:lnTo>
                <a:lnTo>
                  <a:pt x="9583469" y="5100953"/>
                </a:lnTo>
                <a:lnTo>
                  <a:pt x="9515207" y="5102540"/>
                </a:lnTo>
                <a:lnTo>
                  <a:pt x="9446945" y="5100953"/>
                </a:lnTo>
                <a:lnTo>
                  <a:pt x="9386619" y="5093015"/>
                </a:lnTo>
                <a:lnTo>
                  <a:pt x="9334231" y="5081903"/>
                </a:lnTo>
                <a:lnTo>
                  <a:pt x="9288195" y="5067615"/>
                </a:lnTo>
                <a:lnTo>
                  <a:pt x="9246919" y="5051740"/>
                </a:lnTo>
                <a:lnTo>
                  <a:pt x="9210407" y="5032690"/>
                </a:lnTo>
                <a:lnTo>
                  <a:pt x="9172307" y="5013640"/>
                </a:lnTo>
                <a:lnTo>
                  <a:pt x="9134207" y="4994590"/>
                </a:lnTo>
                <a:lnTo>
                  <a:pt x="9097695" y="4978715"/>
                </a:lnTo>
                <a:lnTo>
                  <a:pt x="9056419" y="4962840"/>
                </a:lnTo>
                <a:lnTo>
                  <a:pt x="9010381" y="4946965"/>
                </a:lnTo>
                <a:lnTo>
                  <a:pt x="8957995" y="4935853"/>
                </a:lnTo>
                <a:lnTo>
                  <a:pt x="8897669" y="4929503"/>
                </a:lnTo>
                <a:lnTo>
                  <a:pt x="8827819" y="4926328"/>
                </a:lnTo>
                <a:lnTo>
                  <a:pt x="8761145" y="4929503"/>
                </a:lnTo>
                <a:lnTo>
                  <a:pt x="8700819" y="4935853"/>
                </a:lnTo>
                <a:lnTo>
                  <a:pt x="8648431" y="4946965"/>
                </a:lnTo>
                <a:lnTo>
                  <a:pt x="8602395" y="4962840"/>
                </a:lnTo>
                <a:lnTo>
                  <a:pt x="8561119" y="4978715"/>
                </a:lnTo>
                <a:lnTo>
                  <a:pt x="8524607" y="4994590"/>
                </a:lnTo>
                <a:lnTo>
                  <a:pt x="8486507" y="5013640"/>
                </a:lnTo>
                <a:lnTo>
                  <a:pt x="8448407" y="5032690"/>
                </a:lnTo>
                <a:lnTo>
                  <a:pt x="8411895" y="5051740"/>
                </a:lnTo>
                <a:lnTo>
                  <a:pt x="8370620" y="5067615"/>
                </a:lnTo>
                <a:lnTo>
                  <a:pt x="8324582" y="5081903"/>
                </a:lnTo>
                <a:lnTo>
                  <a:pt x="8272195" y="5093015"/>
                </a:lnTo>
                <a:lnTo>
                  <a:pt x="8211870" y="5100953"/>
                </a:lnTo>
                <a:lnTo>
                  <a:pt x="8143607" y="5102540"/>
                </a:lnTo>
                <a:lnTo>
                  <a:pt x="8075345" y="5100953"/>
                </a:lnTo>
                <a:lnTo>
                  <a:pt x="8015020" y="5093015"/>
                </a:lnTo>
                <a:lnTo>
                  <a:pt x="7962632" y="5081903"/>
                </a:lnTo>
                <a:lnTo>
                  <a:pt x="7916595" y="5067615"/>
                </a:lnTo>
                <a:lnTo>
                  <a:pt x="7875320" y="5051740"/>
                </a:lnTo>
                <a:lnTo>
                  <a:pt x="7838807" y="5032690"/>
                </a:lnTo>
                <a:lnTo>
                  <a:pt x="7800707" y="5013640"/>
                </a:lnTo>
                <a:lnTo>
                  <a:pt x="7762607" y="4994590"/>
                </a:lnTo>
                <a:lnTo>
                  <a:pt x="7726095" y="4978715"/>
                </a:lnTo>
                <a:lnTo>
                  <a:pt x="7684820" y="4962840"/>
                </a:lnTo>
                <a:lnTo>
                  <a:pt x="7638782" y="4946965"/>
                </a:lnTo>
                <a:lnTo>
                  <a:pt x="7586395" y="4935853"/>
                </a:lnTo>
                <a:lnTo>
                  <a:pt x="7526070" y="4929503"/>
                </a:lnTo>
                <a:lnTo>
                  <a:pt x="7457807" y="4926328"/>
                </a:lnTo>
                <a:lnTo>
                  <a:pt x="7389545" y="4929503"/>
                </a:lnTo>
                <a:lnTo>
                  <a:pt x="7329220" y="4935853"/>
                </a:lnTo>
                <a:lnTo>
                  <a:pt x="7276832" y="4946965"/>
                </a:lnTo>
                <a:lnTo>
                  <a:pt x="7230795" y="4962840"/>
                </a:lnTo>
                <a:lnTo>
                  <a:pt x="7189520" y="4978715"/>
                </a:lnTo>
                <a:lnTo>
                  <a:pt x="7153007" y="4994590"/>
                </a:lnTo>
                <a:lnTo>
                  <a:pt x="7114907" y="5013640"/>
                </a:lnTo>
                <a:lnTo>
                  <a:pt x="7076807" y="5032690"/>
                </a:lnTo>
                <a:lnTo>
                  <a:pt x="7040295" y="5051740"/>
                </a:lnTo>
                <a:lnTo>
                  <a:pt x="6999020" y="5067615"/>
                </a:lnTo>
                <a:lnTo>
                  <a:pt x="6952982" y="5081903"/>
                </a:lnTo>
                <a:lnTo>
                  <a:pt x="6900595" y="5093015"/>
                </a:lnTo>
                <a:lnTo>
                  <a:pt x="6840270" y="5100953"/>
                </a:lnTo>
                <a:lnTo>
                  <a:pt x="6781798" y="5102313"/>
                </a:lnTo>
                <a:lnTo>
                  <a:pt x="6723326" y="5100953"/>
                </a:lnTo>
                <a:lnTo>
                  <a:pt x="6663001" y="5093015"/>
                </a:lnTo>
                <a:lnTo>
                  <a:pt x="6610613" y="5081903"/>
                </a:lnTo>
                <a:lnTo>
                  <a:pt x="6564576" y="5067615"/>
                </a:lnTo>
                <a:lnTo>
                  <a:pt x="6523301" y="5051740"/>
                </a:lnTo>
                <a:lnTo>
                  <a:pt x="6486788" y="5032690"/>
                </a:lnTo>
                <a:lnTo>
                  <a:pt x="6448688" y="5013640"/>
                </a:lnTo>
                <a:lnTo>
                  <a:pt x="6410588" y="4994590"/>
                </a:lnTo>
                <a:lnTo>
                  <a:pt x="6374076" y="4978715"/>
                </a:lnTo>
                <a:lnTo>
                  <a:pt x="6332801" y="4962840"/>
                </a:lnTo>
                <a:lnTo>
                  <a:pt x="6286763" y="4946965"/>
                </a:lnTo>
                <a:lnTo>
                  <a:pt x="6234376" y="4935853"/>
                </a:lnTo>
                <a:lnTo>
                  <a:pt x="6174051" y="4929503"/>
                </a:lnTo>
                <a:lnTo>
                  <a:pt x="6105788" y="4926328"/>
                </a:lnTo>
                <a:lnTo>
                  <a:pt x="6095998" y="4926783"/>
                </a:lnTo>
                <a:lnTo>
                  <a:pt x="6086208" y="4926328"/>
                </a:lnTo>
                <a:lnTo>
                  <a:pt x="6017946" y="4929503"/>
                </a:lnTo>
                <a:lnTo>
                  <a:pt x="5957620" y="4935853"/>
                </a:lnTo>
                <a:lnTo>
                  <a:pt x="5905233" y="4946965"/>
                </a:lnTo>
                <a:lnTo>
                  <a:pt x="5859195" y="4962840"/>
                </a:lnTo>
                <a:lnTo>
                  <a:pt x="5817920" y="4978715"/>
                </a:lnTo>
                <a:lnTo>
                  <a:pt x="5781407" y="4994590"/>
                </a:lnTo>
                <a:lnTo>
                  <a:pt x="5743307" y="5013640"/>
                </a:lnTo>
                <a:lnTo>
                  <a:pt x="5705208" y="5032690"/>
                </a:lnTo>
                <a:lnTo>
                  <a:pt x="5668695" y="5051740"/>
                </a:lnTo>
                <a:lnTo>
                  <a:pt x="5627420" y="5067615"/>
                </a:lnTo>
                <a:lnTo>
                  <a:pt x="5581382" y="5081903"/>
                </a:lnTo>
                <a:lnTo>
                  <a:pt x="5528995" y="5093015"/>
                </a:lnTo>
                <a:lnTo>
                  <a:pt x="5468670" y="5100953"/>
                </a:lnTo>
                <a:lnTo>
                  <a:pt x="5410198" y="5102313"/>
                </a:lnTo>
                <a:lnTo>
                  <a:pt x="5351726" y="5100953"/>
                </a:lnTo>
                <a:lnTo>
                  <a:pt x="5291400" y="5093015"/>
                </a:lnTo>
                <a:lnTo>
                  <a:pt x="5239013" y="5081903"/>
                </a:lnTo>
                <a:lnTo>
                  <a:pt x="5192976" y="5067615"/>
                </a:lnTo>
                <a:lnTo>
                  <a:pt x="5151700" y="5051740"/>
                </a:lnTo>
                <a:lnTo>
                  <a:pt x="5115188" y="5032690"/>
                </a:lnTo>
                <a:lnTo>
                  <a:pt x="5077089" y="5013640"/>
                </a:lnTo>
                <a:lnTo>
                  <a:pt x="5038988" y="4994590"/>
                </a:lnTo>
                <a:lnTo>
                  <a:pt x="5002476" y="4978715"/>
                </a:lnTo>
                <a:lnTo>
                  <a:pt x="4961200" y="4962840"/>
                </a:lnTo>
                <a:lnTo>
                  <a:pt x="4915164" y="4946965"/>
                </a:lnTo>
                <a:lnTo>
                  <a:pt x="4862776" y="4935853"/>
                </a:lnTo>
                <a:lnTo>
                  <a:pt x="4802452" y="4929503"/>
                </a:lnTo>
                <a:lnTo>
                  <a:pt x="4734188" y="4926328"/>
                </a:lnTo>
                <a:lnTo>
                  <a:pt x="4665927" y="4929503"/>
                </a:lnTo>
                <a:lnTo>
                  <a:pt x="4605601" y="4935853"/>
                </a:lnTo>
                <a:lnTo>
                  <a:pt x="4553214" y="4946965"/>
                </a:lnTo>
                <a:lnTo>
                  <a:pt x="4507176" y="4962840"/>
                </a:lnTo>
                <a:lnTo>
                  <a:pt x="4465901" y="4978715"/>
                </a:lnTo>
                <a:lnTo>
                  <a:pt x="4429388" y="4994590"/>
                </a:lnTo>
                <a:lnTo>
                  <a:pt x="4353188" y="5032690"/>
                </a:lnTo>
                <a:lnTo>
                  <a:pt x="4316676" y="5051740"/>
                </a:lnTo>
                <a:lnTo>
                  <a:pt x="4275401" y="5067615"/>
                </a:lnTo>
                <a:lnTo>
                  <a:pt x="4229363" y="5081903"/>
                </a:lnTo>
                <a:lnTo>
                  <a:pt x="4176976" y="5093015"/>
                </a:lnTo>
                <a:lnTo>
                  <a:pt x="4116651" y="5100953"/>
                </a:lnTo>
                <a:lnTo>
                  <a:pt x="4048388" y="5102540"/>
                </a:lnTo>
                <a:lnTo>
                  <a:pt x="3980126" y="5100953"/>
                </a:lnTo>
                <a:lnTo>
                  <a:pt x="3919801" y="5093015"/>
                </a:lnTo>
                <a:lnTo>
                  <a:pt x="3867413" y="5081903"/>
                </a:lnTo>
                <a:lnTo>
                  <a:pt x="3821376" y="5067615"/>
                </a:lnTo>
                <a:lnTo>
                  <a:pt x="3780101" y="5051740"/>
                </a:lnTo>
                <a:lnTo>
                  <a:pt x="3743588" y="5032690"/>
                </a:lnTo>
                <a:lnTo>
                  <a:pt x="3705488" y="5013640"/>
                </a:lnTo>
                <a:lnTo>
                  <a:pt x="3667388" y="4994590"/>
                </a:lnTo>
                <a:lnTo>
                  <a:pt x="3630876" y="4978715"/>
                </a:lnTo>
                <a:lnTo>
                  <a:pt x="3589601" y="4962840"/>
                </a:lnTo>
                <a:lnTo>
                  <a:pt x="3543563" y="4946965"/>
                </a:lnTo>
                <a:lnTo>
                  <a:pt x="3491176" y="4935853"/>
                </a:lnTo>
                <a:lnTo>
                  <a:pt x="3430851" y="4929503"/>
                </a:lnTo>
                <a:lnTo>
                  <a:pt x="3361001" y="4926328"/>
                </a:lnTo>
                <a:lnTo>
                  <a:pt x="3294326" y="4929503"/>
                </a:lnTo>
                <a:lnTo>
                  <a:pt x="3234001" y="4935853"/>
                </a:lnTo>
                <a:lnTo>
                  <a:pt x="3181613" y="4946965"/>
                </a:lnTo>
                <a:lnTo>
                  <a:pt x="3135576" y="4962840"/>
                </a:lnTo>
                <a:lnTo>
                  <a:pt x="3094301" y="4978715"/>
                </a:lnTo>
                <a:lnTo>
                  <a:pt x="3057788" y="4994590"/>
                </a:lnTo>
                <a:lnTo>
                  <a:pt x="3019688" y="5013640"/>
                </a:lnTo>
                <a:lnTo>
                  <a:pt x="2981588" y="5032690"/>
                </a:lnTo>
                <a:lnTo>
                  <a:pt x="2945076" y="5051740"/>
                </a:lnTo>
                <a:lnTo>
                  <a:pt x="2903801" y="5067615"/>
                </a:lnTo>
                <a:lnTo>
                  <a:pt x="2857763" y="5081903"/>
                </a:lnTo>
                <a:lnTo>
                  <a:pt x="2805376" y="5093015"/>
                </a:lnTo>
                <a:lnTo>
                  <a:pt x="2745051" y="5100953"/>
                </a:lnTo>
                <a:lnTo>
                  <a:pt x="2676788" y="5102540"/>
                </a:lnTo>
                <a:lnTo>
                  <a:pt x="2608526" y="5100953"/>
                </a:lnTo>
                <a:lnTo>
                  <a:pt x="2548201" y="5093015"/>
                </a:lnTo>
                <a:lnTo>
                  <a:pt x="2495813" y="5081903"/>
                </a:lnTo>
                <a:lnTo>
                  <a:pt x="2449776" y="5067615"/>
                </a:lnTo>
                <a:lnTo>
                  <a:pt x="2408501" y="5051740"/>
                </a:lnTo>
                <a:lnTo>
                  <a:pt x="2371988" y="5032690"/>
                </a:lnTo>
                <a:lnTo>
                  <a:pt x="2333888" y="5013640"/>
                </a:lnTo>
                <a:lnTo>
                  <a:pt x="2295788" y="4994590"/>
                </a:lnTo>
                <a:lnTo>
                  <a:pt x="2259276" y="4978715"/>
                </a:lnTo>
                <a:lnTo>
                  <a:pt x="2218001" y="4962840"/>
                </a:lnTo>
                <a:lnTo>
                  <a:pt x="2171963" y="4946965"/>
                </a:lnTo>
                <a:lnTo>
                  <a:pt x="2119576" y="4935853"/>
                </a:lnTo>
                <a:lnTo>
                  <a:pt x="2059251" y="4929503"/>
                </a:lnTo>
                <a:lnTo>
                  <a:pt x="1990988" y="4926328"/>
                </a:lnTo>
                <a:lnTo>
                  <a:pt x="1922726" y="4929503"/>
                </a:lnTo>
                <a:lnTo>
                  <a:pt x="1862401" y="4935853"/>
                </a:lnTo>
                <a:lnTo>
                  <a:pt x="1810013" y="4946965"/>
                </a:lnTo>
                <a:lnTo>
                  <a:pt x="1763976" y="4962840"/>
                </a:lnTo>
                <a:lnTo>
                  <a:pt x="1722701" y="4978715"/>
                </a:lnTo>
                <a:lnTo>
                  <a:pt x="1686188" y="4994590"/>
                </a:lnTo>
                <a:lnTo>
                  <a:pt x="1648088" y="5013640"/>
                </a:lnTo>
                <a:lnTo>
                  <a:pt x="1609988" y="5032690"/>
                </a:lnTo>
                <a:lnTo>
                  <a:pt x="1573476" y="5051740"/>
                </a:lnTo>
                <a:lnTo>
                  <a:pt x="1532201" y="5067615"/>
                </a:lnTo>
                <a:lnTo>
                  <a:pt x="1486163" y="5081903"/>
                </a:lnTo>
                <a:lnTo>
                  <a:pt x="1433776" y="5093015"/>
                </a:lnTo>
                <a:lnTo>
                  <a:pt x="1373451" y="5100953"/>
                </a:lnTo>
                <a:lnTo>
                  <a:pt x="1305188" y="5102540"/>
                </a:lnTo>
                <a:lnTo>
                  <a:pt x="1236926" y="5100953"/>
                </a:lnTo>
                <a:lnTo>
                  <a:pt x="1176601" y="5093015"/>
                </a:lnTo>
                <a:lnTo>
                  <a:pt x="1124213" y="5081903"/>
                </a:lnTo>
                <a:lnTo>
                  <a:pt x="1078176" y="5067615"/>
                </a:lnTo>
                <a:lnTo>
                  <a:pt x="1036901" y="5051740"/>
                </a:lnTo>
                <a:lnTo>
                  <a:pt x="1000388" y="5032690"/>
                </a:lnTo>
                <a:lnTo>
                  <a:pt x="962288" y="5013640"/>
                </a:lnTo>
                <a:lnTo>
                  <a:pt x="924188" y="4994590"/>
                </a:lnTo>
                <a:lnTo>
                  <a:pt x="887676" y="4978715"/>
                </a:lnTo>
                <a:lnTo>
                  <a:pt x="846401" y="4962840"/>
                </a:lnTo>
                <a:lnTo>
                  <a:pt x="800363" y="4946965"/>
                </a:lnTo>
                <a:lnTo>
                  <a:pt x="747976" y="4935853"/>
                </a:lnTo>
                <a:lnTo>
                  <a:pt x="687651" y="4929503"/>
                </a:lnTo>
                <a:lnTo>
                  <a:pt x="619388" y="4926328"/>
                </a:lnTo>
                <a:lnTo>
                  <a:pt x="551126" y="4929503"/>
                </a:lnTo>
                <a:lnTo>
                  <a:pt x="490801" y="4935853"/>
                </a:lnTo>
                <a:lnTo>
                  <a:pt x="438413" y="4946965"/>
                </a:lnTo>
                <a:lnTo>
                  <a:pt x="392376" y="4962840"/>
                </a:lnTo>
                <a:lnTo>
                  <a:pt x="351101" y="4978715"/>
                </a:lnTo>
                <a:lnTo>
                  <a:pt x="314588" y="4994590"/>
                </a:lnTo>
                <a:lnTo>
                  <a:pt x="276488" y="5013640"/>
                </a:lnTo>
                <a:lnTo>
                  <a:pt x="238388" y="5032690"/>
                </a:lnTo>
                <a:lnTo>
                  <a:pt x="201876" y="5051740"/>
                </a:lnTo>
                <a:lnTo>
                  <a:pt x="160601" y="5067615"/>
                </a:lnTo>
                <a:lnTo>
                  <a:pt x="114563" y="5081903"/>
                </a:lnTo>
                <a:lnTo>
                  <a:pt x="62176" y="5093015"/>
                </a:lnTo>
                <a:lnTo>
                  <a:pt x="1851" y="5100953"/>
                </a:lnTo>
                <a:lnTo>
                  <a:pt x="0" y="5100996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1" name="Titre 3">
            <a:extLst>
              <a:ext uri="{FF2B5EF4-FFF2-40B4-BE49-F238E27FC236}">
                <a16:creationId xmlns:a16="http://schemas.microsoft.com/office/drawing/2014/main" id="{5DAEEE4D-40D3-4B83-BE24-5F9FD5ECB7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7582" y="2295369"/>
            <a:ext cx="7488832" cy="1541053"/>
          </a:xfrm>
        </p:spPr>
        <p:txBody>
          <a:bodyPr anchor="ctr">
            <a:normAutofit fontScale="90000"/>
          </a:bodyPr>
          <a:lstStyle/>
          <a:p>
            <a:pPr algn="l">
              <a:lnSpc>
                <a:spcPct val="90000"/>
              </a:lnSpc>
            </a:pPr>
            <a:br>
              <a:rPr lang="fr-FR" sz="3700" b="1" dirty="0"/>
            </a:br>
            <a:r>
              <a:rPr lang="fr-FR" sz="2200" dirty="0"/>
              <a:t>Dans ce contexte de complications post-sleeve, chez une patiente avec probable dénutrition. </a:t>
            </a:r>
            <a:br>
              <a:rPr lang="fr-FR" sz="2200" b="1" dirty="0"/>
            </a:br>
            <a:br>
              <a:rPr lang="fr-FR" sz="2200" b="1" dirty="0"/>
            </a:br>
            <a:r>
              <a:rPr lang="fr-FR" sz="2200" b="1" dirty="0"/>
              <a:t>Quelle mesure de prévention est indispensable selon vous ?</a:t>
            </a:r>
            <a:br>
              <a:rPr lang="fr-FR" sz="3700" b="1" dirty="0"/>
            </a:br>
            <a:endParaRPr lang="fr-FR" sz="3700" dirty="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98C1887B-FB03-4296-8352-8CFA0080FC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4926330"/>
            <a:ext cx="9143997" cy="320591"/>
          </a:xfrm>
          <a:custGeom>
            <a:avLst/>
            <a:gdLst>
              <a:gd name="connsiteX0" fmla="*/ 619389 w 12191996"/>
              <a:gd name="connsiteY0" fmla="*/ 0 h 320591"/>
              <a:gd name="connsiteX1" fmla="*/ 687652 w 12191996"/>
              <a:gd name="connsiteY1" fmla="*/ 3175 h 320591"/>
              <a:gd name="connsiteX2" fmla="*/ 747977 w 12191996"/>
              <a:gd name="connsiteY2" fmla="*/ 9525 h 320591"/>
              <a:gd name="connsiteX3" fmla="*/ 800364 w 12191996"/>
              <a:gd name="connsiteY3" fmla="*/ 20637 h 320591"/>
              <a:gd name="connsiteX4" fmla="*/ 846402 w 12191996"/>
              <a:gd name="connsiteY4" fmla="*/ 36512 h 320591"/>
              <a:gd name="connsiteX5" fmla="*/ 887677 w 12191996"/>
              <a:gd name="connsiteY5" fmla="*/ 52387 h 320591"/>
              <a:gd name="connsiteX6" fmla="*/ 924189 w 12191996"/>
              <a:gd name="connsiteY6" fmla="*/ 68262 h 320591"/>
              <a:gd name="connsiteX7" fmla="*/ 962289 w 12191996"/>
              <a:gd name="connsiteY7" fmla="*/ 87312 h 320591"/>
              <a:gd name="connsiteX8" fmla="*/ 1000389 w 12191996"/>
              <a:gd name="connsiteY8" fmla="*/ 106362 h 320591"/>
              <a:gd name="connsiteX9" fmla="*/ 1036902 w 12191996"/>
              <a:gd name="connsiteY9" fmla="*/ 125412 h 320591"/>
              <a:gd name="connsiteX10" fmla="*/ 1078177 w 12191996"/>
              <a:gd name="connsiteY10" fmla="*/ 141287 h 320591"/>
              <a:gd name="connsiteX11" fmla="*/ 1124214 w 12191996"/>
              <a:gd name="connsiteY11" fmla="*/ 155575 h 320591"/>
              <a:gd name="connsiteX12" fmla="*/ 1176602 w 12191996"/>
              <a:gd name="connsiteY12" fmla="*/ 166687 h 320591"/>
              <a:gd name="connsiteX13" fmla="*/ 1236927 w 12191996"/>
              <a:gd name="connsiteY13" fmla="*/ 174625 h 320591"/>
              <a:gd name="connsiteX14" fmla="*/ 1305189 w 12191996"/>
              <a:gd name="connsiteY14" fmla="*/ 176212 h 320591"/>
              <a:gd name="connsiteX15" fmla="*/ 1373452 w 12191996"/>
              <a:gd name="connsiteY15" fmla="*/ 174625 h 320591"/>
              <a:gd name="connsiteX16" fmla="*/ 1433777 w 12191996"/>
              <a:gd name="connsiteY16" fmla="*/ 166687 h 320591"/>
              <a:gd name="connsiteX17" fmla="*/ 1486164 w 12191996"/>
              <a:gd name="connsiteY17" fmla="*/ 155575 h 320591"/>
              <a:gd name="connsiteX18" fmla="*/ 1532202 w 12191996"/>
              <a:gd name="connsiteY18" fmla="*/ 141287 h 320591"/>
              <a:gd name="connsiteX19" fmla="*/ 1573477 w 12191996"/>
              <a:gd name="connsiteY19" fmla="*/ 125412 h 320591"/>
              <a:gd name="connsiteX20" fmla="*/ 1609989 w 12191996"/>
              <a:gd name="connsiteY20" fmla="*/ 106362 h 320591"/>
              <a:gd name="connsiteX21" fmla="*/ 1648089 w 12191996"/>
              <a:gd name="connsiteY21" fmla="*/ 87312 h 320591"/>
              <a:gd name="connsiteX22" fmla="*/ 1686189 w 12191996"/>
              <a:gd name="connsiteY22" fmla="*/ 68262 h 320591"/>
              <a:gd name="connsiteX23" fmla="*/ 1722702 w 12191996"/>
              <a:gd name="connsiteY23" fmla="*/ 52387 h 320591"/>
              <a:gd name="connsiteX24" fmla="*/ 1763977 w 12191996"/>
              <a:gd name="connsiteY24" fmla="*/ 36512 h 320591"/>
              <a:gd name="connsiteX25" fmla="*/ 1810014 w 12191996"/>
              <a:gd name="connsiteY25" fmla="*/ 20637 h 320591"/>
              <a:gd name="connsiteX26" fmla="*/ 1862402 w 12191996"/>
              <a:gd name="connsiteY26" fmla="*/ 9525 h 320591"/>
              <a:gd name="connsiteX27" fmla="*/ 1922727 w 12191996"/>
              <a:gd name="connsiteY27" fmla="*/ 3175 h 320591"/>
              <a:gd name="connsiteX28" fmla="*/ 1990989 w 12191996"/>
              <a:gd name="connsiteY28" fmla="*/ 0 h 320591"/>
              <a:gd name="connsiteX29" fmla="*/ 2059252 w 12191996"/>
              <a:gd name="connsiteY29" fmla="*/ 3175 h 320591"/>
              <a:gd name="connsiteX30" fmla="*/ 2119577 w 12191996"/>
              <a:gd name="connsiteY30" fmla="*/ 9525 h 320591"/>
              <a:gd name="connsiteX31" fmla="*/ 2171964 w 12191996"/>
              <a:gd name="connsiteY31" fmla="*/ 20637 h 320591"/>
              <a:gd name="connsiteX32" fmla="*/ 2218002 w 12191996"/>
              <a:gd name="connsiteY32" fmla="*/ 36512 h 320591"/>
              <a:gd name="connsiteX33" fmla="*/ 2259277 w 12191996"/>
              <a:gd name="connsiteY33" fmla="*/ 52387 h 320591"/>
              <a:gd name="connsiteX34" fmla="*/ 2295789 w 12191996"/>
              <a:gd name="connsiteY34" fmla="*/ 68262 h 320591"/>
              <a:gd name="connsiteX35" fmla="*/ 2333889 w 12191996"/>
              <a:gd name="connsiteY35" fmla="*/ 87312 h 320591"/>
              <a:gd name="connsiteX36" fmla="*/ 2371989 w 12191996"/>
              <a:gd name="connsiteY36" fmla="*/ 106362 h 320591"/>
              <a:gd name="connsiteX37" fmla="*/ 2408502 w 12191996"/>
              <a:gd name="connsiteY37" fmla="*/ 125412 h 320591"/>
              <a:gd name="connsiteX38" fmla="*/ 2449777 w 12191996"/>
              <a:gd name="connsiteY38" fmla="*/ 141287 h 320591"/>
              <a:gd name="connsiteX39" fmla="*/ 2495814 w 12191996"/>
              <a:gd name="connsiteY39" fmla="*/ 155575 h 320591"/>
              <a:gd name="connsiteX40" fmla="*/ 2548202 w 12191996"/>
              <a:gd name="connsiteY40" fmla="*/ 166687 h 320591"/>
              <a:gd name="connsiteX41" fmla="*/ 2608527 w 12191996"/>
              <a:gd name="connsiteY41" fmla="*/ 174625 h 320591"/>
              <a:gd name="connsiteX42" fmla="*/ 2676789 w 12191996"/>
              <a:gd name="connsiteY42" fmla="*/ 176212 h 320591"/>
              <a:gd name="connsiteX43" fmla="*/ 2745052 w 12191996"/>
              <a:gd name="connsiteY43" fmla="*/ 174625 h 320591"/>
              <a:gd name="connsiteX44" fmla="*/ 2805377 w 12191996"/>
              <a:gd name="connsiteY44" fmla="*/ 166687 h 320591"/>
              <a:gd name="connsiteX45" fmla="*/ 2857764 w 12191996"/>
              <a:gd name="connsiteY45" fmla="*/ 155575 h 320591"/>
              <a:gd name="connsiteX46" fmla="*/ 2903802 w 12191996"/>
              <a:gd name="connsiteY46" fmla="*/ 141287 h 320591"/>
              <a:gd name="connsiteX47" fmla="*/ 2945077 w 12191996"/>
              <a:gd name="connsiteY47" fmla="*/ 125412 h 320591"/>
              <a:gd name="connsiteX48" fmla="*/ 2981589 w 12191996"/>
              <a:gd name="connsiteY48" fmla="*/ 106362 h 320591"/>
              <a:gd name="connsiteX49" fmla="*/ 3019689 w 12191996"/>
              <a:gd name="connsiteY49" fmla="*/ 87312 h 320591"/>
              <a:gd name="connsiteX50" fmla="*/ 3057789 w 12191996"/>
              <a:gd name="connsiteY50" fmla="*/ 68262 h 320591"/>
              <a:gd name="connsiteX51" fmla="*/ 3094302 w 12191996"/>
              <a:gd name="connsiteY51" fmla="*/ 52387 h 320591"/>
              <a:gd name="connsiteX52" fmla="*/ 3135577 w 12191996"/>
              <a:gd name="connsiteY52" fmla="*/ 36512 h 320591"/>
              <a:gd name="connsiteX53" fmla="*/ 3181614 w 12191996"/>
              <a:gd name="connsiteY53" fmla="*/ 20637 h 320591"/>
              <a:gd name="connsiteX54" fmla="*/ 3234002 w 12191996"/>
              <a:gd name="connsiteY54" fmla="*/ 9525 h 320591"/>
              <a:gd name="connsiteX55" fmla="*/ 3294327 w 12191996"/>
              <a:gd name="connsiteY55" fmla="*/ 3175 h 320591"/>
              <a:gd name="connsiteX56" fmla="*/ 3361002 w 12191996"/>
              <a:gd name="connsiteY56" fmla="*/ 0 h 320591"/>
              <a:gd name="connsiteX57" fmla="*/ 3430852 w 12191996"/>
              <a:gd name="connsiteY57" fmla="*/ 3175 h 320591"/>
              <a:gd name="connsiteX58" fmla="*/ 3491177 w 12191996"/>
              <a:gd name="connsiteY58" fmla="*/ 9525 h 320591"/>
              <a:gd name="connsiteX59" fmla="*/ 3543564 w 12191996"/>
              <a:gd name="connsiteY59" fmla="*/ 20637 h 320591"/>
              <a:gd name="connsiteX60" fmla="*/ 3589602 w 12191996"/>
              <a:gd name="connsiteY60" fmla="*/ 36512 h 320591"/>
              <a:gd name="connsiteX61" fmla="*/ 3630877 w 12191996"/>
              <a:gd name="connsiteY61" fmla="*/ 52387 h 320591"/>
              <a:gd name="connsiteX62" fmla="*/ 3667389 w 12191996"/>
              <a:gd name="connsiteY62" fmla="*/ 68262 h 320591"/>
              <a:gd name="connsiteX63" fmla="*/ 3705489 w 12191996"/>
              <a:gd name="connsiteY63" fmla="*/ 87312 h 320591"/>
              <a:gd name="connsiteX64" fmla="*/ 3743589 w 12191996"/>
              <a:gd name="connsiteY64" fmla="*/ 106362 h 320591"/>
              <a:gd name="connsiteX65" fmla="*/ 3780102 w 12191996"/>
              <a:gd name="connsiteY65" fmla="*/ 125412 h 320591"/>
              <a:gd name="connsiteX66" fmla="*/ 3821377 w 12191996"/>
              <a:gd name="connsiteY66" fmla="*/ 141287 h 320591"/>
              <a:gd name="connsiteX67" fmla="*/ 3867414 w 12191996"/>
              <a:gd name="connsiteY67" fmla="*/ 155575 h 320591"/>
              <a:gd name="connsiteX68" fmla="*/ 3919802 w 12191996"/>
              <a:gd name="connsiteY68" fmla="*/ 166687 h 320591"/>
              <a:gd name="connsiteX69" fmla="*/ 3980127 w 12191996"/>
              <a:gd name="connsiteY69" fmla="*/ 174625 h 320591"/>
              <a:gd name="connsiteX70" fmla="*/ 4048389 w 12191996"/>
              <a:gd name="connsiteY70" fmla="*/ 176212 h 320591"/>
              <a:gd name="connsiteX71" fmla="*/ 4116652 w 12191996"/>
              <a:gd name="connsiteY71" fmla="*/ 174625 h 320591"/>
              <a:gd name="connsiteX72" fmla="*/ 4176977 w 12191996"/>
              <a:gd name="connsiteY72" fmla="*/ 166687 h 320591"/>
              <a:gd name="connsiteX73" fmla="*/ 4229364 w 12191996"/>
              <a:gd name="connsiteY73" fmla="*/ 155575 h 320591"/>
              <a:gd name="connsiteX74" fmla="*/ 4275402 w 12191996"/>
              <a:gd name="connsiteY74" fmla="*/ 141287 h 320591"/>
              <a:gd name="connsiteX75" fmla="*/ 4316677 w 12191996"/>
              <a:gd name="connsiteY75" fmla="*/ 125412 h 320591"/>
              <a:gd name="connsiteX76" fmla="*/ 4353189 w 12191996"/>
              <a:gd name="connsiteY76" fmla="*/ 106362 h 320591"/>
              <a:gd name="connsiteX77" fmla="*/ 4429389 w 12191996"/>
              <a:gd name="connsiteY77" fmla="*/ 68262 h 320591"/>
              <a:gd name="connsiteX78" fmla="*/ 4465902 w 12191996"/>
              <a:gd name="connsiteY78" fmla="*/ 52387 h 320591"/>
              <a:gd name="connsiteX79" fmla="*/ 4507177 w 12191996"/>
              <a:gd name="connsiteY79" fmla="*/ 36512 h 320591"/>
              <a:gd name="connsiteX80" fmla="*/ 4553215 w 12191996"/>
              <a:gd name="connsiteY80" fmla="*/ 20637 h 320591"/>
              <a:gd name="connsiteX81" fmla="*/ 4605602 w 12191996"/>
              <a:gd name="connsiteY81" fmla="*/ 9525 h 320591"/>
              <a:gd name="connsiteX82" fmla="*/ 4665928 w 12191996"/>
              <a:gd name="connsiteY82" fmla="*/ 3175 h 320591"/>
              <a:gd name="connsiteX83" fmla="*/ 4734189 w 12191996"/>
              <a:gd name="connsiteY83" fmla="*/ 0 h 320591"/>
              <a:gd name="connsiteX84" fmla="*/ 4802453 w 12191996"/>
              <a:gd name="connsiteY84" fmla="*/ 3175 h 320591"/>
              <a:gd name="connsiteX85" fmla="*/ 4862777 w 12191996"/>
              <a:gd name="connsiteY85" fmla="*/ 9525 h 320591"/>
              <a:gd name="connsiteX86" fmla="*/ 4915165 w 12191996"/>
              <a:gd name="connsiteY86" fmla="*/ 20637 h 320591"/>
              <a:gd name="connsiteX87" fmla="*/ 4961201 w 12191996"/>
              <a:gd name="connsiteY87" fmla="*/ 36512 h 320591"/>
              <a:gd name="connsiteX88" fmla="*/ 5002477 w 12191996"/>
              <a:gd name="connsiteY88" fmla="*/ 52387 h 320591"/>
              <a:gd name="connsiteX89" fmla="*/ 5038989 w 12191996"/>
              <a:gd name="connsiteY89" fmla="*/ 68262 h 320591"/>
              <a:gd name="connsiteX90" fmla="*/ 5077090 w 12191996"/>
              <a:gd name="connsiteY90" fmla="*/ 87312 h 320591"/>
              <a:gd name="connsiteX91" fmla="*/ 5115189 w 12191996"/>
              <a:gd name="connsiteY91" fmla="*/ 106362 h 320591"/>
              <a:gd name="connsiteX92" fmla="*/ 5151701 w 12191996"/>
              <a:gd name="connsiteY92" fmla="*/ 125412 h 320591"/>
              <a:gd name="connsiteX93" fmla="*/ 5192977 w 12191996"/>
              <a:gd name="connsiteY93" fmla="*/ 141287 h 320591"/>
              <a:gd name="connsiteX94" fmla="*/ 5239014 w 12191996"/>
              <a:gd name="connsiteY94" fmla="*/ 155575 h 320591"/>
              <a:gd name="connsiteX95" fmla="*/ 5291401 w 12191996"/>
              <a:gd name="connsiteY95" fmla="*/ 166687 h 320591"/>
              <a:gd name="connsiteX96" fmla="*/ 5351727 w 12191996"/>
              <a:gd name="connsiteY96" fmla="*/ 174625 h 320591"/>
              <a:gd name="connsiteX97" fmla="*/ 5410199 w 12191996"/>
              <a:gd name="connsiteY97" fmla="*/ 175985 h 320591"/>
              <a:gd name="connsiteX98" fmla="*/ 5468671 w 12191996"/>
              <a:gd name="connsiteY98" fmla="*/ 174625 h 320591"/>
              <a:gd name="connsiteX99" fmla="*/ 5528996 w 12191996"/>
              <a:gd name="connsiteY99" fmla="*/ 166687 h 320591"/>
              <a:gd name="connsiteX100" fmla="*/ 5581383 w 12191996"/>
              <a:gd name="connsiteY100" fmla="*/ 155575 h 320591"/>
              <a:gd name="connsiteX101" fmla="*/ 5627421 w 12191996"/>
              <a:gd name="connsiteY101" fmla="*/ 141287 h 320591"/>
              <a:gd name="connsiteX102" fmla="*/ 5668696 w 12191996"/>
              <a:gd name="connsiteY102" fmla="*/ 125412 h 320591"/>
              <a:gd name="connsiteX103" fmla="*/ 5705209 w 12191996"/>
              <a:gd name="connsiteY103" fmla="*/ 106362 h 320591"/>
              <a:gd name="connsiteX104" fmla="*/ 5743308 w 12191996"/>
              <a:gd name="connsiteY104" fmla="*/ 87312 h 320591"/>
              <a:gd name="connsiteX105" fmla="*/ 5781408 w 12191996"/>
              <a:gd name="connsiteY105" fmla="*/ 68262 h 320591"/>
              <a:gd name="connsiteX106" fmla="*/ 5817921 w 12191996"/>
              <a:gd name="connsiteY106" fmla="*/ 52387 h 320591"/>
              <a:gd name="connsiteX107" fmla="*/ 5859196 w 12191996"/>
              <a:gd name="connsiteY107" fmla="*/ 36512 h 320591"/>
              <a:gd name="connsiteX108" fmla="*/ 5905234 w 12191996"/>
              <a:gd name="connsiteY108" fmla="*/ 20637 h 320591"/>
              <a:gd name="connsiteX109" fmla="*/ 5957621 w 12191996"/>
              <a:gd name="connsiteY109" fmla="*/ 9525 h 320591"/>
              <a:gd name="connsiteX110" fmla="*/ 6017947 w 12191996"/>
              <a:gd name="connsiteY110" fmla="*/ 3175 h 320591"/>
              <a:gd name="connsiteX111" fmla="*/ 6086209 w 12191996"/>
              <a:gd name="connsiteY111" fmla="*/ 0 h 320591"/>
              <a:gd name="connsiteX112" fmla="*/ 6095999 w 12191996"/>
              <a:gd name="connsiteY112" fmla="*/ 455 h 320591"/>
              <a:gd name="connsiteX113" fmla="*/ 6105789 w 12191996"/>
              <a:gd name="connsiteY113" fmla="*/ 0 h 320591"/>
              <a:gd name="connsiteX114" fmla="*/ 6174052 w 12191996"/>
              <a:gd name="connsiteY114" fmla="*/ 3175 h 320591"/>
              <a:gd name="connsiteX115" fmla="*/ 6234377 w 12191996"/>
              <a:gd name="connsiteY115" fmla="*/ 9525 h 320591"/>
              <a:gd name="connsiteX116" fmla="*/ 6286764 w 12191996"/>
              <a:gd name="connsiteY116" fmla="*/ 20637 h 320591"/>
              <a:gd name="connsiteX117" fmla="*/ 6332802 w 12191996"/>
              <a:gd name="connsiteY117" fmla="*/ 36512 h 320591"/>
              <a:gd name="connsiteX118" fmla="*/ 6374077 w 12191996"/>
              <a:gd name="connsiteY118" fmla="*/ 52387 h 320591"/>
              <a:gd name="connsiteX119" fmla="*/ 6410589 w 12191996"/>
              <a:gd name="connsiteY119" fmla="*/ 68262 h 320591"/>
              <a:gd name="connsiteX120" fmla="*/ 6448689 w 12191996"/>
              <a:gd name="connsiteY120" fmla="*/ 87312 h 320591"/>
              <a:gd name="connsiteX121" fmla="*/ 6486789 w 12191996"/>
              <a:gd name="connsiteY121" fmla="*/ 106362 h 320591"/>
              <a:gd name="connsiteX122" fmla="*/ 6523302 w 12191996"/>
              <a:gd name="connsiteY122" fmla="*/ 125412 h 320591"/>
              <a:gd name="connsiteX123" fmla="*/ 6564577 w 12191996"/>
              <a:gd name="connsiteY123" fmla="*/ 141287 h 320591"/>
              <a:gd name="connsiteX124" fmla="*/ 6610614 w 12191996"/>
              <a:gd name="connsiteY124" fmla="*/ 155575 h 320591"/>
              <a:gd name="connsiteX125" fmla="*/ 6663002 w 12191996"/>
              <a:gd name="connsiteY125" fmla="*/ 166687 h 320591"/>
              <a:gd name="connsiteX126" fmla="*/ 6723327 w 12191996"/>
              <a:gd name="connsiteY126" fmla="*/ 174625 h 320591"/>
              <a:gd name="connsiteX127" fmla="*/ 6781799 w 12191996"/>
              <a:gd name="connsiteY127" fmla="*/ 175985 h 320591"/>
              <a:gd name="connsiteX128" fmla="*/ 6840271 w 12191996"/>
              <a:gd name="connsiteY128" fmla="*/ 174625 h 320591"/>
              <a:gd name="connsiteX129" fmla="*/ 6900596 w 12191996"/>
              <a:gd name="connsiteY129" fmla="*/ 166687 h 320591"/>
              <a:gd name="connsiteX130" fmla="*/ 6952983 w 12191996"/>
              <a:gd name="connsiteY130" fmla="*/ 155575 h 320591"/>
              <a:gd name="connsiteX131" fmla="*/ 6999021 w 12191996"/>
              <a:gd name="connsiteY131" fmla="*/ 141287 h 320591"/>
              <a:gd name="connsiteX132" fmla="*/ 7040296 w 12191996"/>
              <a:gd name="connsiteY132" fmla="*/ 125412 h 320591"/>
              <a:gd name="connsiteX133" fmla="*/ 7076808 w 12191996"/>
              <a:gd name="connsiteY133" fmla="*/ 106362 h 320591"/>
              <a:gd name="connsiteX134" fmla="*/ 7114908 w 12191996"/>
              <a:gd name="connsiteY134" fmla="*/ 87312 h 320591"/>
              <a:gd name="connsiteX135" fmla="*/ 7153008 w 12191996"/>
              <a:gd name="connsiteY135" fmla="*/ 68262 h 320591"/>
              <a:gd name="connsiteX136" fmla="*/ 7189521 w 12191996"/>
              <a:gd name="connsiteY136" fmla="*/ 52387 h 320591"/>
              <a:gd name="connsiteX137" fmla="*/ 7230796 w 12191996"/>
              <a:gd name="connsiteY137" fmla="*/ 36512 h 320591"/>
              <a:gd name="connsiteX138" fmla="*/ 7276833 w 12191996"/>
              <a:gd name="connsiteY138" fmla="*/ 20637 h 320591"/>
              <a:gd name="connsiteX139" fmla="*/ 7329221 w 12191996"/>
              <a:gd name="connsiteY139" fmla="*/ 9525 h 320591"/>
              <a:gd name="connsiteX140" fmla="*/ 7389546 w 12191996"/>
              <a:gd name="connsiteY140" fmla="*/ 3175 h 320591"/>
              <a:gd name="connsiteX141" fmla="*/ 7457808 w 12191996"/>
              <a:gd name="connsiteY141" fmla="*/ 0 h 320591"/>
              <a:gd name="connsiteX142" fmla="*/ 7526071 w 12191996"/>
              <a:gd name="connsiteY142" fmla="*/ 3175 h 320591"/>
              <a:gd name="connsiteX143" fmla="*/ 7586396 w 12191996"/>
              <a:gd name="connsiteY143" fmla="*/ 9525 h 320591"/>
              <a:gd name="connsiteX144" fmla="*/ 7638783 w 12191996"/>
              <a:gd name="connsiteY144" fmla="*/ 20637 h 320591"/>
              <a:gd name="connsiteX145" fmla="*/ 7684821 w 12191996"/>
              <a:gd name="connsiteY145" fmla="*/ 36512 h 320591"/>
              <a:gd name="connsiteX146" fmla="*/ 7726096 w 12191996"/>
              <a:gd name="connsiteY146" fmla="*/ 52387 h 320591"/>
              <a:gd name="connsiteX147" fmla="*/ 7762608 w 12191996"/>
              <a:gd name="connsiteY147" fmla="*/ 68262 h 320591"/>
              <a:gd name="connsiteX148" fmla="*/ 7800708 w 12191996"/>
              <a:gd name="connsiteY148" fmla="*/ 87312 h 320591"/>
              <a:gd name="connsiteX149" fmla="*/ 7838808 w 12191996"/>
              <a:gd name="connsiteY149" fmla="*/ 106362 h 320591"/>
              <a:gd name="connsiteX150" fmla="*/ 7875321 w 12191996"/>
              <a:gd name="connsiteY150" fmla="*/ 125412 h 320591"/>
              <a:gd name="connsiteX151" fmla="*/ 7916596 w 12191996"/>
              <a:gd name="connsiteY151" fmla="*/ 141287 h 320591"/>
              <a:gd name="connsiteX152" fmla="*/ 7962633 w 12191996"/>
              <a:gd name="connsiteY152" fmla="*/ 155575 h 320591"/>
              <a:gd name="connsiteX153" fmla="*/ 8015021 w 12191996"/>
              <a:gd name="connsiteY153" fmla="*/ 166687 h 320591"/>
              <a:gd name="connsiteX154" fmla="*/ 8075346 w 12191996"/>
              <a:gd name="connsiteY154" fmla="*/ 174625 h 320591"/>
              <a:gd name="connsiteX155" fmla="*/ 8143608 w 12191996"/>
              <a:gd name="connsiteY155" fmla="*/ 176212 h 320591"/>
              <a:gd name="connsiteX156" fmla="*/ 8211871 w 12191996"/>
              <a:gd name="connsiteY156" fmla="*/ 174625 h 320591"/>
              <a:gd name="connsiteX157" fmla="*/ 8272196 w 12191996"/>
              <a:gd name="connsiteY157" fmla="*/ 166687 h 320591"/>
              <a:gd name="connsiteX158" fmla="*/ 8324583 w 12191996"/>
              <a:gd name="connsiteY158" fmla="*/ 155575 h 320591"/>
              <a:gd name="connsiteX159" fmla="*/ 8370621 w 12191996"/>
              <a:gd name="connsiteY159" fmla="*/ 141287 h 320591"/>
              <a:gd name="connsiteX160" fmla="*/ 8411896 w 12191996"/>
              <a:gd name="connsiteY160" fmla="*/ 125412 h 320591"/>
              <a:gd name="connsiteX161" fmla="*/ 8448408 w 12191996"/>
              <a:gd name="connsiteY161" fmla="*/ 106362 h 320591"/>
              <a:gd name="connsiteX162" fmla="*/ 8486508 w 12191996"/>
              <a:gd name="connsiteY162" fmla="*/ 87312 h 320591"/>
              <a:gd name="connsiteX163" fmla="*/ 8524608 w 12191996"/>
              <a:gd name="connsiteY163" fmla="*/ 68262 h 320591"/>
              <a:gd name="connsiteX164" fmla="*/ 8561120 w 12191996"/>
              <a:gd name="connsiteY164" fmla="*/ 52387 h 320591"/>
              <a:gd name="connsiteX165" fmla="*/ 8602396 w 12191996"/>
              <a:gd name="connsiteY165" fmla="*/ 36512 h 320591"/>
              <a:gd name="connsiteX166" fmla="*/ 8648432 w 12191996"/>
              <a:gd name="connsiteY166" fmla="*/ 20637 h 320591"/>
              <a:gd name="connsiteX167" fmla="*/ 8700820 w 12191996"/>
              <a:gd name="connsiteY167" fmla="*/ 9525 h 320591"/>
              <a:gd name="connsiteX168" fmla="*/ 8761146 w 12191996"/>
              <a:gd name="connsiteY168" fmla="*/ 3175 h 320591"/>
              <a:gd name="connsiteX169" fmla="*/ 8827820 w 12191996"/>
              <a:gd name="connsiteY169" fmla="*/ 0 h 320591"/>
              <a:gd name="connsiteX170" fmla="*/ 8897670 w 12191996"/>
              <a:gd name="connsiteY170" fmla="*/ 3175 h 320591"/>
              <a:gd name="connsiteX171" fmla="*/ 8957996 w 12191996"/>
              <a:gd name="connsiteY171" fmla="*/ 9525 h 320591"/>
              <a:gd name="connsiteX172" fmla="*/ 9010382 w 12191996"/>
              <a:gd name="connsiteY172" fmla="*/ 20637 h 320591"/>
              <a:gd name="connsiteX173" fmla="*/ 9056420 w 12191996"/>
              <a:gd name="connsiteY173" fmla="*/ 36512 h 320591"/>
              <a:gd name="connsiteX174" fmla="*/ 9097696 w 12191996"/>
              <a:gd name="connsiteY174" fmla="*/ 52387 h 320591"/>
              <a:gd name="connsiteX175" fmla="*/ 9134208 w 12191996"/>
              <a:gd name="connsiteY175" fmla="*/ 68262 h 320591"/>
              <a:gd name="connsiteX176" fmla="*/ 9172308 w 12191996"/>
              <a:gd name="connsiteY176" fmla="*/ 87312 h 320591"/>
              <a:gd name="connsiteX177" fmla="*/ 9210408 w 12191996"/>
              <a:gd name="connsiteY177" fmla="*/ 106362 h 320591"/>
              <a:gd name="connsiteX178" fmla="*/ 9246920 w 12191996"/>
              <a:gd name="connsiteY178" fmla="*/ 125412 h 320591"/>
              <a:gd name="connsiteX179" fmla="*/ 9288196 w 12191996"/>
              <a:gd name="connsiteY179" fmla="*/ 141287 h 320591"/>
              <a:gd name="connsiteX180" fmla="*/ 9334232 w 12191996"/>
              <a:gd name="connsiteY180" fmla="*/ 155575 h 320591"/>
              <a:gd name="connsiteX181" fmla="*/ 9386620 w 12191996"/>
              <a:gd name="connsiteY181" fmla="*/ 166687 h 320591"/>
              <a:gd name="connsiteX182" fmla="*/ 9446946 w 12191996"/>
              <a:gd name="connsiteY182" fmla="*/ 174625 h 320591"/>
              <a:gd name="connsiteX183" fmla="*/ 9515208 w 12191996"/>
              <a:gd name="connsiteY183" fmla="*/ 176212 h 320591"/>
              <a:gd name="connsiteX184" fmla="*/ 9583470 w 12191996"/>
              <a:gd name="connsiteY184" fmla="*/ 174625 h 320591"/>
              <a:gd name="connsiteX185" fmla="*/ 9643796 w 12191996"/>
              <a:gd name="connsiteY185" fmla="*/ 166687 h 320591"/>
              <a:gd name="connsiteX186" fmla="*/ 9696182 w 12191996"/>
              <a:gd name="connsiteY186" fmla="*/ 155575 h 320591"/>
              <a:gd name="connsiteX187" fmla="*/ 9742220 w 12191996"/>
              <a:gd name="connsiteY187" fmla="*/ 141287 h 320591"/>
              <a:gd name="connsiteX188" fmla="*/ 9783496 w 12191996"/>
              <a:gd name="connsiteY188" fmla="*/ 125412 h 320591"/>
              <a:gd name="connsiteX189" fmla="*/ 9820008 w 12191996"/>
              <a:gd name="connsiteY189" fmla="*/ 106362 h 320591"/>
              <a:gd name="connsiteX190" fmla="*/ 9896208 w 12191996"/>
              <a:gd name="connsiteY190" fmla="*/ 68262 h 320591"/>
              <a:gd name="connsiteX191" fmla="*/ 9932720 w 12191996"/>
              <a:gd name="connsiteY191" fmla="*/ 52387 h 320591"/>
              <a:gd name="connsiteX192" fmla="*/ 9973996 w 12191996"/>
              <a:gd name="connsiteY192" fmla="*/ 36512 h 320591"/>
              <a:gd name="connsiteX193" fmla="*/ 10020032 w 12191996"/>
              <a:gd name="connsiteY193" fmla="*/ 20637 h 320591"/>
              <a:gd name="connsiteX194" fmla="*/ 10072420 w 12191996"/>
              <a:gd name="connsiteY194" fmla="*/ 9525 h 320591"/>
              <a:gd name="connsiteX195" fmla="*/ 10132746 w 12191996"/>
              <a:gd name="connsiteY195" fmla="*/ 3175 h 320591"/>
              <a:gd name="connsiteX196" fmla="*/ 10201008 w 12191996"/>
              <a:gd name="connsiteY196" fmla="*/ 0 h 320591"/>
              <a:gd name="connsiteX197" fmla="*/ 10269270 w 12191996"/>
              <a:gd name="connsiteY197" fmla="*/ 3175 h 320591"/>
              <a:gd name="connsiteX198" fmla="*/ 10329596 w 12191996"/>
              <a:gd name="connsiteY198" fmla="*/ 9525 h 320591"/>
              <a:gd name="connsiteX199" fmla="*/ 10381982 w 12191996"/>
              <a:gd name="connsiteY199" fmla="*/ 20637 h 320591"/>
              <a:gd name="connsiteX200" fmla="*/ 10428020 w 12191996"/>
              <a:gd name="connsiteY200" fmla="*/ 36512 h 320591"/>
              <a:gd name="connsiteX201" fmla="*/ 10469296 w 12191996"/>
              <a:gd name="connsiteY201" fmla="*/ 52387 h 320591"/>
              <a:gd name="connsiteX202" fmla="*/ 10505808 w 12191996"/>
              <a:gd name="connsiteY202" fmla="*/ 68262 h 320591"/>
              <a:gd name="connsiteX203" fmla="*/ 10543908 w 12191996"/>
              <a:gd name="connsiteY203" fmla="*/ 87312 h 320591"/>
              <a:gd name="connsiteX204" fmla="*/ 10582008 w 12191996"/>
              <a:gd name="connsiteY204" fmla="*/ 106362 h 320591"/>
              <a:gd name="connsiteX205" fmla="*/ 10618520 w 12191996"/>
              <a:gd name="connsiteY205" fmla="*/ 125412 h 320591"/>
              <a:gd name="connsiteX206" fmla="*/ 10659796 w 12191996"/>
              <a:gd name="connsiteY206" fmla="*/ 141287 h 320591"/>
              <a:gd name="connsiteX207" fmla="*/ 10705832 w 12191996"/>
              <a:gd name="connsiteY207" fmla="*/ 155575 h 320591"/>
              <a:gd name="connsiteX208" fmla="*/ 10758220 w 12191996"/>
              <a:gd name="connsiteY208" fmla="*/ 166687 h 320591"/>
              <a:gd name="connsiteX209" fmla="*/ 10818546 w 12191996"/>
              <a:gd name="connsiteY209" fmla="*/ 174625 h 320591"/>
              <a:gd name="connsiteX210" fmla="*/ 10886808 w 12191996"/>
              <a:gd name="connsiteY210" fmla="*/ 176212 h 320591"/>
              <a:gd name="connsiteX211" fmla="*/ 10955070 w 12191996"/>
              <a:gd name="connsiteY211" fmla="*/ 174625 h 320591"/>
              <a:gd name="connsiteX212" fmla="*/ 11015396 w 12191996"/>
              <a:gd name="connsiteY212" fmla="*/ 166687 h 320591"/>
              <a:gd name="connsiteX213" fmla="*/ 11067782 w 12191996"/>
              <a:gd name="connsiteY213" fmla="*/ 155575 h 320591"/>
              <a:gd name="connsiteX214" fmla="*/ 11113820 w 12191996"/>
              <a:gd name="connsiteY214" fmla="*/ 141287 h 320591"/>
              <a:gd name="connsiteX215" fmla="*/ 11155096 w 12191996"/>
              <a:gd name="connsiteY215" fmla="*/ 125412 h 320591"/>
              <a:gd name="connsiteX216" fmla="*/ 11191608 w 12191996"/>
              <a:gd name="connsiteY216" fmla="*/ 106362 h 320591"/>
              <a:gd name="connsiteX217" fmla="*/ 11229708 w 12191996"/>
              <a:gd name="connsiteY217" fmla="*/ 87312 h 320591"/>
              <a:gd name="connsiteX218" fmla="*/ 11267808 w 12191996"/>
              <a:gd name="connsiteY218" fmla="*/ 68262 h 320591"/>
              <a:gd name="connsiteX219" fmla="*/ 11304320 w 12191996"/>
              <a:gd name="connsiteY219" fmla="*/ 52387 h 320591"/>
              <a:gd name="connsiteX220" fmla="*/ 11345596 w 12191996"/>
              <a:gd name="connsiteY220" fmla="*/ 36512 h 320591"/>
              <a:gd name="connsiteX221" fmla="*/ 11391632 w 12191996"/>
              <a:gd name="connsiteY221" fmla="*/ 20637 h 320591"/>
              <a:gd name="connsiteX222" fmla="*/ 11444020 w 12191996"/>
              <a:gd name="connsiteY222" fmla="*/ 9525 h 320591"/>
              <a:gd name="connsiteX223" fmla="*/ 11504346 w 12191996"/>
              <a:gd name="connsiteY223" fmla="*/ 3175 h 320591"/>
              <a:gd name="connsiteX224" fmla="*/ 11572608 w 12191996"/>
              <a:gd name="connsiteY224" fmla="*/ 0 h 320591"/>
              <a:gd name="connsiteX225" fmla="*/ 11640870 w 12191996"/>
              <a:gd name="connsiteY225" fmla="*/ 3175 h 320591"/>
              <a:gd name="connsiteX226" fmla="*/ 11701196 w 12191996"/>
              <a:gd name="connsiteY226" fmla="*/ 9525 h 320591"/>
              <a:gd name="connsiteX227" fmla="*/ 11753582 w 12191996"/>
              <a:gd name="connsiteY227" fmla="*/ 20637 h 320591"/>
              <a:gd name="connsiteX228" fmla="*/ 11799620 w 12191996"/>
              <a:gd name="connsiteY228" fmla="*/ 36512 h 320591"/>
              <a:gd name="connsiteX229" fmla="*/ 11840896 w 12191996"/>
              <a:gd name="connsiteY229" fmla="*/ 52387 h 320591"/>
              <a:gd name="connsiteX230" fmla="*/ 11877408 w 12191996"/>
              <a:gd name="connsiteY230" fmla="*/ 68262 h 320591"/>
              <a:gd name="connsiteX231" fmla="*/ 11915508 w 12191996"/>
              <a:gd name="connsiteY231" fmla="*/ 87312 h 320591"/>
              <a:gd name="connsiteX232" fmla="*/ 11953608 w 12191996"/>
              <a:gd name="connsiteY232" fmla="*/ 106362 h 320591"/>
              <a:gd name="connsiteX233" fmla="*/ 11990120 w 12191996"/>
              <a:gd name="connsiteY233" fmla="*/ 125412 h 320591"/>
              <a:gd name="connsiteX234" fmla="*/ 12031396 w 12191996"/>
              <a:gd name="connsiteY234" fmla="*/ 141287 h 320591"/>
              <a:gd name="connsiteX235" fmla="*/ 12077432 w 12191996"/>
              <a:gd name="connsiteY235" fmla="*/ 155575 h 320591"/>
              <a:gd name="connsiteX236" fmla="*/ 12129820 w 12191996"/>
              <a:gd name="connsiteY236" fmla="*/ 166688 h 320591"/>
              <a:gd name="connsiteX237" fmla="*/ 12190146 w 12191996"/>
              <a:gd name="connsiteY237" fmla="*/ 174625 h 320591"/>
              <a:gd name="connsiteX238" fmla="*/ 12191996 w 12191996"/>
              <a:gd name="connsiteY238" fmla="*/ 174668 h 320591"/>
              <a:gd name="connsiteX239" fmla="*/ 12191996 w 12191996"/>
              <a:gd name="connsiteY239" fmla="*/ 319047 h 320591"/>
              <a:gd name="connsiteX240" fmla="*/ 12190146 w 12191996"/>
              <a:gd name="connsiteY240" fmla="*/ 319004 h 320591"/>
              <a:gd name="connsiteX241" fmla="*/ 12129820 w 12191996"/>
              <a:gd name="connsiteY241" fmla="*/ 311067 h 320591"/>
              <a:gd name="connsiteX242" fmla="*/ 12077432 w 12191996"/>
              <a:gd name="connsiteY242" fmla="*/ 299954 h 320591"/>
              <a:gd name="connsiteX243" fmla="*/ 12031396 w 12191996"/>
              <a:gd name="connsiteY243" fmla="*/ 285666 h 320591"/>
              <a:gd name="connsiteX244" fmla="*/ 11990120 w 12191996"/>
              <a:gd name="connsiteY244" fmla="*/ 269791 h 320591"/>
              <a:gd name="connsiteX245" fmla="*/ 11953608 w 12191996"/>
              <a:gd name="connsiteY245" fmla="*/ 250741 h 320591"/>
              <a:gd name="connsiteX246" fmla="*/ 11915508 w 12191996"/>
              <a:gd name="connsiteY246" fmla="*/ 231691 h 320591"/>
              <a:gd name="connsiteX247" fmla="*/ 11877408 w 12191996"/>
              <a:gd name="connsiteY247" fmla="*/ 212641 h 320591"/>
              <a:gd name="connsiteX248" fmla="*/ 11840896 w 12191996"/>
              <a:gd name="connsiteY248" fmla="*/ 196766 h 320591"/>
              <a:gd name="connsiteX249" fmla="*/ 11799620 w 12191996"/>
              <a:gd name="connsiteY249" fmla="*/ 180891 h 320591"/>
              <a:gd name="connsiteX250" fmla="*/ 11753582 w 12191996"/>
              <a:gd name="connsiteY250" fmla="*/ 165016 h 320591"/>
              <a:gd name="connsiteX251" fmla="*/ 11701196 w 12191996"/>
              <a:gd name="connsiteY251" fmla="*/ 153904 h 320591"/>
              <a:gd name="connsiteX252" fmla="*/ 11640870 w 12191996"/>
              <a:gd name="connsiteY252" fmla="*/ 147554 h 320591"/>
              <a:gd name="connsiteX253" fmla="*/ 11572608 w 12191996"/>
              <a:gd name="connsiteY253" fmla="*/ 144379 h 320591"/>
              <a:gd name="connsiteX254" fmla="*/ 11504346 w 12191996"/>
              <a:gd name="connsiteY254" fmla="*/ 147554 h 320591"/>
              <a:gd name="connsiteX255" fmla="*/ 11444020 w 12191996"/>
              <a:gd name="connsiteY255" fmla="*/ 153904 h 320591"/>
              <a:gd name="connsiteX256" fmla="*/ 11391632 w 12191996"/>
              <a:gd name="connsiteY256" fmla="*/ 165016 h 320591"/>
              <a:gd name="connsiteX257" fmla="*/ 11345596 w 12191996"/>
              <a:gd name="connsiteY257" fmla="*/ 180891 h 320591"/>
              <a:gd name="connsiteX258" fmla="*/ 11304320 w 12191996"/>
              <a:gd name="connsiteY258" fmla="*/ 196766 h 320591"/>
              <a:gd name="connsiteX259" fmla="*/ 11267808 w 12191996"/>
              <a:gd name="connsiteY259" fmla="*/ 212641 h 320591"/>
              <a:gd name="connsiteX260" fmla="*/ 11229708 w 12191996"/>
              <a:gd name="connsiteY260" fmla="*/ 231691 h 320591"/>
              <a:gd name="connsiteX261" fmla="*/ 11191608 w 12191996"/>
              <a:gd name="connsiteY261" fmla="*/ 250741 h 320591"/>
              <a:gd name="connsiteX262" fmla="*/ 11155096 w 12191996"/>
              <a:gd name="connsiteY262" fmla="*/ 269791 h 320591"/>
              <a:gd name="connsiteX263" fmla="*/ 11113820 w 12191996"/>
              <a:gd name="connsiteY263" fmla="*/ 285666 h 320591"/>
              <a:gd name="connsiteX264" fmla="*/ 11067782 w 12191996"/>
              <a:gd name="connsiteY264" fmla="*/ 299954 h 320591"/>
              <a:gd name="connsiteX265" fmla="*/ 11015396 w 12191996"/>
              <a:gd name="connsiteY265" fmla="*/ 311066 h 320591"/>
              <a:gd name="connsiteX266" fmla="*/ 10955070 w 12191996"/>
              <a:gd name="connsiteY266" fmla="*/ 319004 h 320591"/>
              <a:gd name="connsiteX267" fmla="*/ 10886808 w 12191996"/>
              <a:gd name="connsiteY267" fmla="*/ 320591 h 320591"/>
              <a:gd name="connsiteX268" fmla="*/ 10818546 w 12191996"/>
              <a:gd name="connsiteY268" fmla="*/ 319004 h 320591"/>
              <a:gd name="connsiteX269" fmla="*/ 10758220 w 12191996"/>
              <a:gd name="connsiteY269" fmla="*/ 311066 h 320591"/>
              <a:gd name="connsiteX270" fmla="*/ 10705832 w 12191996"/>
              <a:gd name="connsiteY270" fmla="*/ 299954 h 320591"/>
              <a:gd name="connsiteX271" fmla="*/ 10659796 w 12191996"/>
              <a:gd name="connsiteY271" fmla="*/ 285666 h 320591"/>
              <a:gd name="connsiteX272" fmla="*/ 10618520 w 12191996"/>
              <a:gd name="connsiteY272" fmla="*/ 269791 h 320591"/>
              <a:gd name="connsiteX273" fmla="*/ 10582008 w 12191996"/>
              <a:gd name="connsiteY273" fmla="*/ 250741 h 320591"/>
              <a:gd name="connsiteX274" fmla="*/ 10543908 w 12191996"/>
              <a:gd name="connsiteY274" fmla="*/ 231691 h 320591"/>
              <a:gd name="connsiteX275" fmla="*/ 10505808 w 12191996"/>
              <a:gd name="connsiteY275" fmla="*/ 212641 h 320591"/>
              <a:gd name="connsiteX276" fmla="*/ 10469296 w 12191996"/>
              <a:gd name="connsiteY276" fmla="*/ 196766 h 320591"/>
              <a:gd name="connsiteX277" fmla="*/ 10428020 w 12191996"/>
              <a:gd name="connsiteY277" fmla="*/ 180891 h 320591"/>
              <a:gd name="connsiteX278" fmla="*/ 10381982 w 12191996"/>
              <a:gd name="connsiteY278" fmla="*/ 165016 h 320591"/>
              <a:gd name="connsiteX279" fmla="*/ 10329596 w 12191996"/>
              <a:gd name="connsiteY279" fmla="*/ 153904 h 320591"/>
              <a:gd name="connsiteX280" fmla="*/ 10269270 w 12191996"/>
              <a:gd name="connsiteY280" fmla="*/ 147554 h 320591"/>
              <a:gd name="connsiteX281" fmla="*/ 10201008 w 12191996"/>
              <a:gd name="connsiteY281" fmla="*/ 144379 h 320591"/>
              <a:gd name="connsiteX282" fmla="*/ 10132746 w 12191996"/>
              <a:gd name="connsiteY282" fmla="*/ 147554 h 320591"/>
              <a:gd name="connsiteX283" fmla="*/ 10072420 w 12191996"/>
              <a:gd name="connsiteY283" fmla="*/ 153904 h 320591"/>
              <a:gd name="connsiteX284" fmla="*/ 10020032 w 12191996"/>
              <a:gd name="connsiteY284" fmla="*/ 165016 h 320591"/>
              <a:gd name="connsiteX285" fmla="*/ 9973996 w 12191996"/>
              <a:gd name="connsiteY285" fmla="*/ 180891 h 320591"/>
              <a:gd name="connsiteX286" fmla="*/ 9932720 w 12191996"/>
              <a:gd name="connsiteY286" fmla="*/ 196766 h 320591"/>
              <a:gd name="connsiteX287" fmla="*/ 9896208 w 12191996"/>
              <a:gd name="connsiteY287" fmla="*/ 212641 h 320591"/>
              <a:gd name="connsiteX288" fmla="*/ 9820008 w 12191996"/>
              <a:gd name="connsiteY288" fmla="*/ 250741 h 320591"/>
              <a:gd name="connsiteX289" fmla="*/ 9783496 w 12191996"/>
              <a:gd name="connsiteY289" fmla="*/ 269791 h 320591"/>
              <a:gd name="connsiteX290" fmla="*/ 9742220 w 12191996"/>
              <a:gd name="connsiteY290" fmla="*/ 285666 h 320591"/>
              <a:gd name="connsiteX291" fmla="*/ 9696182 w 12191996"/>
              <a:gd name="connsiteY291" fmla="*/ 299954 h 320591"/>
              <a:gd name="connsiteX292" fmla="*/ 9643796 w 12191996"/>
              <a:gd name="connsiteY292" fmla="*/ 311066 h 320591"/>
              <a:gd name="connsiteX293" fmla="*/ 9583470 w 12191996"/>
              <a:gd name="connsiteY293" fmla="*/ 319004 h 320591"/>
              <a:gd name="connsiteX294" fmla="*/ 9515208 w 12191996"/>
              <a:gd name="connsiteY294" fmla="*/ 320591 h 320591"/>
              <a:gd name="connsiteX295" fmla="*/ 9446946 w 12191996"/>
              <a:gd name="connsiteY295" fmla="*/ 319004 h 320591"/>
              <a:gd name="connsiteX296" fmla="*/ 9386620 w 12191996"/>
              <a:gd name="connsiteY296" fmla="*/ 311066 h 320591"/>
              <a:gd name="connsiteX297" fmla="*/ 9334232 w 12191996"/>
              <a:gd name="connsiteY297" fmla="*/ 299954 h 320591"/>
              <a:gd name="connsiteX298" fmla="*/ 9288196 w 12191996"/>
              <a:gd name="connsiteY298" fmla="*/ 285666 h 320591"/>
              <a:gd name="connsiteX299" fmla="*/ 9246920 w 12191996"/>
              <a:gd name="connsiteY299" fmla="*/ 269791 h 320591"/>
              <a:gd name="connsiteX300" fmla="*/ 9210408 w 12191996"/>
              <a:gd name="connsiteY300" fmla="*/ 250741 h 320591"/>
              <a:gd name="connsiteX301" fmla="*/ 9172308 w 12191996"/>
              <a:gd name="connsiteY301" fmla="*/ 231691 h 320591"/>
              <a:gd name="connsiteX302" fmla="*/ 9134208 w 12191996"/>
              <a:gd name="connsiteY302" fmla="*/ 212641 h 320591"/>
              <a:gd name="connsiteX303" fmla="*/ 9097696 w 12191996"/>
              <a:gd name="connsiteY303" fmla="*/ 196766 h 320591"/>
              <a:gd name="connsiteX304" fmla="*/ 9056420 w 12191996"/>
              <a:gd name="connsiteY304" fmla="*/ 180891 h 320591"/>
              <a:gd name="connsiteX305" fmla="*/ 9010382 w 12191996"/>
              <a:gd name="connsiteY305" fmla="*/ 165016 h 320591"/>
              <a:gd name="connsiteX306" fmla="*/ 8957996 w 12191996"/>
              <a:gd name="connsiteY306" fmla="*/ 153904 h 320591"/>
              <a:gd name="connsiteX307" fmla="*/ 8897670 w 12191996"/>
              <a:gd name="connsiteY307" fmla="*/ 147554 h 320591"/>
              <a:gd name="connsiteX308" fmla="*/ 8827820 w 12191996"/>
              <a:gd name="connsiteY308" fmla="*/ 144379 h 320591"/>
              <a:gd name="connsiteX309" fmla="*/ 8761146 w 12191996"/>
              <a:gd name="connsiteY309" fmla="*/ 147554 h 320591"/>
              <a:gd name="connsiteX310" fmla="*/ 8700820 w 12191996"/>
              <a:gd name="connsiteY310" fmla="*/ 153904 h 320591"/>
              <a:gd name="connsiteX311" fmla="*/ 8648432 w 12191996"/>
              <a:gd name="connsiteY311" fmla="*/ 165016 h 320591"/>
              <a:gd name="connsiteX312" fmla="*/ 8602396 w 12191996"/>
              <a:gd name="connsiteY312" fmla="*/ 180891 h 320591"/>
              <a:gd name="connsiteX313" fmla="*/ 8561120 w 12191996"/>
              <a:gd name="connsiteY313" fmla="*/ 196766 h 320591"/>
              <a:gd name="connsiteX314" fmla="*/ 8524608 w 12191996"/>
              <a:gd name="connsiteY314" fmla="*/ 212641 h 320591"/>
              <a:gd name="connsiteX315" fmla="*/ 8486508 w 12191996"/>
              <a:gd name="connsiteY315" fmla="*/ 231691 h 320591"/>
              <a:gd name="connsiteX316" fmla="*/ 8448408 w 12191996"/>
              <a:gd name="connsiteY316" fmla="*/ 250741 h 320591"/>
              <a:gd name="connsiteX317" fmla="*/ 8411896 w 12191996"/>
              <a:gd name="connsiteY317" fmla="*/ 269791 h 320591"/>
              <a:gd name="connsiteX318" fmla="*/ 8370621 w 12191996"/>
              <a:gd name="connsiteY318" fmla="*/ 285666 h 320591"/>
              <a:gd name="connsiteX319" fmla="*/ 8324583 w 12191996"/>
              <a:gd name="connsiteY319" fmla="*/ 299954 h 320591"/>
              <a:gd name="connsiteX320" fmla="*/ 8272196 w 12191996"/>
              <a:gd name="connsiteY320" fmla="*/ 311066 h 320591"/>
              <a:gd name="connsiteX321" fmla="*/ 8211871 w 12191996"/>
              <a:gd name="connsiteY321" fmla="*/ 319004 h 320591"/>
              <a:gd name="connsiteX322" fmla="*/ 8143608 w 12191996"/>
              <a:gd name="connsiteY322" fmla="*/ 320591 h 320591"/>
              <a:gd name="connsiteX323" fmla="*/ 8075346 w 12191996"/>
              <a:gd name="connsiteY323" fmla="*/ 319004 h 320591"/>
              <a:gd name="connsiteX324" fmla="*/ 8015021 w 12191996"/>
              <a:gd name="connsiteY324" fmla="*/ 311066 h 320591"/>
              <a:gd name="connsiteX325" fmla="*/ 7962633 w 12191996"/>
              <a:gd name="connsiteY325" fmla="*/ 299954 h 320591"/>
              <a:gd name="connsiteX326" fmla="*/ 7916596 w 12191996"/>
              <a:gd name="connsiteY326" fmla="*/ 285666 h 320591"/>
              <a:gd name="connsiteX327" fmla="*/ 7875321 w 12191996"/>
              <a:gd name="connsiteY327" fmla="*/ 269791 h 320591"/>
              <a:gd name="connsiteX328" fmla="*/ 7838808 w 12191996"/>
              <a:gd name="connsiteY328" fmla="*/ 250741 h 320591"/>
              <a:gd name="connsiteX329" fmla="*/ 7800708 w 12191996"/>
              <a:gd name="connsiteY329" fmla="*/ 231691 h 320591"/>
              <a:gd name="connsiteX330" fmla="*/ 7762608 w 12191996"/>
              <a:gd name="connsiteY330" fmla="*/ 212641 h 320591"/>
              <a:gd name="connsiteX331" fmla="*/ 7726096 w 12191996"/>
              <a:gd name="connsiteY331" fmla="*/ 196766 h 320591"/>
              <a:gd name="connsiteX332" fmla="*/ 7684821 w 12191996"/>
              <a:gd name="connsiteY332" fmla="*/ 180891 h 320591"/>
              <a:gd name="connsiteX333" fmla="*/ 7638783 w 12191996"/>
              <a:gd name="connsiteY333" fmla="*/ 165016 h 320591"/>
              <a:gd name="connsiteX334" fmla="*/ 7586396 w 12191996"/>
              <a:gd name="connsiteY334" fmla="*/ 153904 h 320591"/>
              <a:gd name="connsiteX335" fmla="*/ 7526071 w 12191996"/>
              <a:gd name="connsiteY335" fmla="*/ 147554 h 320591"/>
              <a:gd name="connsiteX336" fmla="*/ 7457808 w 12191996"/>
              <a:gd name="connsiteY336" fmla="*/ 144379 h 320591"/>
              <a:gd name="connsiteX337" fmla="*/ 7389546 w 12191996"/>
              <a:gd name="connsiteY337" fmla="*/ 147554 h 320591"/>
              <a:gd name="connsiteX338" fmla="*/ 7329221 w 12191996"/>
              <a:gd name="connsiteY338" fmla="*/ 153904 h 320591"/>
              <a:gd name="connsiteX339" fmla="*/ 7276833 w 12191996"/>
              <a:gd name="connsiteY339" fmla="*/ 165016 h 320591"/>
              <a:gd name="connsiteX340" fmla="*/ 7230796 w 12191996"/>
              <a:gd name="connsiteY340" fmla="*/ 180891 h 320591"/>
              <a:gd name="connsiteX341" fmla="*/ 7189521 w 12191996"/>
              <a:gd name="connsiteY341" fmla="*/ 196766 h 320591"/>
              <a:gd name="connsiteX342" fmla="*/ 7153008 w 12191996"/>
              <a:gd name="connsiteY342" fmla="*/ 212641 h 320591"/>
              <a:gd name="connsiteX343" fmla="*/ 7114908 w 12191996"/>
              <a:gd name="connsiteY343" fmla="*/ 231691 h 320591"/>
              <a:gd name="connsiteX344" fmla="*/ 7076808 w 12191996"/>
              <a:gd name="connsiteY344" fmla="*/ 250741 h 320591"/>
              <a:gd name="connsiteX345" fmla="*/ 7040296 w 12191996"/>
              <a:gd name="connsiteY345" fmla="*/ 269791 h 320591"/>
              <a:gd name="connsiteX346" fmla="*/ 6999021 w 12191996"/>
              <a:gd name="connsiteY346" fmla="*/ 285666 h 320591"/>
              <a:gd name="connsiteX347" fmla="*/ 6952983 w 12191996"/>
              <a:gd name="connsiteY347" fmla="*/ 299954 h 320591"/>
              <a:gd name="connsiteX348" fmla="*/ 6900596 w 12191996"/>
              <a:gd name="connsiteY348" fmla="*/ 311066 h 320591"/>
              <a:gd name="connsiteX349" fmla="*/ 6840271 w 12191996"/>
              <a:gd name="connsiteY349" fmla="*/ 319004 h 320591"/>
              <a:gd name="connsiteX350" fmla="*/ 6781799 w 12191996"/>
              <a:gd name="connsiteY350" fmla="*/ 320364 h 320591"/>
              <a:gd name="connsiteX351" fmla="*/ 6723327 w 12191996"/>
              <a:gd name="connsiteY351" fmla="*/ 319004 h 320591"/>
              <a:gd name="connsiteX352" fmla="*/ 6663002 w 12191996"/>
              <a:gd name="connsiteY352" fmla="*/ 311066 h 320591"/>
              <a:gd name="connsiteX353" fmla="*/ 6610614 w 12191996"/>
              <a:gd name="connsiteY353" fmla="*/ 299954 h 320591"/>
              <a:gd name="connsiteX354" fmla="*/ 6564577 w 12191996"/>
              <a:gd name="connsiteY354" fmla="*/ 285666 h 320591"/>
              <a:gd name="connsiteX355" fmla="*/ 6523302 w 12191996"/>
              <a:gd name="connsiteY355" fmla="*/ 269791 h 320591"/>
              <a:gd name="connsiteX356" fmla="*/ 6486789 w 12191996"/>
              <a:gd name="connsiteY356" fmla="*/ 250741 h 320591"/>
              <a:gd name="connsiteX357" fmla="*/ 6448689 w 12191996"/>
              <a:gd name="connsiteY357" fmla="*/ 231691 h 320591"/>
              <a:gd name="connsiteX358" fmla="*/ 6410589 w 12191996"/>
              <a:gd name="connsiteY358" fmla="*/ 212641 h 320591"/>
              <a:gd name="connsiteX359" fmla="*/ 6374077 w 12191996"/>
              <a:gd name="connsiteY359" fmla="*/ 196766 h 320591"/>
              <a:gd name="connsiteX360" fmla="*/ 6332802 w 12191996"/>
              <a:gd name="connsiteY360" fmla="*/ 180891 h 320591"/>
              <a:gd name="connsiteX361" fmla="*/ 6286764 w 12191996"/>
              <a:gd name="connsiteY361" fmla="*/ 165016 h 320591"/>
              <a:gd name="connsiteX362" fmla="*/ 6234377 w 12191996"/>
              <a:gd name="connsiteY362" fmla="*/ 153904 h 320591"/>
              <a:gd name="connsiteX363" fmla="*/ 6174052 w 12191996"/>
              <a:gd name="connsiteY363" fmla="*/ 147554 h 320591"/>
              <a:gd name="connsiteX364" fmla="*/ 6105789 w 12191996"/>
              <a:gd name="connsiteY364" fmla="*/ 144379 h 320591"/>
              <a:gd name="connsiteX365" fmla="*/ 6095999 w 12191996"/>
              <a:gd name="connsiteY365" fmla="*/ 144834 h 320591"/>
              <a:gd name="connsiteX366" fmla="*/ 6086208 w 12191996"/>
              <a:gd name="connsiteY366" fmla="*/ 144379 h 320591"/>
              <a:gd name="connsiteX367" fmla="*/ 6017947 w 12191996"/>
              <a:gd name="connsiteY367" fmla="*/ 147554 h 320591"/>
              <a:gd name="connsiteX368" fmla="*/ 5957621 w 12191996"/>
              <a:gd name="connsiteY368" fmla="*/ 153904 h 320591"/>
              <a:gd name="connsiteX369" fmla="*/ 5905234 w 12191996"/>
              <a:gd name="connsiteY369" fmla="*/ 165016 h 320591"/>
              <a:gd name="connsiteX370" fmla="*/ 5859196 w 12191996"/>
              <a:gd name="connsiteY370" fmla="*/ 180891 h 320591"/>
              <a:gd name="connsiteX371" fmla="*/ 5817921 w 12191996"/>
              <a:gd name="connsiteY371" fmla="*/ 196766 h 320591"/>
              <a:gd name="connsiteX372" fmla="*/ 5781408 w 12191996"/>
              <a:gd name="connsiteY372" fmla="*/ 212641 h 320591"/>
              <a:gd name="connsiteX373" fmla="*/ 5743308 w 12191996"/>
              <a:gd name="connsiteY373" fmla="*/ 231691 h 320591"/>
              <a:gd name="connsiteX374" fmla="*/ 5705209 w 12191996"/>
              <a:gd name="connsiteY374" fmla="*/ 250741 h 320591"/>
              <a:gd name="connsiteX375" fmla="*/ 5668696 w 12191996"/>
              <a:gd name="connsiteY375" fmla="*/ 269791 h 320591"/>
              <a:gd name="connsiteX376" fmla="*/ 5627421 w 12191996"/>
              <a:gd name="connsiteY376" fmla="*/ 285666 h 320591"/>
              <a:gd name="connsiteX377" fmla="*/ 5581383 w 12191996"/>
              <a:gd name="connsiteY377" fmla="*/ 299954 h 320591"/>
              <a:gd name="connsiteX378" fmla="*/ 5528996 w 12191996"/>
              <a:gd name="connsiteY378" fmla="*/ 311066 h 320591"/>
              <a:gd name="connsiteX379" fmla="*/ 5468671 w 12191996"/>
              <a:gd name="connsiteY379" fmla="*/ 319004 h 320591"/>
              <a:gd name="connsiteX380" fmla="*/ 5410199 w 12191996"/>
              <a:gd name="connsiteY380" fmla="*/ 320364 h 320591"/>
              <a:gd name="connsiteX381" fmla="*/ 5351727 w 12191996"/>
              <a:gd name="connsiteY381" fmla="*/ 319004 h 320591"/>
              <a:gd name="connsiteX382" fmla="*/ 5291401 w 12191996"/>
              <a:gd name="connsiteY382" fmla="*/ 311066 h 320591"/>
              <a:gd name="connsiteX383" fmla="*/ 5239014 w 12191996"/>
              <a:gd name="connsiteY383" fmla="*/ 299954 h 320591"/>
              <a:gd name="connsiteX384" fmla="*/ 5192976 w 12191996"/>
              <a:gd name="connsiteY384" fmla="*/ 285666 h 320591"/>
              <a:gd name="connsiteX385" fmla="*/ 5151701 w 12191996"/>
              <a:gd name="connsiteY385" fmla="*/ 269791 h 320591"/>
              <a:gd name="connsiteX386" fmla="*/ 5115189 w 12191996"/>
              <a:gd name="connsiteY386" fmla="*/ 250741 h 320591"/>
              <a:gd name="connsiteX387" fmla="*/ 5077089 w 12191996"/>
              <a:gd name="connsiteY387" fmla="*/ 231691 h 320591"/>
              <a:gd name="connsiteX388" fmla="*/ 5038989 w 12191996"/>
              <a:gd name="connsiteY388" fmla="*/ 212641 h 320591"/>
              <a:gd name="connsiteX389" fmla="*/ 5002476 w 12191996"/>
              <a:gd name="connsiteY389" fmla="*/ 196766 h 320591"/>
              <a:gd name="connsiteX390" fmla="*/ 4961201 w 12191996"/>
              <a:gd name="connsiteY390" fmla="*/ 180891 h 320591"/>
              <a:gd name="connsiteX391" fmla="*/ 4915165 w 12191996"/>
              <a:gd name="connsiteY391" fmla="*/ 165016 h 320591"/>
              <a:gd name="connsiteX392" fmla="*/ 4862777 w 12191996"/>
              <a:gd name="connsiteY392" fmla="*/ 153904 h 320591"/>
              <a:gd name="connsiteX393" fmla="*/ 4802453 w 12191996"/>
              <a:gd name="connsiteY393" fmla="*/ 147554 h 320591"/>
              <a:gd name="connsiteX394" fmla="*/ 4734189 w 12191996"/>
              <a:gd name="connsiteY394" fmla="*/ 144379 h 320591"/>
              <a:gd name="connsiteX395" fmla="*/ 4665928 w 12191996"/>
              <a:gd name="connsiteY395" fmla="*/ 147554 h 320591"/>
              <a:gd name="connsiteX396" fmla="*/ 4605602 w 12191996"/>
              <a:gd name="connsiteY396" fmla="*/ 153904 h 320591"/>
              <a:gd name="connsiteX397" fmla="*/ 4553214 w 12191996"/>
              <a:gd name="connsiteY397" fmla="*/ 165016 h 320591"/>
              <a:gd name="connsiteX398" fmla="*/ 4507177 w 12191996"/>
              <a:gd name="connsiteY398" fmla="*/ 180891 h 320591"/>
              <a:gd name="connsiteX399" fmla="*/ 4465902 w 12191996"/>
              <a:gd name="connsiteY399" fmla="*/ 196766 h 320591"/>
              <a:gd name="connsiteX400" fmla="*/ 4429389 w 12191996"/>
              <a:gd name="connsiteY400" fmla="*/ 212641 h 320591"/>
              <a:gd name="connsiteX401" fmla="*/ 4353189 w 12191996"/>
              <a:gd name="connsiteY401" fmla="*/ 250741 h 320591"/>
              <a:gd name="connsiteX402" fmla="*/ 4316677 w 12191996"/>
              <a:gd name="connsiteY402" fmla="*/ 269791 h 320591"/>
              <a:gd name="connsiteX403" fmla="*/ 4275402 w 12191996"/>
              <a:gd name="connsiteY403" fmla="*/ 285666 h 320591"/>
              <a:gd name="connsiteX404" fmla="*/ 4229364 w 12191996"/>
              <a:gd name="connsiteY404" fmla="*/ 299954 h 320591"/>
              <a:gd name="connsiteX405" fmla="*/ 4176977 w 12191996"/>
              <a:gd name="connsiteY405" fmla="*/ 311066 h 320591"/>
              <a:gd name="connsiteX406" fmla="*/ 4116652 w 12191996"/>
              <a:gd name="connsiteY406" fmla="*/ 319004 h 320591"/>
              <a:gd name="connsiteX407" fmla="*/ 4048389 w 12191996"/>
              <a:gd name="connsiteY407" fmla="*/ 320591 h 320591"/>
              <a:gd name="connsiteX408" fmla="*/ 3980127 w 12191996"/>
              <a:gd name="connsiteY408" fmla="*/ 319004 h 320591"/>
              <a:gd name="connsiteX409" fmla="*/ 3919802 w 12191996"/>
              <a:gd name="connsiteY409" fmla="*/ 311066 h 320591"/>
              <a:gd name="connsiteX410" fmla="*/ 3867414 w 12191996"/>
              <a:gd name="connsiteY410" fmla="*/ 299954 h 320591"/>
              <a:gd name="connsiteX411" fmla="*/ 3821377 w 12191996"/>
              <a:gd name="connsiteY411" fmla="*/ 285666 h 320591"/>
              <a:gd name="connsiteX412" fmla="*/ 3780102 w 12191996"/>
              <a:gd name="connsiteY412" fmla="*/ 269791 h 320591"/>
              <a:gd name="connsiteX413" fmla="*/ 3743589 w 12191996"/>
              <a:gd name="connsiteY413" fmla="*/ 250741 h 320591"/>
              <a:gd name="connsiteX414" fmla="*/ 3705489 w 12191996"/>
              <a:gd name="connsiteY414" fmla="*/ 231691 h 320591"/>
              <a:gd name="connsiteX415" fmla="*/ 3667389 w 12191996"/>
              <a:gd name="connsiteY415" fmla="*/ 212641 h 320591"/>
              <a:gd name="connsiteX416" fmla="*/ 3630877 w 12191996"/>
              <a:gd name="connsiteY416" fmla="*/ 196766 h 320591"/>
              <a:gd name="connsiteX417" fmla="*/ 3589602 w 12191996"/>
              <a:gd name="connsiteY417" fmla="*/ 180891 h 320591"/>
              <a:gd name="connsiteX418" fmla="*/ 3543564 w 12191996"/>
              <a:gd name="connsiteY418" fmla="*/ 165016 h 320591"/>
              <a:gd name="connsiteX419" fmla="*/ 3491177 w 12191996"/>
              <a:gd name="connsiteY419" fmla="*/ 153904 h 320591"/>
              <a:gd name="connsiteX420" fmla="*/ 3430852 w 12191996"/>
              <a:gd name="connsiteY420" fmla="*/ 147554 h 320591"/>
              <a:gd name="connsiteX421" fmla="*/ 3361002 w 12191996"/>
              <a:gd name="connsiteY421" fmla="*/ 144379 h 320591"/>
              <a:gd name="connsiteX422" fmla="*/ 3294327 w 12191996"/>
              <a:gd name="connsiteY422" fmla="*/ 147554 h 320591"/>
              <a:gd name="connsiteX423" fmla="*/ 3234002 w 12191996"/>
              <a:gd name="connsiteY423" fmla="*/ 153904 h 320591"/>
              <a:gd name="connsiteX424" fmla="*/ 3181614 w 12191996"/>
              <a:gd name="connsiteY424" fmla="*/ 165016 h 320591"/>
              <a:gd name="connsiteX425" fmla="*/ 3135577 w 12191996"/>
              <a:gd name="connsiteY425" fmla="*/ 180891 h 320591"/>
              <a:gd name="connsiteX426" fmla="*/ 3094302 w 12191996"/>
              <a:gd name="connsiteY426" fmla="*/ 196766 h 320591"/>
              <a:gd name="connsiteX427" fmla="*/ 3057789 w 12191996"/>
              <a:gd name="connsiteY427" fmla="*/ 212641 h 320591"/>
              <a:gd name="connsiteX428" fmla="*/ 3019689 w 12191996"/>
              <a:gd name="connsiteY428" fmla="*/ 231691 h 320591"/>
              <a:gd name="connsiteX429" fmla="*/ 2981589 w 12191996"/>
              <a:gd name="connsiteY429" fmla="*/ 250741 h 320591"/>
              <a:gd name="connsiteX430" fmla="*/ 2945077 w 12191996"/>
              <a:gd name="connsiteY430" fmla="*/ 269791 h 320591"/>
              <a:gd name="connsiteX431" fmla="*/ 2903802 w 12191996"/>
              <a:gd name="connsiteY431" fmla="*/ 285666 h 320591"/>
              <a:gd name="connsiteX432" fmla="*/ 2857764 w 12191996"/>
              <a:gd name="connsiteY432" fmla="*/ 299954 h 320591"/>
              <a:gd name="connsiteX433" fmla="*/ 2805377 w 12191996"/>
              <a:gd name="connsiteY433" fmla="*/ 311066 h 320591"/>
              <a:gd name="connsiteX434" fmla="*/ 2745052 w 12191996"/>
              <a:gd name="connsiteY434" fmla="*/ 319004 h 320591"/>
              <a:gd name="connsiteX435" fmla="*/ 2676789 w 12191996"/>
              <a:gd name="connsiteY435" fmla="*/ 320591 h 320591"/>
              <a:gd name="connsiteX436" fmla="*/ 2608527 w 12191996"/>
              <a:gd name="connsiteY436" fmla="*/ 319004 h 320591"/>
              <a:gd name="connsiteX437" fmla="*/ 2548202 w 12191996"/>
              <a:gd name="connsiteY437" fmla="*/ 311066 h 320591"/>
              <a:gd name="connsiteX438" fmla="*/ 2495814 w 12191996"/>
              <a:gd name="connsiteY438" fmla="*/ 299954 h 320591"/>
              <a:gd name="connsiteX439" fmla="*/ 2449777 w 12191996"/>
              <a:gd name="connsiteY439" fmla="*/ 285666 h 320591"/>
              <a:gd name="connsiteX440" fmla="*/ 2408502 w 12191996"/>
              <a:gd name="connsiteY440" fmla="*/ 269791 h 320591"/>
              <a:gd name="connsiteX441" fmla="*/ 2371989 w 12191996"/>
              <a:gd name="connsiteY441" fmla="*/ 250741 h 320591"/>
              <a:gd name="connsiteX442" fmla="*/ 2333889 w 12191996"/>
              <a:gd name="connsiteY442" fmla="*/ 231691 h 320591"/>
              <a:gd name="connsiteX443" fmla="*/ 2295789 w 12191996"/>
              <a:gd name="connsiteY443" fmla="*/ 212641 h 320591"/>
              <a:gd name="connsiteX444" fmla="*/ 2259277 w 12191996"/>
              <a:gd name="connsiteY444" fmla="*/ 196766 h 320591"/>
              <a:gd name="connsiteX445" fmla="*/ 2218002 w 12191996"/>
              <a:gd name="connsiteY445" fmla="*/ 180891 h 320591"/>
              <a:gd name="connsiteX446" fmla="*/ 2171964 w 12191996"/>
              <a:gd name="connsiteY446" fmla="*/ 165016 h 320591"/>
              <a:gd name="connsiteX447" fmla="*/ 2119577 w 12191996"/>
              <a:gd name="connsiteY447" fmla="*/ 153904 h 320591"/>
              <a:gd name="connsiteX448" fmla="*/ 2059252 w 12191996"/>
              <a:gd name="connsiteY448" fmla="*/ 147554 h 320591"/>
              <a:gd name="connsiteX449" fmla="*/ 1990989 w 12191996"/>
              <a:gd name="connsiteY449" fmla="*/ 144379 h 320591"/>
              <a:gd name="connsiteX450" fmla="*/ 1922727 w 12191996"/>
              <a:gd name="connsiteY450" fmla="*/ 147554 h 320591"/>
              <a:gd name="connsiteX451" fmla="*/ 1862402 w 12191996"/>
              <a:gd name="connsiteY451" fmla="*/ 153904 h 320591"/>
              <a:gd name="connsiteX452" fmla="*/ 1810014 w 12191996"/>
              <a:gd name="connsiteY452" fmla="*/ 165016 h 320591"/>
              <a:gd name="connsiteX453" fmla="*/ 1763977 w 12191996"/>
              <a:gd name="connsiteY453" fmla="*/ 180891 h 320591"/>
              <a:gd name="connsiteX454" fmla="*/ 1722702 w 12191996"/>
              <a:gd name="connsiteY454" fmla="*/ 196766 h 320591"/>
              <a:gd name="connsiteX455" fmla="*/ 1686189 w 12191996"/>
              <a:gd name="connsiteY455" fmla="*/ 212641 h 320591"/>
              <a:gd name="connsiteX456" fmla="*/ 1648089 w 12191996"/>
              <a:gd name="connsiteY456" fmla="*/ 231691 h 320591"/>
              <a:gd name="connsiteX457" fmla="*/ 1609989 w 12191996"/>
              <a:gd name="connsiteY457" fmla="*/ 250741 h 320591"/>
              <a:gd name="connsiteX458" fmla="*/ 1573477 w 12191996"/>
              <a:gd name="connsiteY458" fmla="*/ 269791 h 320591"/>
              <a:gd name="connsiteX459" fmla="*/ 1532202 w 12191996"/>
              <a:gd name="connsiteY459" fmla="*/ 285666 h 320591"/>
              <a:gd name="connsiteX460" fmla="*/ 1486164 w 12191996"/>
              <a:gd name="connsiteY460" fmla="*/ 299954 h 320591"/>
              <a:gd name="connsiteX461" fmla="*/ 1433777 w 12191996"/>
              <a:gd name="connsiteY461" fmla="*/ 311066 h 320591"/>
              <a:gd name="connsiteX462" fmla="*/ 1373452 w 12191996"/>
              <a:gd name="connsiteY462" fmla="*/ 319004 h 320591"/>
              <a:gd name="connsiteX463" fmla="*/ 1305189 w 12191996"/>
              <a:gd name="connsiteY463" fmla="*/ 320591 h 320591"/>
              <a:gd name="connsiteX464" fmla="*/ 1236927 w 12191996"/>
              <a:gd name="connsiteY464" fmla="*/ 319004 h 320591"/>
              <a:gd name="connsiteX465" fmla="*/ 1176602 w 12191996"/>
              <a:gd name="connsiteY465" fmla="*/ 311066 h 320591"/>
              <a:gd name="connsiteX466" fmla="*/ 1124214 w 12191996"/>
              <a:gd name="connsiteY466" fmla="*/ 299954 h 320591"/>
              <a:gd name="connsiteX467" fmla="*/ 1078177 w 12191996"/>
              <a:gd name="connsiteY467" fmla="*/ 285666 h 320591"/>
              <a:gd name="connsiteX468" fmla="*/ 1036902 w 12191996"/>
              <a:gd name="connsiteY468" fmla="*/ 269791 h 320591"/>
              <a:gd name="connsiteX469" fmla="*/ 1000389 w 12191996"/>
              <a:gd name="connsiteY469" fmla="*/ 250741 h 320591"/>
              <a:gd name="connsiteX470" fmla="*/ 962289 w 12191996"/>
              <a:gd name="connsiteY470" fmla="*/ 231691 h 320591"/>
              <a:gd name="connsiteX471" fmla="*/ 924189 w 12191996"/>
              <a:gd name="connsiteY471" fmla="*/ 212641 h 320591"/>
              <a:gd name="connsiteX472" fmla="*/ 887677 w 12191996"/>
              <a:gd name="connsiteY472" fmla="*/ 196766 h 320591"/>
              <a:gd name="connsiteX473" fmla="*/ 846402 w 12191996"/>
              <a:gd name="connsiteY473" fmla="*/ 180891 h 320591"/>
              <a:gd name="connsiteX474" fmla="*/ 800364 w 12191996"/>
              <a:gd name="connsiteY474" fmla="*/ 165016 h 320591"/>
              <a:gd name="connsiteX475" fmla="*/ 747977 w 12191996"/>
              <a:gd name="connsiteY475" fmla="*/ 153904 h 320591"/>
              <a:gd name="connsiteX476" fmla="*/ 687652 w 12191996"/>
              <a:gd name="connsiteY476" fmla="*/ 147554 h 320591"/>
              <a:gd name="connsiteX477" fmla="*/ 619389 w 12191996"/>
              <a:gd name="connsiteY477" fmla="*/ 144379 h 320591"/>
              <a:gd name="connsiteX478" fmla="*/ 551127 w 12191996"/>
              <a:gd name="connsiteY478" fmla="*/ 147554 h 320591"/>
              <a:gd name="connsiteX479" fmla="*/ 490802 w 12191996"/>
              <a:gd name="connsiteY479" fmla="*/ 153904 h 320591"/>
              <a:gd name="connsiteX480" fmla="*/ 438414 w 12191996"/>
              <a:gd name="connsiteY480" fmla="*/ 165016 h 320591"/>
              <a:gd name="connsiteX481" fmla="*/ 392377 w 12191996"/>
              <a:gd name="connsiteY481" fmla="*/ 180891 h 320591"/>
              <a:gd name="connsiteX482" fmla="*/ 351102 w 12191996"/>
              <a:gd name="connsiteY482" fmla="*/ 196766 h 320591"/>
              <a:gd name="connsiteX483" fmla="*/ 314589 w 12191996"/>
              <a:gd name="connsiteY483" fmla="*/ 212641 h 320591"/>
              <a:gd name="connsiteX484" fmla="*/ 276489 w 12191996"/>
              <a:gd name="connsiteY484" fmla="*/ 231691 h 320591"/>
              <a:gd name="connsiteX485" fmla="*/ 238389 w 12191996"/>
              <a:gd name="connsiteY485" fmla="*/ 250741 h 320591"/>
              <a:gd name="connsiteX486" fmla="*/ 201877 w 12191996"/>
              <a:gd name="connsiteY486" fmla="*/ 269791 h 320591"/>
              <a:gd name="connsiteX487" fmla="*/ 160602 w 12191996"/>
              <a:gd name="connsiteY487" fmla="*/ 285666 h 320591"/>
              <a:gd name="connsiteX488" fmla="*/ 114564 w 12191996"/>
              <a:gd name="connsiteY488" fmla="*/ 299954 h 320591"/>
              <a:gd name="connsiteX489" fmla="*/ 62177 w 12191996"/>
              <a:gd name="connsiteY489" fmla="*/ 311066 h 320591"/>
              <a:gd name="connsiteX490" fmla="*/ 1852 w 12191996"/>
              <a:gd name="connsiteY490" fmla="*/ 319004 h 320591"/>
              <a:gd name="connsiteX491" fmla="*/ 0 w 12191996"/>
              <a:gd name="connsiteY491" fmla="*/ 319047 h 320591"/>
              <a:gd name="connsiteX492" fmla="*/ 0 w 12191996"/>
              <a:gd name="connsiteY492" fmla="*/ 174668 h 320591"/>
              <a:gd name="connsiteX493" fmla="*/ 1852 w 12191996"/>
              <a:gd name="connsiteY493" fmla="*/ 174625 h 320591"/>
              <a:gd name="connsiteX494" fmla="*/ 62177 w 12191996"/>
              <a:gd name="connsiteY494" fmla="*/ 166687 h 320591"/>
              <a:gd name="connsiteX495" fmla="*/ 114564 w 12191996"/>
              <a:gd name="connsiteY495" fmla="*/ 155575 h 320591"/>
              <a:gd name="connsiteX496" fmla="*/ 160602 w 12191996"/>
              <a:gd name="connsiteY496" fmla="*/ 141287 h 320591"/>
              <a:gd name="connsiteX497" fmla="*/ 201877 w 12191996"/>
              <a:gd name="connsiteY497" fmla="*/ 125412 h 320591"/>
              <a:gd name="connsiteX498" fmla="*/ 238389 w 12191996"/>
              <a:gd name="connsiteY498" fmla="*/ 106362 h 320591"/>
              <a:gd name="connsiteX499" fmla="*/ 276489 w 12191996"/>
              <a:gd name="connsiteY499" fmla="*/ 87312 h 320591"/>
              <a:gd name="connsiteX500" fmla="*/ 314589 w 12191996"/>
              <a:gd name="connsiteY500" fmla="*/ 68262 h 320591"/>
              <a:gd name="connsiteX501" fmla="*/ 351102 w 12191996"/>
              <a:gd name="connsiteY501" fmla="*/ 52387 h 320591"/>
              <a:gd name="connsiteX502" fmla="*/ 392377 w 12191996"/>
              <a:gd name="connsiteY502" fmla="*/ 36512 h 320591"/>
              <a:gd name="connsiteX503" fmla="*/ 438414 w 12191996"/>
              <a:gd name="connsiteY503" fmla="*/ 20637 h 320591"/>
              <a:gd name="connsiteX504" fmla="*/ 490802 w 12191996"/>
              <a:gd name="connsiteY504" fmla="*/ 9525 h 320591"/>
              <a:gd name="connsiteX505" fmla="*/ 551127 w 12191996"/>
              <a:gd name="connsiteY505" fmla="*/ 3175 h 320591"/>
              <a:gd name="connsiteX506" fmla="*/ 619389 w 12191996"/>
              <a:gd name="connsiteY506" fmla="*/ 0 h 320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</a:cxnLst>
            <a:rect l="l" t="t" r="r" b="b"/>
            <a:pathLst>
              <a:path w="12191996" h="320591">
                <a:moveTo>
                  <a:pt x="619389" y="0"/>
                </a:moveTo>
                <a:lnTo>
                  <a:pt x="687652" y="3175"/>
                </a:lnTo>
                <a:lnTo>
                  <a:pt x="747977" y="9525"/>
                </a:lnTo>
                <a:lnTo>
                  <a:pt x="800364" y="20637"/>
                </a:lnTo>
                <a:lnTo>
                  <a:pt x="846402" y="36512"/>
                </a:lnTo>
                <a:lnTo>
                  <a:pt x="887677" y="52387"/>
                </a:lnTo>
                <a:lnTo>
                  <a:pt x="924189" y="68262"/>
                </a:lnTo>
                <a:lnTo>
                  <a:pt x="962289" y="87312"/>
                </a:lnTo>
                <a:lnTo>
                  <a:pt x="1000389" y="106362"/>
                </a:lnTo>
                <a:lnTo>
                  <a:pt x="1036902" y="125412"/>
                </a:lnTo>
                <a:lnTo>
                  <a:pt x="1078177" y="141287"/>
                </a:lnTo>
                <a:lnTo>
                  <a:pt x="1124214" y="155575"/>
                </a:lnTo>
                <a:lnTo>
                  <a:pt x="1176602" y="166687"/>
                </a:lnTo>
                <a:lnTo>
                  <a:pt x="1236927" y="174625"/>
                </a:lnTo>
                <a:lnTo>
                  <a:pt x="1305189" y="176212"/>
                </a:lnTo>
                <a:lnTo>
                  <a:pt x="1373452" y="174625"/>
                </a:lnTo>
                <a:lnTo>
                  <a:pt x="1433777" y="166687"/>
                </a:lnTo>
                <a:lnTo>
                  <a:pt x="1486164" y="155575"/>
                </a:lnTo>
                <a:lnTo>
                  <a:pt x="1532202" y="141287"/>
                </a:lnTo>
                <a:lnTo>
                  <a:pt x="1573477" y="125412"/>
                </a:lnTo>
                <a:lnTo>
                  <a:pt x="1609989" y="106362"/>
                </a:lnTo>
                <a:lnTo>
                  <a:pt x="1648089" y="87312"/>
                </a:lnTo>
                <a:lnTo>
                  <a:pt x="1686189" y="68262"/>
                </a:lnTo>
                <a:lnTo>
                  <a:pt x="1722702" y="52387"/>
                </a:lnTo>
                <a:lnTo>
                  <a:pt x="1763977" y="36512"/>
                </a:lnTo>
                <a:lnTo>
                  <a:pt x="1810014" y="20637"/>
                </a:lnTo>
                <a:lnTo>
                  <a:pt x="1862402" y="9525"/>
                </a:lnTo>
                <a:lnTo>
                  <a:pt x="1922727" y="3175"/>
                </a:lnTo>
                <a:lnTo>
                  <a:pt x="1990989" y="0"/>
                </a:lnTo>
                <a:lnTo>
                  <a:pt x="2059252" y="3175"/>
                </a:lnTo>
                <a:lnTo>
                  <a:pt x="2119577" y="9525"/>
                </a:lnTo>
                <a:lnTo>
                  <a:pt x="2171964" y="20637"/>
                </a:lnTo>
                <a:lnTo>
                  <a:pt x="2218002" y="36512"/>
                </a:lnTo>
                <a:lnTo>
                  <a:pt x="2259277" y="52387"/>
                </a:lnTo>
                <a:lnTo>
                  <a:pt x="2295789" y="68262"/>
                </a:lnTo>
                <a:lnTo>
                  <a:pt x="2333889" y="87312"/>
                </a:lnTo>
                <a:lnTo>
                  <a:pt x="2371989" y="106362"/>
                </a:lnTo>
                <a:lnTo>
                  <a:pt x="2408502" y="125412"/>
                </a:lnTo>
                <a:lnTo>
                  <a:pt x="2449777" y="141287"/>
                </a:lnTo>
                <a:lnTo>
                  <a:pt x="2495814" y="155575"/>
                </a:lnTo>
                <a:lnTo>
                  <a:pt x="2548202" y="166687"/>
                </a:lnTo>
                <a:lnTo>
                  <a:pt x="2608527" y="174625"/>
                </a:lnTo>
                <a:lnTo>
                  <a:pt x="2676789" y="176212"/>
                </a:lnTo>
                <a:lnTo>
                  <a:pt x="2745052" y="174625"/>
                </a:lnTo>
                <a:lnTo>
                  <a:pt x="2805377" y="166687"/>
                </a:lnTo>
                <a:lnTo>
                  <a:pt x="2857764" y="155575"/>
                </a:lnTo>
                <a:lnTo>
                  <a:pt x="2903802" y="141287"/>
                </a:lnTo>
                <a:lnTo>
                  <a:pt x="2945077" y="125412"/>
                </a:lnTo>
                <a:lnTo>
                  <a:pt x="2981589" y="106362"/>
                </a:lnTo>
                <a:lnTo>
                  <a:pt x="3019689" y="87312"/>
                </a:lnTo>
                <a:lnTo>
                  <a:pt x="3057789" y="68262"/>
                </a:lnTo>
                <a:lnTo>
                  <a:pt x="3094302" y="52387"/>
                </a:lnTo>
                <a:lnTo>
                  <a:pt x="3135577" y="36512"/>
                </a:lnTo>
                <a:lnTo>
                  <a:pt x="3181614" y="20637"/>
                </a:lnTo>
                <a:lnTo>
                  <a:pt x="3234002" y="9525"/>
                </a:lnTo>
                <a:lnTo>
                  <a:pt x="3294327" y="3175"/>
                </a:lnTo>
                <a:lnTo>
                  <a:pt x="3361002" y="0"/>
                </a:lnTo>
                <a:lnTo>
                  <a:pt x="3430852" y="3175"/>
                </a:lnTo>
                <a:lnTo>
                  <a:pt x="3491177" y="9525"/>
                </a:lnTo>
                <a:lnTo>
                  <a:pt x="3543564" y="20637"/>
                </a:lnTo>
                <a:lnTo>
                  <a:pt x="3589602" y="36512"/>
                </a:lnTo>
                <a:lnTo>
                  <a:pt x="3630877" y="52387"/>
                </a:lnTo>
                <a:lnTo>
                  <a:pt x="3667389" y="68262"/>
                </a:lnTo>
                <a:lnTo>
                  <a:pt x="3705489" y="87312"/>
                </a:lnTo>
                <a:lnTo>
                  <a:pt x="3743589" y="106362"/>
                </a:lnTo>
                <a:lnTo>
                  <a:pt x="3780102" y="125412"/>
                </a:lnTo>
                <a:lnTo>
                  <a:pt x="3821377" y="141287"/>
                </a:lnTo>
                <a:lnTo>
                  <a:pt x="3867414" y="155575"/>
                </a:lnTo>
                <a:lnTo>
                  <a:pt x="3919802" y="166687"/>
                </a:lnTo>
                <a:lnTo>
                  <a:pt x="3980127" y="174625"/>
                </a:lnTo>
                <a:lnTo>
                  <a:pt x="4048389" y="176212"/>
                </a:lnTo>
                <a:lnTo>
                  <a:pt x="4116652" y="174625"/>
                </a:lnTo>
                <a:lnTo>
                  <a:pt x="4176977" y="166687"/>
                </a:lnTo>
                <a:lnTo>
                  <a:pt x="4229364" y="155575"/>
                </a:lnTo>
                <a:lnTo>
                  <a:pt x="4275402" y="141287"/>
                </a:lnTo>
                <a:lnTo>
                  <a:pt x="4316677" y="125412"/>
                </a:lnTo>
                <a:lnTo>
                  <a:pt x="4353189" y="106362"/>
                </a:lnTo>
                <a:lnTo>
                  <a:pt x="4429389" y="68262"/>
                </a:lnTo>
                <a:lnTo>
                  <a:pt x="4465902" y="52387"/>
                </a:lnTo>
                <a:lnTo>
                  <a:pt x="4507177" y="36512"/>
                </a:lnTo>
                <a:lnTo>
                  <a:pt x="4553215" y="20637"/>
                </a:lnTo>
                <a:lnTo>
                  <a:pt x="4605602" y="9525"/>
                </a:lnTo>
                <a:lnTo>
                  <a:pt x="4665928" y="3175"/>
                </a:lnTo>
                <a:lnTo>
                  <a:pt x="4734189" y="0"/>
                </a:lnTo>
                <a:lnTo>
                  <a:pt x="4802453" y="3175"/>
                </a:lnTo>
                <a:lnTo>
                  <a:pt x="4862777" y="9525"/>
                </a:lnTo>
                <a:lnTo>
                  <a:pt x="4915165" y="20637"/>
                </a:lnTo>
                <a:lnTo>
                  <a:pt x="4961201" y="36512"/>
                </a:lnTo>
                <a:lnTo>
                  <a:pt x="5002477" y="52387"/>
                </a:lnTo>
                <a:lnTo>
                  <a:pt x="5038989" y="68262"/>
                </a:lnTo>
                <a:lnTo>
                  <a:pt x="5077090" y="87312"/>
                </a:lnTo>
                <a:lnTo>
                  <a:pt x="5115189" y="106362"/>
                </a:lnTo>
                <a:lnTo>
                  <a:pt x="5151701" y="125412"/>
                </a:lnTo>
                <a:lnTo>
                  <a:pt x="5192977" y="141287"/>
                </a:lnTo>
                <a:lnTo>
                  <a:pt x="5239014" y="155575"/>
                </a:lnTo>
                <a:lnTo>
                  <a:pt x="5291401" y="166687"/>
                </a:lnTo>
                <a:lnTo>
                  <a:pt x="5351727" y="174625"/>
                </a:lnTo>
                <a:lnTo>
                  <a:pt x="5410199" y="175985"/>
                </a:lnTo>
                <a:lnTo>
                  <a:pt x="5468671" y="174625"/>
                </a:lnTo>
                <a:lnTo>
                  <a:pt x="5528996" y="166687"/>
                </a:lnTo>
                <a:lnTo>
                  <a:pt x="5581383" y="155575"/>
                </a:lnTo>
                <a:lnTo>
                  <a:pt x="5627421" y="141287"/>
                </a:lnTo>
                <a:lnTo>
                  <a:pt x="5668696" y="125412"/>
                </a:lnTo>
                <a:lnTo>
                  <a:pt x="5705209" y="106362"/>
                </a:lnTo>
                <a:lnTo>
                  <a:pt x="5743308" y="87312"/>
                </a:lnTo>
                <a:lnTo>
                  <a:pt x="5781408" y="68262"/>
                </a:lnTo>
                <a:lnTo>
                  <a:pt x="5817921" y="52387"/>
                </a:lnTo>
                <a:lnTo>
                  <a:pt x="5859196" y="36512"/>
                </a:lnTo>
                <a:lnTo>
                  <a:pt x="5905234" y="20637"/>
                </a:lnTo>
                <a:lnTo>
                  <a:pt x="5957621" y="9525"/>
                </a:lnTo>
                <a:lnTo>
                  <a:pt x="6017947" y="3175"/>
                </a:lnTo>
                <a:lnTo>
                  <a:pt x="6086209" y="0"/>
                </a:lnTo>
                <a:lnTo>
                  <a:pt x="6095999" y="455"/>
                </a:lnTo>
                <a:lnTo>
                  <a:pt x="6105789" y="0"/>
                </a:lnTo>
                <a:lnTo>
                  <a:pt x="6174052" y="3175"/>
                </a:lnTo>
                <a:lnTo>
                  <a:pt x="6234377" y="9525"/>
                </a:lnTo>
                <a:lnTo>
                  <a:pt x="6286764" y="20637"/>
                </a:lnTo>
                <a:lnTo>
                  <a:pt x="6332802" y="36512"/>
                </a:lnTo>
                <a:lnTo>
                  <a:pt x="6374077" y="52387"/>
                </a:lnTo>
                <a:lnTo>
                  <a:pt x="6410589" y="68262"/>
                </a:lnTo>
                <a:lnTo>
                  <a:pt x="6448689" y="87312"/>
                </a:lnTo>
                <a:lnTo>
                  <a:pt x="6486789" y="106362"/>
                </a:lnTo>
                <a:lnTo>
                  <a:pt x="6523302" y="125412"/>
                </a:lnTo>
                <a:lnTo>
                  <a:pt x="6564577" y="141287"/>
                </a:lnTo>
                <a:lnTo>
                  <a:pt x="6610614" y="155575"/>
                </a:lnTo>
                <a:lnTo>
                  <a:pt x="6663002" y="166687"/>
                </a:lnTo>
                <a:lnTo>
                  <a:pt x="6723327" y="174625"/>
                </a:lnTo>
                <a:lnTo>
                  <a:pt x="6781799" y="175985"/>
                </a:lnTo>
                <a:lnTo>
                  <a:pt x="6840271" y="174625"/>
                </a:lnTo>
                <a:lnTo>
                  <a:pt x="6900596" y="166687"/>
                </a:lnTo>
                <a:lnTo>
                  <a:pt x="6952983" y="155575"/>
                </a:lnTo>
                <a:lnTo>
                  <a:pt x="6999021" y="141287"/>
                </a:lnTo>
                <a:lnTo>
                  <a:pt x="7040296" y="125412"/>
                </a:lnTo>
                <a:lnTo>
                  <a:pt x="7076808" y="106362"/>
                </a:lnTo>
                <a:lnTo>
                  <a:pt x="7114908" y="87312"/>
                </a:lnTo>
                <a:lnTo>
                  <a:pt x="7153008" y="68262"/>
                </a:lnTo>
                <a:lnTo>
                  <a:pt x="7189521" y="52387"/>
                </a:lnTo>
                <a:lnTo>
                  <a:pt x="7230796" y="36512"/>
                </a:lnTo>
                <a:lnTo>
                  <a:pt x="7276833" y="20637"/>
                </a:lnTo>
                <a:lnTo>
                  <a:pt x="7329221" y="9525"/>
                </a:lnTo>
                <a:lnTo>
                  <a:pt x="7389546" y="3175"/>
                </a:lnTo>
                <a:lnTo>
                  <a:pt x="7457808" y="0"/>
                </a:lnTo>
                <a:lnTo>
                  <a:pt x="7526071" y="3175"/>
                </a:lnTo>
                <a:lnTo>
                  <a:pt x="7586396" y="9525"/>
                </a:lnTo>
                <a:lnTo>
                  <a:pt x="7638783" y="20637"/>
                </a:lnTo>
                <a:lnTo>
                  <a:pt x="7684821" y="36512"/>
                </a:lnTo>
                <a:lnTo>
                  <a:pt x="7726096" y="52387"/>
                </a:lnTo>
                <a:lnTo>
                  <a:pt x="7762608" y="68262"/>
                </a:lnTo>
                <a:lnTo>
                  <a:pt x="7800708" y="87312"/>
                </a:lnTo>
                <a:lnTo>
                  <a:pt x="7838808" y="106362"/>
                </a:lnTo>
                <a:lnTo>
                  <a:pt x="7875321" y="125412"/>
                </a:lnTo>
                <a:lnTo>
                  <a:pt x="7916596" y="141287"/>
                </a:lnTo>
                <a:lnTo>
                  <a:pt x="7962633" y="155575"/>
                </a:lnTo>
                <a:lnTo>
                  <a:pt x="8015021" y="166687"/>
                </a:lnTo>
                <a:lnTo>
                  <a:pt x="8075346" y="174625"/>
                </a:lnTo>
                <a:lnTo>
                  <a:pt x="8143608" y="176212"/>
                </a:lnTo>
                <a:lnTo>
                  <a:pt x="8211871" y="174625"/>
                </a:lnTo>
                <a:lnTo>
                  <a:pt x="8272196" y="166687"/>
                </a:lnTo>
                <a:lnTo>
                  <a:pt x="8324583" y="155575"/>
                </a:lnTo>
                <a:lnTo>
                  <a:pt x="8370621" y="141287"/>
                </a:lnTo>
                <a:lnTo>
                  <a:pt x="8411896" y="125412"/>
                </a:lnTo>
                <a:lnTo>
                  <a:pt x="8448408" y="106362"/>
                </a:lnTo>
                <a:lnTo>
                  <a:pt x="8486508" y="87312"/>
                </a:lnTo>
                <a:lnTo>
                  <a:pt x="8524608" y="68262"/>
                </a:lnTo>
                <a:lnTo>
                  <a:pt x="8561120" y="52387"/>
                </a:lnTo>
                <a:lnTo>
                  <a:pt x="8602396" y="36512"/>
                </a:lnTo>
                <a:lnTo>
                  <a:pt x="8648432" y="20637"/>
                </a:lnTo>
                <a:lnTo>
                  <a:pt x="8700820" y="9525"/>
                </a:lnTo>
                <a:lnTo>
                  <a:pt x="8761146" y="3175"/>
                </a:lnTo>
                <a:lnTo>
                  <a:pt x="8827820" y="0"/>
                </a:lnTo>
                <a:lnTo>
                  <a:pt x="8897670" y="3175"/>
                </a:lnTo>
                <a:lnTo>
                  <a:pt x="8957996" y="9525"/>
                </a:lnTo>
                <a:lnTo>
                  <a:pt x="9010382" y="20637"/>
                </a:lnTo>
                <a:lnTo>
                  <a:pt x="9056420" y="36512"/>
                </a:lnTo>
                <a:lnTo>
                  <a:pt x="9097696" y="52387"/>
                </a:lnTo>
                <a:lnTo>
                  <a:pt x="9134208" y="68262"/>
                </a:lnTo>
                <a:lnTo>
                  <a:pt x="9172308" y="87312"/>
                </a:lnTo>
                <a:lnTo>
                  <a:pt x="9210408" y="106362"/>
                </a:lnTo>
                <a:lnTo>
                  <a:pt x="9246920" y="125412"/>
                </a:lnTo>
                <a:lnTo>
                  <a:pt x="9288196" y="141287"/>
                </a:lnTo>
                <a:lnTo>
                  <a:pt x="9334232" y="155575"/>
                </a:lnTo>
                <a:lnTo>
                  <a:pt x="9386620" y="166687"/>
                </a:lnTo>
                <a:lnTo>
                  <a:pt x="9446946" y="174625"/>
                </a:lnTo>
                <a:lnTo>
                  <a:pt x="9515208" y="176212"/>
                </a:lnTo>
                <a:lnTo>
                  <a:pt x="9583470" y="174625"/>
                </a:lnTo>
                <a:lnTo>
                  <a:pt x="9643796" y="166687"/>
                </a:lnTo>
                <a:lnTo>
                  <a:pt x="9696182" y="155575"/>
                </a:lnTo>
                <a:lnTo>
                  <a:pt x="9742220" y="141287"/>
                </a:lnTo>
                <a:lnTo>
                  <a:pt x="9783496" y="125412"/>
                </a:lnTo>
                <a:lnTo>
                  <a:pt x="9820008" y="106362"/>
                </a:lnTo>
                <a:lnTo>
                  <a:pt x="9896208" y="68262"/>
                </a:lnTo>
                <a:lnTo>
                  <a:pt x="9932720" y="52387"/>
                </a:lnTo>
                <a:lnTo>
                  <a:pt x="9973996" y="36512"/>
                </a:lnTo>
                <a:lnTo>
                  <a:pt x="10020032" y="20637"/>
                </a:lnTo>
                <a:lnTo>
                  <a:pt x="10072420" y="9525"/>
                </a:lnTo>
                <a:lnTo>
                  <a:pt x="10132746" y="3175"/>
                </a:lnTo>
                <a:lnTo>
                  <a:pt x="10201008" y="0"/>
                </a:lnTo>
                <a:lnTo>
                  <a:pt x="10269270" y="3175"/>
                </a:lnTo>
                <a:lnTo>
                  <a:pt x="10329596" y="9525"/>
                </a:lnTo>
                <a:lnTo>
                  <a:pt x="10381982" y="20637"/>
                </a:lnTo>
                <a:lnTo>
                  <a:pt x="10428020" y="36512"/>
                </a:lnTo>
                <a:lnTo>
                  <a:pt x="10469296" y="52387"/>
                </a:lnTo>
                <a:lnTo>
                  <a:pt x="10505808" y="68262"/>
                </a:lnTo>
                <a:lnTo>
                  <a:pt x="10543908" y="87312"/>
                </a:lnTo>
                <a:lnTo>
                  <a:pt x="10582008" y="106362"/>
                </a:lnTo>
                <a:lnTo>
                  <a:pt x="10618520" y="125412"/>
                </a:lnTo>
                <a:lnTo>
                  <a:pt x="10659796" y="141287"/>
                </a:lnTo>
                <a:lnTo>
                  <a:pt x="10705832" y="155575"/>
                </a:lnTo>
                <a:lnTo>
                  <a:pt x="10758220" y="166687"/>
                </a:lnTo>
                <a:lnTo>
                  <a:pt x="10818546" y="174625"/>
                </a:lnTo>
                <a:lnTo>
                  <a:pt x="10886808" y="176212"/>
                </a:lnTo>
                <a:lnTo>
                  <a:pt x="10955070" y="174625"/>
                </a:lnTo>
                <a:lnTo>
                  <a:pt x="11015396" y="166687"/>
                </a:lnTo>
                <a:lnTo>
                  <a:pt x="11067782" y="155575"/>
                </a:lnTo>
                <a:lnTo>
                  <a:pt x="11113820" y="141287"/>
                </a:lnTo>
                <a:lnTo>
                  <a:pt x="11155096" y="125412"/>
                </a:lnTo>
                <a:lnTo>
                  <a:pt x="11191608" y="106362"/>
                </a:lnTo>
                <a:lnTo>
                  <a:pt x="11229708" y="87312"/>
                </a:lnTo>
                <a:lnTo>
                  <a:pt x="11267808" y="68262"/>
                </a:lnTo>
                <a:lnTo>
                  <a:pt x="11304320" y="52387"/>
                </a:lnTo>
                <a:lnTo>
                  <a:pt x="11345596" y="36512"/>
                </a:lnTo>
                <a:lnTo>
                  <a:pt x="11391632" y="20637"/>
                </a:lnTo>
                <a:lnTo>
                  <a:pt x="11444020" y="9525"/>
                </a:lnTo>
                <a:lnTo>
                  <a:pt x="11504346" y="3175"/>
                </a:lnTo>
                <a:lnTo>
                  <a:pt x="11572608" y="0"/>
                </a:lnTo>
                <a:lnTo>
                  <a:pt x="11640870" y="3175"/>
                </a:lnTo>
                <a:lnTo>
                  <a:pt x="11701196" y="9525"/>
                </a:lnTo>
                <a:lnTo>
                  <a:pt x="11753582" y="20637"/>
                </a:lnTo>
                <a:lnTo>
                  <a:pt x="11799620" y="36512"/>
                </a:lnTo>
                <a:lnTo>
                  <a:pt x="11840896" y="52387"/>
                </a:lnTo>
                <a:lnTo>
                  <a:pt x="11877408" y="68262"/>
                </a:lnTo>
                <a:lnTo>
                  <a:pt x="11915508" y="87312"/>
                </a:lnTo>
                <a:lnTo>
                  <a:pt x="11953608" y="106362"/>
                </a:lnTo>
                <a:lnTo>
                  <a:pt x="11990120" y="125412"/>
                </a:lnTo>
                <a:lnTo>
                  <a:pt x="12031396" y="141287"/>
                </a:lnTo>
                <a:lnTo>
                  <a:pt x="12077432" y="155575"/>
                </a:lnTo>
                <a:lnTo>
                  <a:pt x="12129820" y="166688"/>
                </a:lnTo>
                <a:lnTo>
                  <a:pt x="12190146" y="174625"/>
                </a:lnTo>
                <a:lnTo>
                  <a:pt x="12191996" y="174668"/>
                </a:lnTo>
                <a:lnTo>
                  <a:pt x="12191996" y="319047"/>
                </a:lnTo>
                <a:lnTo>
                  <a:pt x="12190146" y="319004"/>
                </a:lnTo>
                <a:lnTo>
                  <a:pt x="12129820" y="311067"/>
                </a:lnTo>
                <a:lnTo>
                  <a:pt x="12077432" y="299954"/>
                </a:lnTo>
                <a:lnTo>
                  <a:pt x="12031396" y="285666"/>
                </a:lnTo>
                <a:lnTo>
                  <a:pt x="11990120" y="269791"/>
                </a:lnTo>
                <a:lnTo>
                  <a:pt x="11953608" y="250741"/>
                </a:lnTo>
                <a:lnTo>
                  <a:pt x="11915508" y="231691"/>
                </a:lnTo>
                <a:lnTo>
                  <a:pt x="11877408" y="212641"/>
                </a:lnTo>
                <a:lnTo>
                  <a:pt x="11840896" y="196766"/>
                </a:lnTo>
                <a:lnTo>
                  <a:pt x="11799620" y="180891"/>
                </a:lnTo>
                <a:lnTo>
                  <a:pt x="11753582" y="165016"/>
                </a:lnTo>
                <a:lnTo>
                  <a:pt x="11701196" y="153904"/>
                </a:lnTo>
                <a:lnTo>
                  <a:pt x="11640870" y="147554"/>
                </a:lnTo>
                <a:lnTo>
                  <a:pt x="11572608" y="144379"/>
                </a:lnTo>
                <a:lnTo>
                  <a:pt x="11504346" y="147554"/>
                </a:lnTo>
                <a:lnTo>
                  <a:pt x="11444020" y="153904"/>
                </a:lnTo>
                <a:lnTo>
                  <a:pt x="11391632" y="165016"/>
                </a:lnTo>
                <a:lnTo>
                  <a:pt x="11345596" y="180891"/>
                </a:lnTo>
                <a:lnTo>
                  <a:pt x="11304320" y="196766"/>
                </a:lnTo>
                <a:lnTo>
                  <a:pt x="11267808" y="212641"/>
                </a:lnTo>
                <a:lnTo>
                  <a:pt x="11229708" y="231691"/>
                </a:lnTo>
                <a:lnTo>
                  <a:pt x="11191608" y="250741"/>
                </a:lnTo>
                <a:lnTo>
                  <a:pt x="11155096" y="269791"/>
                </a:lnTo>
                <a:lnTo>
                  <a:pt x="11113820" y="285666"/>
                </a:lnTo>
                <a:lnTo>
                  <a:pt x="11067782" y="299954"/>
                </a:lnTo>
                <a:lnTo>
                  <a:pt x="11015396" y="311066"/>
                </a:lnTo>
                <a:lnTo>
                  <a:pt x="10955070" y="319004"/>
                </a:lnTo>
                <a:lnTo>
                  <a:pt x="10886808" y="320591"/>
                </a:lnTo>
                <a:lnTo>
                  <a:pt x="10818546" y="319004"/>
                </a:lnTo>
                <a:lnTo>
                  <a:pt x="10758220" y="311066"/>
                </a:lnTo>
                <a:lnTo>
                  <a:pt x="10705832" y="299954"/>
                </a:lnTo>
                <a:lnTo>
                  <a:pt x="10659796" y="285666"/>
                </a:lnTo>
                <a:lnTo>
                  <a:pt x="10618520" y="269791"/>
                </a:lnTo>
                <a:lnTo>
                  <a:pt x="10582008" y="250741"/>
                </a:lnTo>
                <a:lnTo>
                  <a:pt x="10543908" y="231691"/>
                </a:lnTo>
                <a:lnTo>
                  <a:pt x="10505808" y="212641"/>
                </a:lnTo>
                <a:lnTo>
                  <a:pt x="10469296" y="196766"/>
                </a:lnTo>
                <a:lnTo>
                  <a:pt x="10428020" y="180891"/>
                </a:lnTo>
                <a:lnTo>
                  <a:pt x="10381982" y="165016"/>
                </a:lnTo>
                <a:lnTo>
                  <a:pt x="10329596" y="153904"/>
                </a:lnTo>
                <a:lnTo>
                  <a:pt x="10269270" y="147554"/>
                </a:lnTo>
                <a:lnTo>
                  <a:pt x="10201008" y="144379"/>
                </a:lnTo>
                <a:lnTo>
                  <a:pt x="10132746" y="147554"/>
                </a:lnTo>
                <a:lnTo>
                  <a:pt x="10072420" y="153904"/>
                </a:lnTo>
                <a:lnTo>
                  <a:pt x="10020032" y="165016"/>
                </a:lnTo>
                <a:lnTo>
                  <a:pt x="9973996" y="180891"/>
                </a:lnTo>
                <a:lnTo>
                  <a:pt x="9932720" y="196766"/>
                </a:lnTo>
                <a:lnTo>
                  <a:pt x="9896208" y="212641"/>
                </a:lnTo>
                <a:lnTo>
                  <a:pt x="9820008" y="250741"/>
                </a:lnTo>
                <a:lnTo>
                  <a:pt x="9783496" y="269791"/>
                </a:lnTo>
                <a:lnTo>
                  <a:pt x="9742220" y="285666"/>
                </a:lnTo>
                <a:lnTo>
                  <a:pt x="9696182" y="299954"/>
                </a:lnTo>
                <a:lnTo>
                  <a:pt x="9643796" y="311066"/>
                </a:lnTo>
                <a:lnTo>
                  <a:pt x="9583470" y="319004"/>
                </a:lnTo>
                <a:lnTo>
                  <a:pt x="9515208" y="320591"/>
                </a:lnTo>
                <a:lnTo>
                  <a:pt x="9446946" y="319004"/>
                </a:lnTo>
                <a:lnTo>
                  <a:pt x="9386620" y="311066"/>
                </a:lnTo>
                <a:lnTo>
                  <a:pt x="9334232" y="299954"/>
                </a:lnTo>
                <a:lnTo>
                  <a:pt x="9288196" y="285666"/>
                </a:lnTo>
                <a:lnTo>
                  <a:pt x="9246920" y="269791"/>
                </a:lnTo>
                <a:lnTo>
                  <a:pt x="9210408" y="250741"/>
                </a:lnTo>
                <a:lnTo>
                  <a:pt x="9172308" y="231691"/>
                </a:lnTo>
                <a:lnTo>
                  <a:pt x="9134208" y="212641"/>
                </a:lnTo>
                <a:lnTo>
                  <a:pt x="9097696" y="196766"/>
                </a:lnTo>
                <a:lnTo>
                  <a:pt x="9056420" y="180891"/>
                </a:lnTo>
                <a:lnTo>
                  <a:pt x="9010382" y="165016"/>
                </a:lnTo>
                <a:lnTo>
                  <a:pt x="8957996" y="153904"/>
                </a:lnTo>
                <a:lnTo>
                  <a:pt x="8897670" y="147554"/>
                </a:lnTo>
                <a:lnTo>
                  <a:pt x="8827820" y="144379"/>
                </a:lnTo>
                <a:lnTo>
                  <a:pt x="8761146" y="147554"/>
                </a:lnTo>
                <a:lnTo>
                  <a:pt x="8700820" y="153904"/>
                </a:lnTo>
                <a:lnTo>
                  <a:pt x="8648432" y="165016"/>
                </a:lnTo>
                <a:lnTo>
                  <a:pt x="8602396" y="180891"/>
                </a:lnTo>
                <a:lnTo>
                  <a:pt x="8561120" y="196766"/>
                </a:lnTo>
                <a:lnTo>
                  <a:pt x="8524608" y="212641"/>
                </a:lnTo>
                <a:lnTo>
                  <a:pt x="8486508" y="231691"/>
                </a:lnTo>
                <a:lnTo>
                  <a:pt x="8448408" y="250741"/>
                </a:lnTo>
                <a:lnTo>
                  <a:pt x="8411896" y="269791"/>
                </a:lnTo>
                <a:lnTo>
                  <a:pt x="8370621" y="285666"/>
                </a:lnTo>
                <a:lnTo>
                  <a:pt x="8324583" y="299954"/>
                </a:lnTo>
                <a:lnTo>
                  <a:pt x="8272196" y="311066"/>
                </a:lnTo>
                <a:lnTo>
                  <a:pt x="8211871" y="319004"/>
                </a:lnTo>
                <a:lnTo>
                  <a:pt x="8143608" y="320591"/>
                </a:lnTo>
                <a:lnTo>
                  <a:pt x="8075346" y="319004"/>
                </a:lnTo>
                <a:lnTo>
                  <a:pt x="8015021" y="311066"/>
                </a:lnTo>
                <a:lnTo>
                  <a:pt x="7962633" y="299954"/>
                </a:lnTo>
                <a:lnTo>
                  <a:pt x="7916596" y="285666"/>
                </a:lnTo>
                <a:lnTo>
                  <a:pt x="7875321" y="269791"/>
                </a:lnTo>
                <a:lnTo>
                  <a:pt x="7838808" y="250741"/>
                </a:lnTo>
                <a:lnTo>
                  <a:pt x="7800708" y="231691"/>
                </a:lnTo>
                <a:lnTo>
                  <a:pt x="7762608" y="212641"/>
                </a:lnTo>
                <a:lnTo>
                  <a:pt x="7726096" y="196766"/>
                </a:lnTo>
                <a:lnTo>
                  <a:pt x="7684821" y="180891"/>
                </a:lnTo>
                <a:lnTo>
                  <a:pt x="7638783" y="165016"/>
                </a:lnTo>
                <a:lnTo>
                  <a:pt x="7586396" y="153904"/>
                </a:lnTo>
                <a:lnTo>
                  <a:pt x="7526071" y="147554"/>
                </a:lnTo>
                <a:lnTo>
                  <a:pt x="7457808" y="144379"/>
                </a:lnTo>
                <a:lnTo>
                  <a:pt x="7389546" y="147554"/>
                </a:lnTo>
                <a:lnTo>
                  <a:pt x="7329221" y="153904"/>
                </a:lnTo>
                <a:lnTo>
                  <a:pt x="7276833" y="165016"/>
                </a:lnTo>
                <a:lnTo>
                  <a:pt x="7230796" y="180891"/>
                </a:lnTo>
                <a:lnTo>
                  <a:pt x="7189521" y="196766"/>
                </a:lnTo>
                <a:lnTo>
                  <a:pt x="7153008" y="212641"/>
                </a:lnTo>
                <a:lnTo>
                  <a:pt x="7114908" y="231691"/>
                </a:lnTo>
                <a:lnTo>
                  <a:pt x="7076808" y="250741"/>
                </a:lnTo>
                <a:lnTo>
                  <a:pt x="7040296" y="269791"/>
                </a:lnTo>
                <a:lnTo>
                  <a:pt x="6999021" y="285666"/>
                </a:lnTo>
                <a:lnTo>
                  <a:pt x="6952983" y="299954"/>
                </a:lnTo>
                <a:lnTo>
                  <a:pt x="6900596" y="311066"/>
                </a:lnTo>
                <a:lnTo>
                  <a:pt x="6840271" y="319004"/>
                </a:lnTo>
                <a:lnTo>
                  <a:pt x="6781799" y="320364"/>
                </a:lnTo>
                <a:lnTo>
                  <a:pt x="6723327" y="319004"/>
                </a:lnTo>
                <a:lnTo>
                  <a:pt x="6663002" y="311066"/>
                </a:lnTo>
                <a:lnTo>
                  <a:pt x="6610614" y="299954"/>
                </a:lnTo>
                <a:lnTo>
                  <a:pt x="6564577" y="285666"/>
                </a:lnTo>
                <a:lnTo>
                  <a:pt x="6523302" y="269791"/>
                </a:lnTo>
                <a:lnTo>
                  <a:pt x="6486789" y="250741"/>
                </a:lnTo>
                <a:lnTo>
                  <a:pt x="6448689" y="231691"/>
                </a:lnTo>
                <a:lnTo>
                  <a:pt x="6410589" y="212641"/>
                </a:lnTo>
                <a:lnTo>
                  <a:pt x="6374077" y="196766"/>
                </a:lnTo>
                <a:lnTo>
                  <a:pt x="6332802" y="180891"/>
                </a:lnTo>
                <a:lnTo>
                  <a:pt x="6286764" y="165016"/>
                </a:lnTo>
                <a:lnTo>
                  <a:pt x="6234377" y="153904"/>
                </a:lnTo>
                <a:lnTo>
                  <a:pt x="6174052" y="147554"/>
                </a:lnTo>
                <a:lnTo>
                  <a:pt x="6105789" y="144379"/>
                </a:lnTo>
                <a:lnTo>
                  <a:pt x="6095999" y="144834"/>
                </a:lnTo>
                <a:lnTo>
                  <a:pt x="6086208" y="144379"/>
                </a:lnTo>
                <a:lnTo>
                  <a:pt x="6017947" y="147554"/>
                </a:lnTo>
                <a:lnTo>
                  <a:pt x="5957621" y="153904"/>
                </a:lnTo>
                <a:lnTo>
                  <a:pt x="5905234" y="165016"/>
                </a:lnTo>
                <a:lnTo>
                  <a:pt x="5859196" y="180891"/>
                </a:lnTo>
                <a:lnTo>
                  <a:pt x="5817921" y="196766"/>
                </a:lnTo>
                <a:lnTo>
                  <a:pt x="5781408" y="212641"/>
                </a:lnTo>
                <a:lnTo>
                  <a:pt x="5743308" y="231691"/>
                </a:lnTo>
                <a:lnTo>
                  <a:pt x="5705209" y="250741"/>
                </a:lnTo>
                <a:lnTo>
                  <a:pt x="5668696" y="269791"/>
                </a:lnTo>
                <a:lnTo>
                  <a:pt x="5627421" y="285666"/>
                </a:lnTo>
                <a:lnTo>
                  <a:pt x="5581383" y="299954"/>
                </a:lnTo>
                <a:lnTo>
                  <a:pt x="5528996" y="311066"/>
                </a:lnTo>
                <a:lnTo>
                  <a:pt x="5468671" y="319004"/>
                </a:lnTo>
                <a:lnTo>
                  <a:pt x="5410199" y="320364"/>
                </a:lnTo>
                <a:lnTo>
                  <a:pt x="5351727" y="319004"/>
                </a:lnTo>
                <a:lnTo>
                  <a:pt x="5291401" y="311066"/>
                </a:lnTo>
                <a:lnTo>
                  <a:pt x="5239014" y="299954"/>
                </a:lnTo>
                <a:lnTo>
                  <a:pt x="5192976" y="285666"/>
                </a:lnTo>
                <a:lnTo>
                  <a:pt x="5151701" y="269791"/>
                </a:lnTo>
                <a:lnTo>
                  <a:pt x="5115189" y="250741"/>
                </a:lnTo>
                <a:lnTo>
                  <a:pt x="5077089" y="231691"/>
                </a:lnTo>
                <a:lnTo>
                  <a:pt x="5038989" y="212641"/>
                </a:lnTo>
                <a:lnTo>
                  <a:pt x="5002476" y="196766"/>
                </a:lnTo>
                <a:lnTo>
                  <a:pt x="4961201" y="180891"/>
                </a:lnTo>
                <a:lnTo>
                  <a:pt x="4915165" y="165016"/>
                </a:lnTo>
                <a:lnTo>
                  <a:pt x="4862777" y="153904"/>
                </a:lnTo>
                <a:lnTo>
                  <a:pt x="4802453" y="147554"/>
                </a:lnTo>
                <a:lnTo>
                  <a:pt x="4734189" y="144379"/>
                </a:lnTo>
                <a:lnTo>
                  <a:pt x="4665928" y="147554"/>
                </a:lnTo>
                <a:lnTo>
                  <a:pt x="4605602" y="153904"/>
                </a:lnTo>
                <a:lnTo>
                  <a:pt x="4553214" y="165016"/>
                </a:lnTo>
                <a:lnTo>
                  <a:pt x="4507177" y="180891"/>
                </a:lnTo>
                <a:lnTo>
                  <a:pt x="4465902" y="196766"/>
                </a:lnTo>
                <a:lnTo>
                  <a:pt x="4429389" y="212641"/>
                </a:lnTo>
                <a:lnTo>
                  <a:pt x="4353189" y="250741"/>
                </a:lnTo>
                <a:lnTo>
                  <a:pt x="4316677" y="269791"/>
                </a:lnTo>
                <a:lnTo>
                  <a:pt x="4275402" y="285666"/>
                </a:lnTo>
                <a:lnTo>
                  <a:pt x="4229364" y="299954"/>
                </a:lnTo>
                <a:lnTo>
                  <a:pt x="4176977" y="311066"/>
                </a:lnTo>
                <a:lnTo>
                  <a:pt x="4116652" y="319004"/>
                </a:lnTo>
                <a:lnTo>
                  <a:pt x="4048389" y="320591"/>
                </a:lnTo>
                <a:lnTo>
                  <a:pt x="3980127" y="319004"/>
                </a:lnTo>
                <a:lnTo>
                  <a:pt x="3919802" y="311066"/>
                </a:lnTo>
                <a:lnTo>
                  <a:pt x="3867414" y="299954"/>
                </a:lnTo>
                <a:lnTo>
                  <a:pt x="3821377" y="285666"/>
                </a:lnTo>
                <a:lnTo>
                  <a:pt x="3780102" y="269791"/>
                </a:lnTo>
                <a:lnTo>
                  <a:pt x="3743589" y="250741"/>
                </a:lnTo>
                <a:lnTo>
                  <a:pt x="3705489" y="231691"/>
                </a:lnTo>
                <a:lnTo>
                  <a:pt x="3667389" y="212641"/>
                </a:lnTo>
                <a:lnTo>
                  <a:pt x="3630877" y="196766"/>
                </a:lnTo>
                <a:lnTo>
                  <a:pt x="3589602" y="180891"/>
                </a:lnTo>
                <a:lnTo>
                  <a:pt x="3543564" y="165016"/>
                </a:lnTo>
                <a:lnTo>
                  <a:pt x="3491177" y="153904"/>
                </a:lnTo>
                <a:lnTo>
                  <a:pt x="3430852" y="147554"/>
                </a:lnTo>
                <a:lnTo>
                  <a:pt x="3361002" y="144379"/>
                </a:lnTo>
                <a:lnTo>
                  <a:pt x="3294327" y="147554"/>
                </a:lnTo>
                <a:lnTo>
                  <a:pt x="3234002" y="153904"/>
                </a:lnTo>
                <a:lnTo>
                  <a:pt x="3181614" y="165016"/>
                </a:lnTo>
                <a:lnTo>
                  <a:pt x="3135577" y="180891"/>
                </a:lnTo>
                <a:lnTo>
                  <a:pt x="3094302" y="196766"/>
                </a:lnTo>
                <a:lnTo>
                  <a:pt x="3057789" y="212641"/>
                </a:lnTo>
                <a:lnTo>
                  <a:pt x="3019689" y="231691"/>
                </a:lnTo>
                <a:lnTo>
                  <a:pt x="2981589" y="250741"/>
                </a:lnTo>
                <a:lnTo>
                  <a:pt x="2945077" y="269791"/>
                </a:lnTo>
                <a:lnTo>
                  <a:pt x="2903802" y="285666"/>
                </a:lnTo>
                <a:lnTo>
                  <a:pt x="2857764" y="299954"/>
                </a:lnTo>
                <a:lnTo>
                  <a:pt x="2805377" y="311066"/>
                </a:lnTo>
                <a:lnTo>
                  <a:pt x="2745052" y="319004"/>
                </a:lnTo>
                <a:lnTo>
                  <a:pt x="2676789" y="320591"/>
                </a:lnTo>
                <a:lnTo>
                  <a:pt x="2608527" y="319004"/>
                </a:lnTo>
                <a:lnTo>
                  <a:pt x="2548202" y="311066"/>
                </a:lnTo>
                <a:lnTo>
                  <a:pt x="2495814" y="299954"/>
                </a:lnTo>
                <a:lnTo>
                  <a:pt x="2449777" y="285666"/>
                </a:lnTo>
                <a:lnTo>
                  <a:pt x="2408502" y="269791"/>
                </a:lnTo>
                <a:lnTo>
                  <a:pt x="2371989" y="250741"/>
                </a:lnTo>
                <a:lnTo>
                  <a:pt x="2333889" y="231691"/>
                </a:lnTo>
                <a:lnTo>
                  <a:pt x="2295789" y="212641"/>
                </a:lnTo>
                <a:lnTo>
                  <a:pt x="2259277" y="196766"/>
                </a:lnTo>
                <a:lnTo>
                  <a:pt x="2218002" y="180891"/>
                </a:lnTo>
                <a:lnTo>
                  <a:pt x="2171964" y="165016"/>
                </a:lnTo>
                <a:lnTo>
                  <a:pt x="2119577" y="153904"/>
                </a:lnTo>
                <a:lnTo>
                  <a:pt x="2059252" y="147554"/>
                </a:lnTo>
                <a:lnTo>
                  <a:pt x="1990989" y="144379"/>
                </a:lnTo>
                <a:lnTo>
                  <a:pt x="1922727" y="147554"/>
                </a:lnTo>
                <a:lnTo>
                  <a:pt x="1862402" y="153904"/>
                </a:lnTo>
                <a:lnTo>
                  <a:pt x="1810014" y="165016"/>
                </a:lnTo>
                <a:lnTo>
                  <a:pt x="1763977" y="180891"/>
                </a:lnTo>
                <a:lnTo>
                  <a:pt x="1722702" y="196766"/>
                </a:lnTo>
                <a:lnTo>
                  <a:pt x="1686189" y="212641"/>
                </a:lnTo>
                <a:lnTo>
                  <a:pt x="1648089" y="231691"/>
                </a:lnTo>
                <a:lnTo>
                  <a:pt x="1609989" y="250741"/>
                </a:lnTo>
                <a:lnTo>
                  <a:pt x="1573477" y="269791"/>
                </a:lnTo>
                <a:lnTo>
                  <a:pt x="1532202" y="285666"/>
                </a:lnTo>
                <a:lnTo>
                  <a:pt x="1486164" y="299954"/>
                </a:lnTo>
                <a:lnTo>
                  <a:pt x="1433777" y="311066"/>
                </a:lnTo>
                <a:lnTo>
                  <a:pt x="1373452" y="319004"/>
                </a:lnTo>
                <a:lnTo>
                  <a:pt x="1305189" y="320591"/>
                </a:lnTo>
                <a:lnTo>
                  <a:pt x="1236927" y="319004"/>
                </a:lnTo>
                <a:lnTo>
                  <a:pt x="1176602" y="311066"/>
                </a:lnTo>
                <a:lnTo>
                  <a:pt x="1124214" y="299954"/>
                </a:lnTo>
                <a:lnTo>
                  <a:pt x="1078177" y="285666"/>
                </a:lnTo>
                <a:lnTo>
                  <a:pt x="1036902" y="269791"/>
                </a:lnTo>
                <a:lnTo>
                  <a:pt x="1000389" y="250741"/>
                </a:lnTo>
                <a:lnTo>
                  <a:pt x="962289" y="231691"/>
                </a:lnTo>
                <a:lnTo>
                  <a:pt x="924189" y="212641"/>
                </a:lnTo>
                <a:lnTo>
                  <a:pt x="887677" y="196766"/>
                </a:lnTo>
                <a:lnTo>
                  <a:pt x="846402" y="180891"/>
                </a:lnTo>
                <a:lnTo>
                  <a:pt x="800364" y="165016"/>
                </a:lnTo>
                <a:lnTo>
                  <a:pt x="747977" y="153904"/>
                </a:lnTo>
                <a:lnTo>
                  <a:pt x="687652" y="147554"/>
                </a:lnTo>
                <a:lnTo>
                  <a:pt x="619389" y="144379"/>
                </a:lnTo>
                <a:lnTo>
                  <a:pt x="551127" y="147554"/>
                </a:lnTo>
                <a:lnTo>
                  <a:pt x="490802" y="153904"/>
                </a:lnTo>
                <a:lnTo>
                  <a:pt x="438414" y="165016"/>
                </a:lnTo>
                <a:lnTo>
                  <a:pt x="392377" y="180891"/>
                </a:lnTo>
                <a:lnTo>
                  <a:pt x="351102" y="196766"/>
                </a:lnTo>
                <a:lnTo>
                  <a:pt x="314589" y="212641"/>
                </a:lnTo>
                <a:lnTo>
                  <a:pt x="276489" y="231691"/>
                </a:lnTo>
                <a:lnTo>
                  <a:pt x="238389" y="250741"/>
                </a:lnTo>
                <a:lnTo>
                  <a:pt x="201877" y="269791"/>
                </a:lnTo>
                <a:lnTo>
                  <a:pt x="160602" y="285666"/>
                </a:lnTo>
                <a:lnTo>
                  <a:pt x="114564" y="299954"/>
                </a:lnTo>
                <a:lnTo>
                  <a:pt x="62177" y="311066"/>
                </a:lnTo>
                <a:lnTo>
                  <a:pt x="1852" y="319004"/>
                </a:lnTo>
                <a:lnTo>
                  <a:pt x="0" y="319047"/>
                </a:lnTo>
                <a:lnTo>
                  <a:pt x="0" y="174668"/>
                </a:lnTo>
                <a:lnTo>
                  <a:pt x="1852" y="174625"/>
                </a:lnTo>
                <a:lnTo>
                  <a:pt x="62177" y="166687"/>
                </a:lnTo>
                <a:lnTo>
                  <a:pt x="114564" y="155575"/>
                </a:lnTo>
                <a:lnTo>
                  <a:pt x="160602" y="141287"/>
                </a:lnTo>
                <a:lnTo>
                  <a:pt x="201877" y="125412"/>
                </a:lnTo>
                <a:lnTo>
                  <a:pt x="238389" y="106362"/>
                </a:lnTo>
                <a:lnTo>
                  <a:pt x="276489" y="87312"/>
                </a:lnTo>
                <a:lnTo>
                  <a:pt x="314589" y="68262"/>
                </a:lnTo>
                <a:lnTo>
                  <a:pt x="351102" y="52387"/>
                </a:lnTo>
                <a:lnTo>
                  <a:pt x="392377" y="36512"/>
                </a:lnTo>
                <a:lnTo>
                  <a:pt x="438414" y="20637"/>
                </a:lnTo>
                <a:lnTo>
                  <a:pt x="490802" y="9525"/>
                </a:lnTo>
                <a:lnTo>
                  <a:pt x="551127" y="3175"/>
                </a:lnTo>
                <a:lnTo>
                  <a:pt x="619389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  <a:prstDash val="solid"/>
            <a:round/>
            <a:headEnd/>
            <a:tailEnd/>
          </a:ln>
        </p:spPr>
        <p:txBody>
          <a:bodyPr wrap="square" rtlCol="0" anchor="ctr">
            <a:noAutofit/>
          </a:bodyPr>
          <a:lstStyle/>
          <a:p>
            <a:pPr algn="ctr" defTabSz="457200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78A43BF4-C711-4601-987F-B09C69C7EB74}"/>
              </a:ext>
            </a:extLst>
          </p:cNvPr>
          <p:cNvSpPr txBox="1"/>
          <p:nvPr/>
        </p:nvSpPr>
        <p:spPr>
          <a:xfrm>
            <a:off x="406451" y="620688"/>
            <a:ext cx="18503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u="sng" dirty="0"/>
              <a:t>Question</a:t>
            </a:r>
            <a:r>
              <a:rPr lang="fr-FR" sz="3200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191145100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3">
            <a:extLst>
              <a:ext uri="{FF2B5EF4-FFF2-40B4-BE49-F238E27FC236}">
                <a16:creationId xmlns:a16="http://schemas.microsoft.com/office/drawing/2014/main" id="{03BBF051-7631-492D-81A1-2D430F5402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3568" y="1052736"/>
            <a:ext cx="4494261" cy="1080120"/>
          </a:xfrm>
        </p:spPr>
        <p:txBody>
          <a:bodyPr anchor="ctr">
            <a:normAutofit/>
          </a:bodyPr>
          <a:lstStyle/>
          <a:p>
            <a:pPr algn="l">
              <a:lnSpc>
                <a:spcPct val="90000"/>
              </a:lnSpc>
            </a:pPr>
            <a:r>
              <a:rPr lang="fr-FR" sz="3200" u="sng" dirty="0">
                <a:solidFill>
                  <a:schemeClr val="bg1"/>
                </a:solidFill>
              </a:rPr>
              <a:t>Réponse</a:t>
            </a:r>
            <a:r>
              <a:rPr lang="fr-FR" sz="3200" dirty="0">
                <a:solidFill>
                  <a:schemeClr val="bg1"/>
                </a:solidFill>
              </a:rPr>
              <a:t>:</a:t>
            </a:r>
            <a:br>
              <a:rPr lang="fr-FR" sz="1800" b="1" dirty="0">
                <a:solidFill>
                  <a:schemeClr val="bg1"/>
                </a:solidFill>
              </a:rPr>
            </a:br>
            <a:br>
              <a:rPr lang="fr-FR" sz="1800" b="1" dirty="0">
                <a:solidFill>
                  <a:schemeClr val="bg1"/>
                </a:solidFill>
              </a:rPr>
            </a:br>
            <a:endParaRPr lang="fr-FR" sz="1800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C1ADCFC-30F9-4F34-9349-B4005FB63E3B}"/>
              </a:ext>
            </a:extLst>
          </p:cNvPr>
          <p:cNvSpPr txBox="1"/>
          <p:nvPr/>
        </p:nvSpPr>
        <p:spPr>
          <a:xfrm>
            <a:off x="3851920" y="3354417"/>
            <a:ext cx="4824536" cy="589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400" b="1" dirty="0">
                <a:solidFill>
                  <a:schemeClr val="bg1"/>
                </a:solidFill>
              </a:rPr>
              <a:t>Supplémentation en vitamine B1 !!</a:t>
            </a:r>
            <a:endParaRPr lang="fr-FR" sz="2400" dirty="0">
              <a:solidFill>
                <a:schemeClr val="bg1"/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A86A238-0C81-4F13-AE59-50D0FEEF74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190" y="2475446"/>
            <a:ext cx="1995503" cy="1757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2909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3">
            <a:extLst>
              <a:ext uri="{FF2B5EF4-FFF2-40B4-BE49-F238E27FC236}">
                <a16:creationId xmlns:a16="http://schemas.microsoft.com/office/drawing/2014/main" id="{03BBF051-7631-492D-81A1-2D430F5402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584844"/>
            <a:ext cx="7772400" cy="1470025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fr-FR" sz="2400" b="1" dirty="0">
                <a:solidFill>
                  <a:schemeClr val="bg1"/>
                </a:solidFill>
              </a:rPr>
              <a:t>Supplémentation en vitamine B1 !!</a:t>
            </a:r>
            <a:endParaRPr lang="fr-FR" sz="1800" dirty="0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866682" y="2483767"/>
            <a:ext cx="7410636" cy="2526260"/>
          </a:xfrm>
        </p:spPr>
        <p:txBody>
          <a:bodyPr>
            <a:normAutofit/>
          </a:bodyPr>
          <a:lstStyle/>
          <a:p>
            <a:pPr marL="285750" indent="-285750" algn="l">
              <a:buFont typeface="Wingdings" panose="05000000000000000000" pitchFamily="2" charset="2"/>
              <a:buChar char="v"/>
            </a:pPr>
            <a:r>
              <a:rPr lang="fr-FR" sz="1800" dirty="0">
                <a:solidFill>
                  <a:schemeClr val="bg1"/>
                </a:solidFill>
              </a:rPr>
              <a:t>Un déficit en thiamine est responsable d’une altération de la capture du Glutamate à risque de </a:t>
            </a:r>
            <a:r>
              <a:rPr lang="fr-FR" sz="1800" b="1" dirty="0">
                <a:solidFill>
                  <a:schemeClr val="bg1"/>
                </a:solidFill>
              </a:rPr>
              <a:t>neurotoxicité</a:t>
            </a:r>
            <a:r>
              <a:rPr lang="fr-FR" sz="1800" dirty="0">
                <a:solidFill>
                  <a:schemeClr val="bg1"/>
                </a:solidFill>
              </a:rPr>
              <a:t> +++ </a:t>
            </a:r>
          </a:p>
          <a:p>
            <a:pPr algn="l"/>
            <a:endParaRPr lang="fr-FR" sz="1800" dirty="0">
              <a:solidFill>
                <a:schemeClr val="bg1"/>
              </a:solidFill>
            </a:endParaRPr>
          </a:p>
          <a:p>
            <a:pPr marL="285750" indent="-285750" algn="l">
              <a:buFont typeface="Wingdings" panose="05000000000000000000" pitchFamily="2" charset="2"/>
              <a:buChar char="v"/>
            </a:pPr>
            <a:r>
              <a:rPr lang="fr-FR" sz="1800" b="1" dirty="0">
                <a:solidFill>
                  <a:schemeClr val="bg1"/>
                </a:solidFill>
              </a:rPr>
              <a:t>Risque d’encéphalopathie de Gayet-Wernicke  </a:t>
            </a:r>
            <a:r>
              <a:rPr lang="fr-FR" sz="1800" dirty="0">
                <a:solidFill>
                  <a:schemeClr val="bg1"/>
                </a:solidFill>
              </a:rPr>
              <a:t>( = urgence thérapeutique) à redouté devant la triade classique : </a:t>
            </a:r>
            <a:r>
              <a:rPr lang="fr-FR" sz="1800" b="1" dirty="0">
                <a:solidFill>
                  <a:schemeClr val="bg1"/>
                </a:solidFill>
              </a:rPr>
              <a:t>Confusion + Ataxie  + Troubles oculomoteurs </a:t>
            </a:r>
            <a:r>
              <a:rPr lang="fr-FR" sz="1800" dirty="0">
                <a:solidFill>
                  <a:schemeClr val="bg1"/>
                </a:solidFill>
              </a:rPr>
              <a:t>(nystagmus, parésie du VI).</a:t>
            </a:r>
          </a:p>
          <a:p>
            <a:pPr marL="285750" indent="-285750" algn="l">
              <a:buFont typeface="Wingdings" panose="05000000000000000000" pitchFamily="2" charset="2"/>
              <a:buChar char="v"/>
            </a:pPr>
            <a:r>
              <a:rPr lang="fr-FR" sz="1800" dirty="0">
                <a:solidFill>
                  <a:schemeClr val="bg1"/>
                </a:solidFill>
              </a:rPr>
              <a:t>Séquelles = </a:t>
            </a:r>
            <a:r>
              <a:rPr lang="fr-FR" sz="1800" b="1" dirty="0">
                <a:solidFill>
                  <a:schemeClr val="bg1"/>
                </a:solidFill>
              </a:rPr>
              <a:t>syndrome de Korsakoff </a:t>
            </a:r>
            <a:r>
              <a:rPr lang="fr-FR" sz="1800" dirty="0">
                <a:solidFill>
                  <a:schemeClr val="bg1"/>
                </a:solidFill>
              </a:rPr>
              <a:t>: amnésie antérograde, apathie, fausses reconnaissances…. !!! irréversible et pronostic  péjoratif +++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620687"/>
            <a:ext cx="908383" cy="792549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4328" y="618439"/>
            <a:ext cx="908383" cy="79254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DCA4D2F-1212-41DC-8B06-9DB38BFD2727}"/>
              </a:ext>
            </a:extLst>
          </p:cNvPr>
          <p:cNvSpPr/>
          <p:nvPr/>
        </p:nvSpPr>
        <p:spPr>
          <a:xfrm>
            <a:off x="1477414" y="5805264"/>
            <a:ext cx="61891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chemeClr val="bg1"/>
                </a:solidFill>
              </a:rPr>
              <a:t>Un dosage normal de la vitamine B1 n’exclut pas le diagnostic ! </a:t>
            </a:r>
          </a:p>
        </p:txBody>
      </p:sp>
    </p:spTree>
    <p:extLst>
      <p:ext uri="{BB962C8B-B14F-4D97-AF65-F5344CB8AC3E}">
        <p14:creationId xmlns:p14="http://schemas.microsoft.com/office/powerpoint/2010/main" val="236030232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49F388DC-C47F-4048-9B69-F1644A2A16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422C035D-D3AD-4301-A1B5-D4C91E3C58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4926329"/>
            <a:ext cx="9143997" cy="1931671"/>
          </a:xfrm>
          <a:custGeom>
            <a:avLst/>
            <a:gdLst>
              <a:gd name="connsiteX0" fmla="*/ 619388 w 12191996"/>
              <a:gd name="connsiteY0" fmla="*/ 0 h 1931671"/>
              <a:gd name="connsiteX1" fmla="*/ 687651 w 12191996"/>
              <a:gd name="connsiteY1" fmla="*/ 3175 h 1931671"/>
              <a:gd name="connsiteX2" fmla="*/ 747976 w 12191996"/>
              <a:gd name="connsiteY2" fmla="*/ 9525 h 1931671"/>
              <a:gd name="connsiteX3" fmla="*/ 800363 w 12191996"/>
              <a:gd name="connsiteY3" fmla="*/ 20637 h 1931671"/>
              <a:gd name="connsiteX4" fmla="*/ 846401 w 12191996"/>
              <a:gd name="connsiteY4" fmla="*/ 36512 h 1931671"/>
              <a:gd name="connsiteX5" fmla="*/ 887676 w 12191996"/>
              <a:gd name="connsiteY5" fmla="*/ 52387 h 1931671"/>
              <a:gd name="connsiteX6" fmla="*/ 924188 w 12191996"/>
              <a:gd name="connsiteY6" fmla="*/ 68262 h 1931671"/>
              <a:gd name="connsiteX7" fmla="*/ 962288 w 12191996"/>
              <a:gd name="connsiteY7" fmla="*/ 87312 h 1931671"/>
              <a:gd name="connsiteX8" fmla="*/ 1000388 w 12191996"/>
              <a:gd name="connsiteY8" fmla="*/ 106362 h 1931671"/>
              <a:gd name="connsiteX9" fmla="*/ 1036901 w 12191996"/>
              <a:gd name="connsiteY9" fmla="*/ 125412 h 1931671"/>
              <a:gd name="connsiteX10" fmla="*/ 1078176 w 12191996"/>
              <a:gd name="connsiteY10" fmla="*/ 141287 h 1931671"/>
              <a:gd name="connsiteX11" fmla="*/ 1124213 w 12191996"/>
              <a:gd name="connsiteY11" fmla="*/ 155575 h 1931671"/>
              <a:gd name="connsiteX12" fmla="*/ 1176601 w 12191996"/>
              <a:gd name="connsiteY12" fmla="*/ 166687 h 1931671"/>
              <a:gd name="connsiteX13" fmla="*/ 1236926 w 12191996"/>
              <a:gd name="connsiteY13" fmla="*/ 174625 h 1931671"/>
              <a:gd name="connsiteX14" fmla="*/ 1305188 w 12191996"/>
              <a:gd name="connsiteY14" fmla="*/ 176212 h 1931671"/>
              <a:gd name="connsiteX15" fmla="*/ 1373451 w 12191996"/>
              <a:gd name="connsiteY15" fmla="*/ 174625 h 1931671"/>
              <a:gd name="connsiteX16" fmla="*/ 1433776 w 12191996"/>
              <a:gd name="connsiteY16" fmla="*/ 166687 h 1931671"/>
              <a:gd name="connsiteX17" fmla="*/ 1486163 w 12191996"/>
              <a:gd name="connsiteY17" fmla="*/ 155575 h 1931671"/>
              <a:gd name="connsiteX18" fmla="*/ 1532201 w 12191996"/>
              <a:gd name="connsiteY18" fmla="*/ 141287 h 1931671"/>
              <a:gd name="connsiteX19" fmla="*/ 1573476 w 12191996"/>
              <a:gd name="connsiteY19" fmla="*/ 125412 h 1931671"/>
              <a:gd name="connsiteX20" fmla="*/ 1609988 w 12191996"/>
              <a:gd name="connsiteY20" fmla="*/ 106362 h 1931671"/>
              <a:gd name="connsiteX21" fmla="*/ 1648088 w 12191996"/>
              <a:gd name="connsiteY21" fmla="*/ 87312 h 1931671"/>
              <a:gd name="connsiteX22" fmla="*/ 1686188 w 12191996"/>
              <a:gd name="connsiteY22" fmla="*/ 68262 h 1931671"/>
              <a:gd name="connsiteX23" fmla="*/ 1722701 w 12191996"/>
              <a:gd name="connsiteY23" fmla="*/ 52387 h 1931671"/>
              <a:gd name="connsiteX24" fmla="*/ 1763976 w 12191996"/>
              <a:gd name="connsiteY24" fmla="*/ 36512 h 1931671"/>
              <a:gd name="connsiteX25" fmla="*/ 1810013 w 12191996"/>
              <a:gd name="connsiteY25" fmla="*/ 20637 h 1931671"/>
              <a:gd name="connsiteX26" fmla="*/ 1862401 w 12191996"/>
              <a:gd name="connsiteY26" fmla="*/ 9525 h 1931671"/>
              <a:gd name="connsiteX27" fmla="*/ 1922726 w 12191996"/>
              <a:gd name="connsiteY27" fmla="*/ 3175 h 1931671"/>
              <a:gd name="connsiteX28" fmla="*/ 1990988 w 12191996"/>
              <a:gd name="connsiteY28" fmla="*/ 0 h 1931671"/>
              <a:gd name="connsiteX29" fmla="*/ 2059251 w 12191996"/>
              <a:gd name="connsiteY29" fmla="*/ 3175 h 1931671"/>
              <a:gd name="connsiteX30" fmla="*/ 2119576 w 12191996"/>
              <a:gd name="connsiteY30" fmla="*/ 9525 h 1931671"/>
              <a:gd name="connsiteX31" fmla="*/ 2171963 w 12191996"/>
              <a:gd name="connsiteY31" fmla="*/ 20637 h 1931671"/>
              <a:gd name="connsiteX32" fmla="*/ 2218001 w 12191996"/>
              <a:gd name="connsiteY32" fmla="*/ 36512 h 1931671"/>
              <a:gd name="connsiteX33" fmla="*/ 2259276 w 12191996"/>
              <a:gd name="connsiteY33" fmla="*/ 52387 h 1931671"/>
              <a:gd name="connsiteX34" fmla="*/ 2295788 w 12191996"/>
              <a:gd name="connsiteY34" fmla="*/ 68262 h 1931671"/>
              <a:gd name="connsiteX35" fmla="*/ 2333888 w 12191996"/>
              <a:gd name="connsiteY35" fmla="*/ 87312 h 1931671"/>
              <a:gd name="connsiteX36" fmla="*/ 2371988 w 12191996"/>
              <a:gd name="connsiteY36" fmla="*/ 106362 h 1931671"/>
              <a:gd name="connsiteX37" fmla="*/ 2408501 w 12191996"/>
              <a:gd name="connsiteY37" fmla="*/ 125412 h 1931671"/>
              <a:gd name="connsiteX38" fmla="*/ 2449776 w 12191996"/>
              <a:gd name="connsiteY38" fmla="*/ 141287 h 1931671"/>
              <a:gd name="connsiteX39" fmla="*/ 2495813 w 12191996"/>
              <a:gd name="connsiteY39" fmla="*/ 155575 h 1931671"/>
              <a:gd name="connsiteX40" fmla="*/ 2548201 w 12191996"/>
              <a:gd name="connsiteY40" fmla="*/ 166687 h 1931671"/>
              <a:gd name="connsiteX41" fmla="*/ 2608526 w 12191996"/>
              <a:gd name="connsiteY41" fmla="*/ 174625 h 1931671"/>
              <a:gd name="connsiteX42" fmla="*/ 2676788 w 12191996"/>
              <a:gd name="connsiteY42" fmla="*/ 176212 h 1931671"/>
              <a:gd name="connsiteX43" fmla="*/ 2745051 w 12191996"/>
              <a:gd name="connsiteY43" fmla="*/ 174625 h 1931671"/>
              <a:gd name="connsiteX44" fmla="*/ 2805376 w 12191996"/>
              <a:gd name="connsiteY44" fmla="*/ 166687 h 1931671"/>
              <a:gd name="connsiteX45" fmla="*/ 2857763 w 12191996"/>
              <a:gd name="connsiteY45" fmla="*/ 155575 h 1931671"/>
              <a:gd name="connsiteX46" fmla="*/ 2903801 w 12191996"/>
              <a:gd name="connsiteY46" fmla="*/ 141287 h 1931671"/>
              <a:gd name="connsiteX47" fmla="*/ 2945076 w 12191996"/>
              <a:gd name="connsiteY47" fmla="*/ 125412 h 1931671"/>
              <a:gd name="connsiteX48" fmla="*/ 2981588 w 12191996"/>
              <a:gd name="connsiteY48" fmla="*/ 106362 h 1931671"/>
              <a:gd name="connsiteX49" fmla="*/ 3019688 w 12191996"/>
              <a:gd name="connsiteY49" fmla="*/ 87312 h 1931671"/>
              <a:gd name="connsiteX50" fmla="*/ 3057788 w 12191996"/>
              <a:gd name="connsiteY50" fmla="*/ 68262 h 1931671"/>
              <a:gd name="connsiteX51" fmla="*/ 3094301 w 12191996"/>
              <a:gd name="connsiteY51" fmla="*/ 52387 h 1931671"/>
              <a:gd name="connsiteX52" fmla="*/ 3135576 w 12191996"/>
              <a:gd name="connsiteY52" fmla="*/ 36512 h 1931671"/>
              <a:gd name="connsiteX53" fmla="*/ 3181613 w 12191996"/>
              <a:gd name="connsiteY53" fmla="*/ 20637 h 1931671"/>
              <a:gd name="connsiteX54" fmla="*/ 3234001 w 12191996"/>
              <a:gd name="connsiteY54" fmla="*/ 9525 h 1931671"/>
              <a:gd name="connsiteX55" fmla="*/ 3294326 w 12191996"/>
              <a:gd name="connsiteY55" fmla="*/ 3175 h 1931671"/>
              <a:gd name="connsiteX56" fmla="*/ 3361001 w 12191996"/>
              <a:gd name="connsiteY56" fmla="*/ 0 h 1931671"/>
              <a:gd name="connsiteX57" fmla="*/ 3430851 w 12191996"/>
              <a:gd name="connsiteY57" fmla="*/ 3175 h 1931671"/>
              <a:gd name="connsiteX58" fmla="*/ 3491176 w 12191996"/>
              <a:gd name="connsiteY58" fmla="*/ 9525 h 1931671"/>
              <a:gd name="connsiteX59" fmla="*/ 3543563 w 12191996"/>
              <a:gd name="connsiteY59" fmla="*/ 20637 h 1931671"/>
              <a:gd name="connsiteX60" fmla="*/ 3589601 w 12191996"/>
              <a:gd name="connsiteY60" fmla="*/ 36512 h 1931671"/>
              <a:gd name="connsiteX61" fmla="*/ 3630876 w 12191996"/>
              <a:gd name="connsiteY61" fmla="*/ 52387 h 1931671"/>
              <a:gd name="connsiteX62" fmla="*/ 3667388 w 12191996"/>
              <a:gd name="connsiteY62" fmla="*/ 68262 h 1931671"/>
              <a:gd name="connsiteX63" fmla="*/ 3705488 w 12191996"/>
              <a:gd name="connsiteY63" fmla="*/ 87312 h 1931671"/>
              <a:gd name="connsiteX64" fmla="*/ 3743588 w 12191996"/>
              <a:gd name="connsiteY64" fmla="*/ 106362 h 1931671"/>
              <a:gd name="connsiteX65" fmla="*/ 3780101 w 12191996"/>
              <a:gd name="connsiteY65" fmla="*/ 125412 h 1931671"/>
              <a:gd name="connsiteX66" fmla="*/ 3821376 w 12191996"/>
              <a:gd name="connsiteY66" fmla="*/ 141287 h 1931671"/>
              <a:gd name="connsiteX67" fmla="*/ 3867413 w 12191996"/>
              <a:gd name="connsiteY67" fmla="*/ 155575 h 1931671"/>
              <a:gd name="connsiteX68" fmla="*/ 3919801 w 12191996"/>
              <a:gd name="connsiteY68" fmla="*/ 166687 h 1931671"/>
              <a:gd name="connsiteX69" fmla="*/ 3980126 w 12191996"/>
              <a:gd name="connsiteY69" fmla="*/ 174625 h 1931671"/>
              <a:gd name="connsiteX70" fmla="*/ 4048388 w 12191996"/>
              <a:gd name="connsiteY70" fmla="*/ 176212 h 1931671"/>
              <a:gd name="connsiteX71" fmla="*/ 4116651 w 12191996"/>
              <a:gd name="connsiteY71" fmla="*/ 174625 h 1931671"/>
              <a:gd name="connsiteX72" fmla="*/ 4176976 w 12191996"/>
              <a:gd name="connsiteY72" fmla="*/ 166687 h 1931671"/>
              <a:gd name="connsiteX73" fmla="*/ 4229363 w 12191996"/>
              <a:gd name="connsiteY73" fmla="*/ 155575 h 1931671"/>
              <a:gd name="connsiteX74" fmla="*/ 4275401 w 12191996"/>
              <a:gd name="connsiteY74" fmla="*/ 141287 h 1931671"/>
              <a:gd name="connsiteX75" fmla="*/ 4316676 w 12191996"/>
              <a:gd name="connsiteY75" fmla="*/ 125412 h 1931671"/>
              <a:gd name="connsiteX76" fmla="*/ 4353188 w 12191996"/>
              <a:gd name="connsiteY76" fmla="*/ 106362 h 1931671"/>
              <a:gd name="connsiteX77" fmla="*/ 4429388 w 12191996"/>
              <a:gd name="connsiteY77" fmla="*/ 68262 h 1931671"/>
              <a:gd name="connsiteX78" fmla="*/ 4465901 w 12191996"/>
              <a:gd name="connsiteY78" fmla="*/ 52387 h 1931671"/>
              <a:gd name="connsiteX79" fmla="*/ 4507176 w 12191996"/>
              <a:gd name="connsiteY79" fmla="*/ 36512 h 1931671"/>
              <a:gd name="connsiteX80" fmla="*/ 4553214 w 12191996"/>
              <a:gd name="connsiteY80" fmla="*/ 20637 h 1931671"/>
              <a:gd name="connsiteX81" fmla="*/ 4605601 w 12191996"/>
              <a:gd name="connsiteY81" fmla="*/ 9525 h 1931671"/>
              <a:gd name="connsiteX82" fmla="*/ 4665927 w 12191996"/>
              <a:gd name="connsiteY82" fmla="*/ 3175 h 1931671"/>
              <a:gd name="connsiteX83" fmla="*/ 4734188 w 12191996"/>
              <a:gd name="connsiteY83" fmla="*/ 0 h 1931671"/>
              <a:gd name="connsiteX84" fmla="*/ 4802452 w 12191996"/>
              <a:gd name="connsiteY84" fmla="*/ 3175 h 1931671"/>
              <a:gd name="connsiteX85" fmla="*/ 4862776 w 12191996"/>
              <a:gd name="connsiteY85" fmla="*/ 9525 h 1931671"/>
              <a:gd name="connsiteX86" fmla="*/ 4915164 w 12191996"/>
              <a:gd name="connsiteY86" fmla="*/ 20637 h 1931671"/>
              <a:gd name="connsiteX87" fmla="*/ 4961200 w 12191996"/>
              <a:gd name="connsiteY87" fmla="*/ 36512 h 1931671"/>
              <a:gd name="connsiteX88" fmla="*/ 5002476 w 12191996"/>
              <a:gd name="connsiteY88" fmla="*/ 52387 h 1931671"/>
              <a:gd name="connsiteX89" fmla="*/ 5038988 w 12191996"/>
              <a:gd name="connsiteY89" fmla="*/ 68262 h 1931671"/>
              <a:gd name="connsiteX90" fmla="*/ 5077089 w 12191996"/>
              <a:gd name="connsiteY90" fmla="*/ 87312 h 1931671"/>
              <a:gd name="connsiteX91" fmla="*/ 5115188 w 12191996"/>
              <a:gd name="connsiteY91" fmla="*/ 106362 h 1931671"/>
              <a:gd name="connsiteX92" fmla="*/ 5151700 w 12191996"/>
              <a:gd name="connsiteY92" fmla="*/ 125412 h 1931671"/>
              <a:gd name="connsiteX93" fmla="*/ 5192976 w 12191996"/>
              <a:gd name="connsiteY93" fmla="*/ 141287 h 1931671"/>
              <a:gd name="connsiteX94" fmla="*/ 5239013 w 12191996"/>
              <a:gd name="connsiteY94" fmla="*/ 155575 h 1931671"/>
              <a:gd name="connsiteX95" fmla="*/ 5291400 w 12191996"/>
              <a:gd name="connsiteY95" fmla="*/ 166687 h 1931671"/>
              <a:gd name="connsiteX96" fmla="*/ 5351726 w 12191996"/>
              <a:gd name="connsiteY96" fmla="*/ 174625 h 1931671"/>
              <a:gd name="connsiteX97" fmla="*/ 5410198 w 12191996"/>
              <a:gd name="connsiteY97" fmla="*/ 175985 h 1931671"/>
              <a:gd name="connsiteX98" fmla="*/ 5468670 w 12191996"/>
              <a:gd name="connsiteY98" fmla="*/ 174625 h 1931671"/>
              <a:gd name="connsiteX99" fmla="*/ 5528995 w 12191996"/>
              <a:gd name="connsiteY99" fmla="*/ 166687 h 1931671"/>
              <a:gd name="connsiteX100" fmla="*/ 5581382 w 12191996"/>
              <a:gd name="connsiteY100" fmla="*/ 155575 h 1931671"/>
              <a:gd name="connsiteX101" fmla="*/ 5627420 w 12191996"/>
              <a:gd name="connsiteY101" fmla="*/ 141287 h 1931671"/>
              <a:gd name="connsiteX102" fmla="*/ 5668695 w 12191996"/>
              <a:gd name="connsiteY102" fmla="*/ 125412 h 1931671"/>
              <a:gd name="connsiteX103" fmla="*/ 5705208 w 12191996"/>
              <a:gd name="connsiteY103" fmla="*/ 106362 h 1931671"/>
              <a:gd name="connsiteX104" fmla="*/ 5743307 w 12191996"/>
              <a:gd name="connsiteY104" fmla="*/ 87312 h 1931671"/>
              <a:gd name="connsiteX105" fmla="*/ 5781407 w 12191996"/>
              <a:gd name="connsiteY105" fmla="*/ 68262 h 1931671"/>
              <a:gd name="connsiteX106" fmla="*/ 5817920 w 12191996"/>
              <a:gd name="connsiteY106" fmla="*/ 52387 h 1931671"/>
              <a:gd name="connsiteX107" fmla="*/ 5859195 w 12191996"/>
              <a:gd name="connsiteY107" fmla="*/ 36512 h 1931671"/>
              <a:gd name="connsiteX108" fmla="*/ 5905233 w 12191996"/>
              <a:gd name="connsiteY108" fmla="*/ 20637 h 1931671"/>
              <a:gd name="connsiteX109" fmla="*/ 5957620 w 12191996"/>
              <a:gd name="connsiteY109" fmla="*/ 9525 h 1931671"/>
              <a:gd name="connsiteX110" fmla="*/ 6017946 w 12191996"/>
              <a:gd name="connsiteY110" fmla="*/ 3175 h 1931671"/>
              <a:gd name="connsiteX111" fmla="*/ 6086208 w 12191996"/>
              <a:gd name="connsiteY111" fmla="*/ 0 h 1931671"/>
              <a:gd name="connsiteX112" fmla="*/ 6095998 w 12191996"/>
              <a:gd name="connsiteY112" fmla="*/ 455 h 1931671"/>
              <a:gd name="connsiteX113" fmla="*/ 6105788 w 12191996"/>
              <a:gd name="connsiteY113" fmla="*/ 0 h 1931671"/>
              <a:gd name="connsiteX114" fmla="*/ 6174051 w 12191996"/>
              <a:gd name="connsiteY114" fmla="*/ 3175 h 1931671"/>
              <a:gd name="connsiteX115" fmla="*/ 6234376 w 12191996"/>
              <a:gd name="connsiteY115" fmla="*/ 9525 h 1931671"/>
              <a:gd name="connsiteX116" fmla="*/ 6286763 w 12191996"/>
              <a:gd name="connsiteY116" fmla="*/ 20637 h 1931671"/>
              <a:gd name="connsiteX117" fmla="*/ 6332801 w 12191996"/>
              <a:gd name="connsiteY117" fmla="*/ 36512 h 1931671"/>
              <a:gd name="connsiteX118" fmla="*/ 6374076 w 12191996"/>
              <a:gd name="connsiteY118" fmla="*/ 52387 h 1931671"/>
              <a:gd name="connsiteX119" fmla="*/ 6410588 w 12191996"/>
              <a:gd name="connsiteY119" fmla="*/ 68262 h 1931671"/>
              <a:gd name="connsiteX120" fmla="*/ 6448688 w 12191996"/>
              <a:gd name="connsiteY120" fmla="*/ 87312 h 1931671"/>
              <a:gd name="connsiteX121" fmla="*/ 6486788 w 12191996"/>
              <a:gd name="connsiteY121" fmla="*/ 106362 h 1931671"/>
              <a:gd name="connsiteX122" fmla="*/ 6523301 w 12191996"/>
              <a:gd name="connsiteY122" fmla="*/ 125412 h 1931671"/>
              <a:gd name="connsiteX123" fmla="*/ 6564576 w 12191996"/>
              <a:gd name="connsiteY123" fmla="*/ 141287 h 1931671"/>
              <a:gd name="connsiteX124" fmla="*/ 6610613 w 12191996"/>
              <a:gd name="connsiteY124" fmla="*/ 155575 h 1931671"/>
              <a:gd name="connsiteX125" fmla="*/ 6663001 w 12191996"/>
              <a:gd name="connsiteY125" fmla="*/ 166687 h 1931671"/>
              <a:gd name="connsiteX126" fmla="*/ 6723326 w 12191996"/>
              <a:gd name="connsiteY126" fmla="*/ 174625 h 1931671"/>
              <a:gd name="connsiteX127" fmla="*/ 6781798 w 12191996"/>
              <a:gd name="connsiteY127" fmla="*/ 175985 h 1931671"/>
              <a:gd name="connsiteX128" fmla="*/ 6840270 w 12191996"/>
              <a:gd name="connsiteY128" fmla="*/ 174625 h 1931671"/>
              <a:gd name="connsiteX129" fmla="*/ 6900595 w 12191996"/>
              <a:gd name="connsiteY129" fmla="*/ 166687 h 1931671"/>
              <a:gd name="connsiteX130" fmla="*/ 6952982 w 12191996"/>
              <a:gd name="connsiteY130" fmla="*/ 155575 h 1931671"/>
              <a:gd name="connsiteX131" fmla="*/ 6999020 w 12191996"/>
              <a:gd name="connsiteY131" fmla="*/ 141287 h 1931671"/>
              <a:gd name="connsiteX132" fmla="*/ 7040295 w 12191996"/>
              <a:gd name="connsiteY132" fmla="*/ 125412 h 1931671"/>
              <a:gd name="connsiteX133" fmla="*/ 7076807 w 12191996"/>
              <a:gd name="connsiteY133" fmla="*/ 106362 h 1931671"/>
              <a:gd name="connsiteX134" fmla="*/ 7114907 w 12191996"/>
              <a:gd name="connsiteY134" fmla="*/ 87312 h 1931671"/>
              <a:gd name="connsiteX135" fmla="*/ 7153007 w 12191996"/>
              <a:gd name="connsiteY135" fmla="*/ 68262 h 1931671"/>
              <a:gd name="connsiteX136" fmla="*/ 7189520 w 12191996"/>
              <a:gd name="connsiteY136" fmla="*/ 52387 h 1931671"/>
              <a:gd name="connsiteX137" fmla="*/ 7230795 w 12191996"/>
              <a:gd name="connsiteY137" fmla="*/ 36512 h 1931671"/>
              <a:gd name="connsiteX138" fmla="*/ 7276832 w 12191996"/>
              <a:gd name="connsiteY138" fmla="*/ 20637 h 1931671"/>
              <a:gd name="connsiteX139" fmla="*/ 7329220 w 12191996"/>
              <a:gd name="connsiteY139" fmla="*/ 9525 h 1931671"/>
              <a:gd name="connsiteX140" fmla="*/ 7389545 w 12191996"/>
              <a:gd name="connsiteY140" fmla="*/ 3175 h 1931671"/>
              <a:gd name="connsiteX141" fmla="*/ 7457807 w 12191996"/>
              <a:gd name="connsiteY141" fmla="*/ 0 h 1931671"/>
              <a:gd name="connsiteX142" fmla="*/ 7526070 w 12191996"/>
              <a:gd name="connsiteY142" fmla="*/ 3175 h 1931671"/>
              <a:gd name="connsiteX143" fmla="*/ 7586395 w 12191996"/>
              <a:gd name="connsiteY143" fmla="*/ 9525 h 1931671"/>
              <a:gd name="connsiteX144" fmla="*/ 7638782 w 12191996"/>
              <a:gd name="connsiteY144" fmla="*/ 20637 h 1931671"/>
              <a:gd name="connsiteX145" fmla="*/ 7684820 w 12191996"/>
              <a:gd name="connsiteY145" fmla="*/ 36512 h 1931671"/>
              <a:gd name="connsiteX146" fmla="*/ 7726095 w 12191996"/>
              <a:gd name="connsiteY146" fmla="*/ 52387 h 1931671"/>
              <a:gd name="connsiteX147" fmla="*/ 7762607 w 12191996"/>
              <a:gd name="connsiteY147" fmla="*/ 68262 h 1931671"/>
              <a:gd name="connsiteX148" fmla="*/ 7800707 w 12191996"/>
              <a:gd name="connsiteY148" fmla="*/ 87312 h 1931671"/>
              <a:gd name="connsiteX149" fmla="*/ 7838807 w 12191996"/>
              <a:gd name="connsiteY149" fmla="*/ 106362 h 1931671"/>
              <a:gd name="connsiteX150" fmla="*/ 7875320 w 12191996"/>
              <a:gd name="connsiteY150" fmla="*/ 125412 h 1931671"/>
              <a:gd name="connsiteX151" fmla="*/ 7916595 w 12191996"/>
              <a:gd name="connsiteY151" fmla="*/ 141287 h 1931671"/>
              <a:gd name="connsiteX152" fmla="*/ 7962632 w 12191996"/>
              <a:gd name="connsiteY152" fmla="*/ 155575 h 1931671"/>
              <a:gd name="connsiteX153" fmla="*/ 8015020 w 12191996"/>
              <a:gd name="connsiteY153" fmla="*/ 166687 h 1931671"/>
              <a:gd name="connsiteX154" fmla="*/ 8075345 w 12191996"/>
              <a:gd name="connsiteY154" fmla="*/ 174625 h 1931671"/>
              <a:gd name="connsiteX155" fmla="*/ 8143607 w 12191996"/>
              <a:gd name="connsiteY155" fmla="*/ 176212 h 1931671"/>
              <a:gd name="connsiteX156" fmla="*/ 8211870 w 12191996"/>
              <a:gd name="connsiteY156" fmla="*/ 174625 h 1931671"/>
              <a:gd name="connsiteX157" fmla="*/ 8272195 w 12191996"/>
              <a:gd name="connsiteY157" fmla="*/ 166687 h 1931671"/>
              <a:gd name="connsiteX158" fmla="*/ 8324582 w 12191996"/>
              <a:gd name="connsiteY158" fmla="*/ 155575 h 1931671"/>
              <a:gd name="connsiteX159" fmla="*/ 8370620 w 12191996"/>
              <a:gd name="connsiteY159" fmla="*/ 141287 h 1931671"/>
              <a:gd name="connsiteX160" fmla="*/ 8411895 w 12191996"/>
              <a:gd name="connsiteY160" fmla="*/ 125412 h 1931671"/>
              <a:gd name="connsiteX161" fmla="*/ 8448407 w 12191996"/>
              <a:gd name="connsiteY161" fmla="*/ 106362 h 1931671"/>
              <a:gd name="connsiteX162" fmla="*/ 8486507 w 12191996"/>
              <a:gd name="connsiteY162" fmla="*/ 87312 h 1931671"/>
              <a:gd name="connsiteX163" fmla="*/ 8524607 w 12191996"/>
              <a:gd name="connsiteY163" fmla="*/ 68262 h 1931671"/>
              <a:gd name="connsiteX164" fmla="*/ 8561119 w 12191996"/>
              <a:gd name="connsiteY164" fmla="*/ 52387 h 1931671"/>
              <a:gd name="connsiteX165" fmla="*/ 8602395 w 12191996"/>
              <a:gd name="connsiteY165" fmla="*/ 36512 h 1931671"/>
              <a:gd name="connsiteX166" fmla="*/ 8648431 w 12191996"/>
              <a:gd name="connsiteY166" fmla="*/ 20637 h 1931671"/>
              <a:gd name="connsiteX167" fmla="*/ 8700819 w 12191996"/>
              <a:gd name="connsiteY167" fmla="*/ 9525 h 1931671"/>
              <a:gd name="connsiteX168" fmla="*/ 8761145 w 12191996"/>
              <a:gd name="connsiteY168" fmla="*/ 3175 h 1931671"/>
              <a:gd name="connsiteX169" fmla="*/ 8827819 w 12191996"/>
              <a:gd name="connsiteY169" fmla="*/ 0 h 1931671"/>
              <a:gd name="connsiteX170" fmla="*/ 8897669 w 12191996"/>
              <a:gd name="connsiteY170" fmla="*/ 3175 h 1931671"/>
              <a:gd name="connsiteX171" fmla="*/ 8957995 w 12191996"/>
              <a:gd name="connsiteY171" fmla="*/ 9525 h 1931671"/>
              <a:gd name="connsiteX172" fmla="*/ 9010381 w 12191996"/>
              <a:gd name="connsiteY172" fmla="*/ 20637 h 1931671"/>
              <a:gd name="connsiteX173" fmla="*/ 9056419 w 12191996"/>
              <a:gd name="connsiteY173" fmla="*/ 36512 h 1931671"/>
              <a:gd name="connsiteX174" fmla="*/ 9097695 w 12191996"/>
              <a:gd name="connsiteY174" fmla="*/ 52387 h 1931671"/>
              <a:gd name="connsiteX175" fmla="*/ 9134207 w 12191996"/>
              <a:gd name="connsiteY175" fmla="*/ 68262 h 1931671"/>
              <a:gd name="connsiteX176" fmla="*/ 9172307 w 12191996"/>
              <a:gd name="connsiteY176" fmla="*/ 87312 h 1931671"/>
              <a:gd name="connsiteX177" fmla="*/ 9210407 w 12191996"/>
              <a:gd name="connsiteY177" fmla="*/ 106362 h 1931671"/>
              <a:gd name="connsiteX178" fmla="*/ 9246919 w 12191996"/>
              <a:gd name="connsiteY178" fmla="*/ 125412 h 1931671"/>
              <a:gd name="connsiteX179" fmla="*/ 9288195 w 12191996"/>
              <a:gd name="connsiteY179" fmla="*/ 141287 h 1931671"/>
              <a:gd name="connsiteX180" fmla="*/ 9334231 w 12191996"/>
              <a:gd name="connsiteY180" fmla="*/ 155575 h 1931671"/>
              <a:gd name="connsiteX181" fmla="*/ 9386619 w 12191996"/>
              <a:gd name="connsiteY181" fmla="*/ 166687 h 1931671"/>
              <a:gd name="connsiteX182" fmla="*/ 9446945 w 12191996"/>
              <a:gd name="connsiteY182" fmla="*/ 174625 h 1931671"/>
              <a:gd name="connsiteX183" fmla="*/ 9515207 w 12191996"/>
              <a:gd name="connsiteY183" fmla="*/ 176212 h 1931671"/>
              <a:gd name="connsiteX184" fmla="*/ 9583469 w 12191996"/>
              <a:gd name="connsiteY184" fmla="*/ 174625 h 1931671"/>
              <a:gd name="connsiteX185" fmla="*/ 9643795 w 12191996"/>
              <a:gd name="connsiteY185" fmla="*/ 166687 h 1931671"/>
              <a:gd name="connsiteX186" fmla="*/ 9696181 w 12191996"/>
              <a:gd name="connsiteY186" fmla="*/ 155575 h 1931671"/>
              <a:gd name="connsiteX187" fmla="*/ 9742219 w 12191996"/>
              <a:gd name="connsiteY187" fmla="*/ 141287 h 1931671"/>
              <a:gd name="connsiteX188" fmla="*/ 9783495 w 12191996"/>
              <a:gd name="connsiteY188" fmla="*/ 125412 h 1931671"/>
              <a:gd name="connsiteX189" fmla="*/ 9820007 w 12191996"/>
              <a:gd name="connsiteY189" fmla="*/ 106362 h 1931671"/>
              <a:gd name="connsiteX190" fmla="*/ 9896207 w 12191996"/>
              <a:gd name="connsiteY190" fmla="*/ 68262 h 1931671"/>
              <a:gd name="connsiteX191" fmla="*/ 9932719 w 12191996"/>
              <a:gd name="connsiteY191" fmla="*/ 52387 h 1931671"/>
              <a:gd name="connsiteX192" fmla="*/ 9973995 w 12191996"/>
              <a:gd name="connsiteY192" fmla="*/ 36512 h 1931671"/>
              <a:gd name="connsiteX193" fmla="*/ 10020031 w 12191996"/>
              <a:gd name="connsiteY193" fmla="*/ 20637 h 1931671"/>
              <a:gd name="connsiteX194" fmla="*/ 10072419 w 12191996"/>
              <a:gd name="connsiteY194" fmla="*/ 9525 h 1931671"/>
              <a:gd name="connsiteX195" fmla="*/ 10132745 w 12191996"/>
              <a:gd name="connsiteY195" fmla="*/ 3175 h 1931671"/>
              <a:gd name="connsiteX196" fmla="*/ 10201007 w 12191996"/>
              <a:gd name="connsiteY196" fmla="*/ 0 h 1931671"/>
              <a:gd name="connsiteX197" fmla="*/ 10269269 w 12191996"/>
              <a:gd name="connsiteY197" fmla="*/ 3175 h 1931671"/>
              <a:gd name="connsiteX198" fmla="*/ 10329595 w 12191996"/>
              <a:gd name="connsiteY198" fmla="*/ 9525 h 1931671"/>
              <a:gd name="connsiteX199" fmla="*/ 10381981 w 12191996"/>
              <a:gd name="connsiteY199" fmla="*/ 20637 h 1931671"/>
              <a:gd name="connsiteX200" fmla="*/ 10428019 w 12191996"/>
              <a:gd name="connsiteY200" fmla="*/ 36512 h 1931671"/>
              <a:gd name="connsiteX201" fmla="*/ 10469295 w 12191996"/>
              <a:gd name="connsiteY201" fmla="*/ 52387 h 1931671"/>
              <a:gd name="connsiteX202" fmla="*/ 10505807 w 12191996"/>
              <a:gd name="connsiteY202" fmla="*/ 68262 h 1931671"/>
              <a:gd name="connsiteX203" fmla="*/ 10543907 w 12191996"/>
              <a:gd name="connsiteY203" fmla="*/ 87312 h 1931671"/>
              <a:gd name="connsiteX204" fmla="*/ 10582007 w 12191996"/>
              <a:gd name="connsiteY204" fmla="*/ 106362 h 1931671"/>
              <a:gd name="connsiteX205" fmla="*/ 10618519 w 12191996"/>
              <a:gd name="connsiteY205" fmla="*/ 125412 h 1931671"/>
              <a:gd name="connsiteX206" fmla="*/ 10659795 w 12191996"/>
              <a:gd name="connsiteY206" fmla="*/ 141287 h 1931671"/>
              <a:gd name="connsiteX207" fmla="*/ 10705831 w 12191996"/>
              <a:gd name="connsiteY207" fmla="*/ 155575 h 1931671"/>
              <a:gd name="connsiteX208" fmla="*/ 10758219 w 12191996"/>
              <a:gd name="connsiteY208" fmla="*/ 166687 h 1931671"/>
              <a:gd name="connsiteX209" fmla="*/ 10818545 w 12191996"/>
              <a:gd name="connsiteY209" fmla="*/ 174625 h 1931671"/>
              <a:gd name="connsiteX210" fmla="*/ 10886807 w 12191996"/>
              <a:gd name="connsiteY210" fmla="*/ 176212 h 1931671"/>
              <a:gd name="connsiteX211" fmla="*/ 10955069 w 12191996"/>
              <a:gd name="connsiteY211" fmla="*/ 174625 h 1931671"/>
              <a:gd name="connsiteX212" fmla="*/ 11015395 w 12191996"/>
              <a:gd name="connsiteY212" fmla="*/ 166687 h 1931671"/>
              <a:gd name="connsiteX213" fmla="*/ 11067781 w 12191996"/>
              <a:gd name="connsiteY213" fmla="*/ 155575 h 1931671"/>
              <a:gd name="connsiteX214" fmla="*/ 11113819 w 12191996"/>
              <a:gd name="connsiteY214" fmla="*/ 141287 h 1931671"/>
              <a:gd name="connsiteX215" fmla="*/ 11155095 w 12191996"/>
              <a:gd name="connsiteY215" fmla="*/ 125412 h 1931671"/>
              <a:gd name="connsiteX216" fmla="*/ 11191607 w 12191996"/>
              <a:gd name="connsiteY216" fmla="*/ 106362 h 1931671"/>
              <a:gd name="connsiteX217" fmla="*/ 11229707 w 12191996"/>
              <a:gd name="connsiteY217" fmla="*/ 87312 h 1931671"/>
              <a:gd name="connsiteX218" fmla="*/ 11267807 w 12191996"/>
              <a:gd name="connsiteY218" fmla="*/ 68262 h 1931671"/>
              <a:gd name="connsiteX219" fmla="*/ 11304319 w 12191996"/>
              <a:gd name="connsiteY219" fmla="*/ 52387 h 1931671"/>
              <a:gd name="connsiteX220" fmla="*/ 11345595 w 12191996"/>
              <a:gd name="connsiteY220" fmla="*/ 36512 h 1931671"/>
              <a:gd name="connsiteX221" fmla="*/ 11391631 w 12191996"/>
              <a:gd name="connsiteY221" fmla="*/ 20637 h 1931671"/>
              <a:gd name="connsiteX222" fmla="*/ 11444019 w 12191996"/>
              <a:gd name="connsiteY222" fmla="*/ 9525 h 1931671"/>
              <a:gd name="connsiteX223" fmla="*/ 11504345 w 12191996"/>
              <a:gd name="connsiteY223" fmla="*/ 3175 h 1931671"/>
              <a:gd name="connsiteX224" fmla="*/ 11572607 w 12191996"/>
              <a:gd name="connsiteY224" fmla="*/ 0 h 1931671"/>
              <a:gd name="connsiteX225" fmla="*/ 11640869 w 12191996"/>
              <a:gd name="connsiteY225" fmla="*/ 3175 h 1931671"/>
              <a:gd name="connsiteX226" fmla="*/ 11701195 w 12191996"/>
              <a:gd name="connsiteY226" fmla="*/ 9525 h 1931671"/>
              <a:gd name="connsiteX227" fmla="*/ 11753581 w 12191996"/>
              <a:gd name="connsiteY227" fmla="*/ 20637 h 1931671"/>
              <a:gd name="connsiteX228" fmla="*/ 11799619 w 12191996"/>
              <a:gd name="connsiteY228" fmla="*/ 36512 h 1931671"/>
              <a:gd name="connsiteX229" fmla="*/ 11840895 w 12191996"/>
              <a:gd name="connsiteY229" fmla="*/ 52387 h 1931671"/>
              <a:gd name="connsiteX230" fmla="*/ 11877407 w 12191996"/>
              <a:gd name="connsiteY230" fmla="*/ 68262 h 1931671"/>
              <a:gd name="connsiteX231" fmla="*/ 11915507 w 12191996"/>
              <a:gd name="connsiteY231" fmla="*/ 87312 h 1931671"/>
              <a:gd name="connsiteX232" fmla="*/ 11953607 w 12191996"/>
              <a:gd name="connsiteY232" fmla="*/ 106362 h 1931671"/>
              <a:gd name="connsiteX233" fmla="*/ 11990119 w 12191996"/>
              <a:gd name="connsiteY233" fmla="*/ 125412 h 1931671"/>
              <a:gd name="connsiteX234" fmla="*/ 12031395 w 12191996"/>
              <a:gd name="connsiteY234" fmla="*/ 141287 h 1931671"/>
              <a:gd name="connsiteX235" fmla="*/ 12077431 w 12191996"/>
              <a:gd name="connsiteY235" fmla="*/ 155575 h 1931671"/>
              <a:gd name="connsiteX236" fmla="*/ 12129819 w 12191996"/>
              <a:gd name="connsiteY236" fmla="*/ 166688 h 1931671"/>
              <a:gd name="connsiteX237" fmla="*/ 12190145 w 12191996"/>
              <a:gd name="connsiteY237" fmla="*/ 174625 h 1931671"/>
              <a:gd name="connsiteX238" fmla="*/ 12191996 w 12191996"/>
              <a:gd name="connsiteY238" fmla="*/ 174668 h 1931671"/>
              <a:gd name="connsiteX239" fmla="*/ 12191996 w 12191996"/>
              <a:gd name="connsiteY239" fmla="*/ 1931671 h 1931671"/>
              <a:gd name="connsiteX240" fmla="*/ 0 w 12191996"/>
              <a:gd name="connsiteY240" fmla="*/ 1931671 h 1931671"/>
              <a:gd name="connsiteX241" fmla="*/ 0 w 12191996"/>
              <a:gd name="connsiteY241" fmla="*/ 174668 h 1931671"/>
              <a:gd name="connsiteX242" fmla="*/ 1851 w 12191996"/>
              <a:gd name="connsiteY242" fmla="*/ 174625 h 1931671"/>
              <a:gd name="connsiteX243" fmla="*/ 62176 w 12191996"/>
              <a:gd name="connsiteY243" fmla="*/ 166687 h 1931671"/>
              <a:gd name="connsiteX244" fmla="*/ 114563 w 12191996"/>
              <a:gd name="connsiteY244" fmla="*/ 155575 h 1931671"/>
              <a:gd name="connsiteX245" fmla="*/ 160601 w 12191996"/>
              <a:gd name="connsiteY245" fmla="*/ 141287 h 1931671"/>
              <a:gd name="connsiteX246" fmla="*/ 201876 w 12191996"/>
              <a:gd name="connsiteY246" fmla="*/ 125412 h 1931671"/>
              <a:gd name="connsiteX247" fmla="*/ 238388 w 12191996"/>
              <a:gd name="connsiteY247" fmla="*/ 106362 h 1931671"/>
              <a:gd name="connsiteX248" fmla="*/ 276488 w 12191996"/>
              <a:gd name="connsiteY248" fmla="*/ 87312 h 1931671"/>
              <a:gd name="connsiteX249" fmla="*/ 314588 w 12191996"/>
              <a:gd name="connsiteY249" fmla="*/ 68262 h 1931671"/>
              <a:gd name="connsiteX250" fmla="*/ 351101 w 12191996"/>
              <a:gd name="connsiteY250" fmla="*/ 52387 h 1931671"/>
              <a:gd name="connsiteX251" fmla="*/ 392376 w 12191996"/>
              <a:gd name="connsiteY251" fmla="*/ 36512 h 1931671"/>
              <a:gd name="connsiteX252" fmla="*/ 438413 w 12191996"/>
              <a:gd name="connsiteY252" fmla="*/ 20637 h 1931671"/>
              <a:gd name="connsiteX253" fmla="*/ 490801 w 12191996"/>
              <a:gd name="connsiteY253" fmla="*/ 9525 h 1931671"/>
              <a:gd name="connsiteX254" fmla="*/ 551126 w 12191996"/>
              <a:gd name="connsiteY254" fmla="*/ 3175 h 1931671"/>
              <a:gd name="connsiteX255" fmla="*/ 619388 w 12191996"/>
              <a:gd name="connsiteY255" fmla="*/ 0 h 1931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</a:cxnLst>
            <a:rect l="l" t="t" r="r" b="b"/>
            <a:pathLst>
              <a:path w="12191996" h="1931671">
                <a:moveTo>
                  <a:pt x="619388" y="0"/>
                </a:moveTo>
                <a:lnTo>
                  <a:pt x="687651" y="3175"/>
                </a:lnTo>
                <a:lnTo>
                  <a:pt x="747976" y="9525"/>
                </a:lnTo>
                <a:lnTo>
                  <a:pt x="800363" y="20637"/>
                </a:lnTo>
                <a:lnTo>
                  <a:pt x="846401" y="36512"/>
                </a:lnTo>
                <a:lnTo>
                  <a:pt x="887676" y="52387"/>
                </a:lnTo>
                <a:lnTo>
                  <a:pt x="924188" y="68262"/>
                </a:lnTo>
                <a:lnTo>
                  <a:pt x="962288" y="87312"/>
                </a:lnTo>
                <a:lnTo>
                  <a:pt x="1000388" y="106362"/>
                </a:lnTo>
                <a:lnTo>
                  <a:pt x="1036901" y="125412"/>
                </a:lnTo>
                <a:lnTo>
                  <a:pt x="1078176" y="141287"/>
                </a:lnTo>
                <a:lnTo>
                  <a:pt x="1124213" y="155575"/>
                </a:lnTo>
                <a:lnTo>
                  <a:pt x="1176601" y="166687"/>
                </a:lnTo>
                <a:lnTo>
                  <a:pt x="1236926" y="174625"/>
                </a:lnTo>
                <a:lnTo>
                  <a:pt x="1305188" y="176212"/>
                </a:lnTo>
                <a:lnTo>
                  <a:pt x="1373451" y="174625"/>
                </a:lnTo>
                <a:lnTo>
                  <a:pt x="1433776" y="166687"/>
                </a:lnTo>
                <a:lnTo>
                  <a:pt x="1486163" y="155575"/>
                </a:lnTo>
                <a:lnTo>
                  <a:pt x="1532201" y="141287"/>
                </a:lnTo>
                <a:lnTo>
                  <a:pt x="1573476" y="125412"/>
                </a:lnTo>
                <a:lnTo>
                  <a:pt x="1609988" y="106362"/>
                </a:lnTo>
                <a:lnTo>
                  <a:pt x="1648088" y="87312"/>
                </a:lnTo>
                <a:lnTo>
                  <a:pt x="1686188" y="68262"/>
                </a:lnTo>
                <a:lnTo>
                  <a:pt x="1722701" y="52387"/>
                </a:lnTo>
                <a:lnTo>
                  <a:pt x="1763976" y="36512"/>
                </a:lnTo>
                <a:lnTo>
                  <a:pt x="1810013" y="20637"/>
                </a:lnTo>
                <a:lnTo>
                  <a:pt x="1862401" y="9525"/>
                </a:lnTo>
                <a:lnTo>
                  <a:pt x="1922726" y="3175"/>
                </a:lnTo>
                <a:lnTo>
                  <a:pt x="1990988" y="0"/>
                </a:lnTo>
                <a:lnTo>
                  <a:pt x="2059251" y="3175"/>
                </a:lnTo>
                <a:lnTo>
                  <a:pt x="2119576" y="9525"/>
                </a:lnTo>
                <a:lnTo>
                  <a:pt x="2171963" y="20637"/>
                </a:lnTo>
                <a:lnTo>
                  <a:pt x="2218001" y="36512"/>
                </a:lnTo>
                <a:lnTo>
                  <a:pt x="2259276" y="52387"/>
                </a:lnTo>
                <a:lnTo>
                  <a:pt x="2295788" y="68262"/>
                </a:lnTo>
                <a:lnTo>
                  <a:pt x="2333888" y="87312"/>
                </a:lnTo>
                <a:lnTo>
                  <a:pt x="2371988" y="106362"/>
                </a:lnTo>
                <a:lnTo>
                  <a:pt x="2408501" y="125412"/>
                </a:lnTo>
                <a:lnTo>
                  <a:pt x="2449776" y="141287"/>
                </a:lnTo>
                <a:lnTo>
                  <a:pt x="2495813" y="155575"/>
                </a:lnTo>
                <a:lnTo>
                  <a:pt x="2548201" y="166687"/>
                </a:lnTo>
                <a:lnTo>
                  <a:pt x="2608526" y="174625"/>
                </a:lnTo>
                <a:lnTo>
                  <a:pt x="2676788" y="176212"/>
                </a:lnTo>
                <a:lnTo>
                  <a:pt x="2745051" y="174625"/>
                </a:lnTo>
                <a:lnTo>
                  <a:pt x="2805376" y="166687"/>
                </a:lnTo>
                <a:lnTo>
                  <a:pt x="2857763" y="155575"/>
                </a:lnTo>
                <a:lnTo>
                  <a:pt x="2903801" y="141287"/>
                </a:lnTo>
                <a:lnTo>
                  <a:pt x="2945076" y="125412"/>
                </a:lnTo>
                <a:lnTo>
                  <a:pt x="2981588" y="106362"/>
                </a:lnTo>
                <a:lnTo>
                  <a:pt x="3019688" y="87312"/>
                </a:lnTo>
                <a:lnTo>
                  <a:pt x="3057788" y="68262"/>
                </a:lnTo>
                <a:lnTo>
                  <a:pt x="3094301" y="52387"/>
                </a:lnTo>
                <a:lnTo>
                  <a:pt x="3135576" y="36512"/>
                </a:lnTo>
                <a:lnTo>
                  <a:pt x="3181613" y="20637"/>
                </a:lnTo>
                <a:lnTo>
                  <a:pt x="3234001" y="9525"/>
                </a:lnTo>
                <a:lnTo>
                  <a:pt x="3294326" y="3175"/>
                </a:lnTo>
                <a:lnTo>
                  <a:pt x="3361001" y="0"/>
                </a:lnTo>
                <a:lnTo>
                  <a:pt x="3430851" y="3175"/>
                </a:lnTo>
                <a:lnTo>
                  <a:pt x="3491176" y="9525"/>
                </a:lnTo>
                <a:lnTo>
                  <a:pt x="3543563" y="20637"/>
                </a:lnTo>
                <a:lnTo>
                  <a:pt x="3589601" y="36512"/>
                </a:lnTo>
                <a:lnTo>
                  <a:pt x="3630876" y="52387"/>
                </a:lnTo>
                <a:lnTo>
                  <a:pt x="3667388" y="68262"/>
                </a:lnTo>
                <a:lnTo>
                  <a:pt x="3705488" y="87312"/>
                </a:lnTo>
                <a:lnTo>
                  <a:pt x="3743588" y="106362"/>
                </a:lnTo>
                <a:lnTo>
                  <a:pt x="3780101" y="125412"/>
                </a:lnTo>
                <a:lnTo>
                  <a:pt x="3821376" y="141287"/>
                </a:lnTo>
                <a:lnTo>
                  <a:pt x="3867413" y="155575"/>
                </a:lnTo>
                <a:lnTo>
                  <a:pt x="3919801" y="166687"/>
                </a:lnTo>
                <a:lnTo>
                  <a:pt x="3980126" y="174625"/>
                </a:lnTo>
                <a:lnTo>
                  <a:pt x="4048388" y="176212"/>
                </a:lnTo>
                <a:lnTo>
                  <a:pt x="4116651" y="174625"/>
                </a:lnTo>
                <a:lnTo>
                  <a:pt x="4176976" y="166687"/>
                </a:lnTo>
                <a:lnTo>
                  <a:pt x="4229363" y="155575"/>
                </a:lnTo>
                <a:lnTo>
                  <a:pt x="4275401" y="141287"/>
                </a:lnTo>
                <a:lnTo>
                  <a:pt x="4316676" y="125412"/>
                </a:lnTo>
                <a:lnTo>
                  <a:pt x="4353188" y="106362"/>
                </a:lnTo>
                <a:lnTo>
                  <a:pt x="4429388" y="68262"/>
                </a:lnTo>
                <a:lnTo>
                  <a:pt x="4465901" y="52387"/>
                </a:lnTo>
                <a:lnTo>
                  <a:pt x="4507176" y="36512"/>
                </a:lnTo>
                <a:lnTo>
                  <a:pt x="4553214" y="20637"/>
                </a:lnTo>
                <a:lnTo>
                  <a:pt x="4605601" y="9525"/>
                </a:lnTo>
                <a:lnTo>
                  <a:pt x="4665927" y="3175"/>
                </a:lnTo>
                <a:lnTo>
                  <a:pt x="4734188" y="0"/>
                </a:lnTo>
                <a:lnTo>
                  <a:pt x="4802452" y="3175"/>
                </a:lnTo>
                <a:lnTo>
                  <a:pt x="4862776" y="9525"/>
                </a:lnTo>
                <a:lnTo>
                  <a:pt x="4915164" y="20637"/>
                </a:lnTo>
                <a:lnTo>
                  <a:pt x="4961200" y="36512"/>
                </a:lnTo>
                <a:lnTo>
                  <a:pt x="5002476" y="52387"/>
                </a:lnTo>
                <a:lnTo>
                  <a:pt x="5038988" y="68262"/>
                </a:lnTo>
                <a:lnTo>
                  <a:pt x="5077089" y="87312"/>
                </a:lnTo>
                <a:lnTo>
                  <a:pt x="5115188" y="106362"/>
                </a:lnTo>
                <a:lnTo>
                  <a:pt x="5151700" y="125412"/>
                </a:lnTo>
                <a:lnTo>
                  <a:pt x="5192976" y="141287"/>
                </a:lnTo>
                <a:lnTo>
                  <a:pt x="5239013" y="155575"/>
                </a:lnTo>
                <a:lnTo>
                  <a:pt x="5291400" y="166687"/>
                </a:lnTo>
                <a:lnTo>
                  <a:pt x="5351726" y="174625"/>
                </a:lnTo>
                <a:lnTo>
                  <a:pt x="5410198" y="175985"/>
                </a:lnTo>
                <a:lnTo>
                  <a:pt x="5468670" y="174625"/>
                </a:lnTo>
                <a:lnTo>
                  <a:pt x="5528995" y="166687"/>
                </a:lnTo>
                <a:lnTo>
                  <a:pt x="5581382" y="155575"/>
                </a:lnTo>
                <a:lnTo>
                  <a:pt x="5627420" y="141287"/>
                </a:lnTo>
                <a:lnTo>
                  <a:pt x="5668695" y="125412"/>
                </a:lnTo>
                <a:lnTo>
                  <a:pt x="5705208" y="106362"/>
                </a:lnTo>
                <a:lnTo>
                  <a:pt x="5743307" y="87312"/>
                </a:lnTo>
                <a:lnTo>
                  <a:pt x="5781407" y="68262"/>
                </a:lnTo>
                <a:lnTo>
                  <a:pt x="5817920" y="52387"/>
                </a:lnTo>
                <a:lnTo>
                  <a:pt x="5859195" y="36512"/>
                </a:lnTo>
                <a:lnTo>
                  <a:pt x="5905233" y="20637"/>
                </a:lnTo>
                <a:lnTo>
                  <a:pt x="5957620" y="9525"/>
                </a:lnTo>
                <a:lnTo>
                  <a:pt x="6017946" y="3175"/>
                </a:lnTo>
                <a:lnTo>
                  <a:pt x="6086208" y="0"/>
                </a:lnTo>
                <a:lnTo>
                  <a:pt x="6095998" y="455"/>
                </a:lnTo>
                <a:lnTo>
                  <a:pt x="6105788" y="0"/>
                </a:lnTo>
                <a:lnTo>
                  <a:pt x="6174051" y="3175"/>
                </a:lnTo>
                <a:lnTo>
                  <a:pt x="6234376" y="9525"/>
                </a:lnTo>
                <a:lnTo>
                  <a:pt x="6286763" y="20637"/>
                </a:lnTo>
                <a:lnTo>
                  <a:pt x="6332801" y="36512"/>
                </a:lnTo>
                <a:lnTo>
                  <a:pt x="6374076" y="52387"/>
                </a:lnTo>
                <a:lnTo>
                  <a:pt x="6410588" y="68262"/>
                </a:lnTo>
                <a:lnTo>
                  <a:pt x="6448688" y="87312"/>
                </a:lnTo>
                <a:lnTo>
                  <a:pt x="6486788" y="106362"/>
                </a:lnTo>
                <a:lnTo>
                  <a:pt x="6523301" y="125412"/>
                </a:lnTo>
                <a:lnTo>
                  <a:pt x="6564576" y="141287"/>
                </a:lnTo>
                <a:lnTo>
                  <a:pt x="6610613" y="155575"/>
                </a:lnTo>
                <a:lnTo>
                  <a:pt x="6663001" y="166687"/>
                </a:lnTo>
                <a:lnTo>
                  <a:pt x="6723326" y="174625"/>
                </a:lnTo>
                <a:lnTo>
                  <a:pt x="6781798" y="175985"/>
                </a:lnTo>
                <a:lnTo>
                  <a:pt x="6840270" y="174625"/>
                </a:lnTo>
                <a:lnTo>
                  <a:pt x="6900595" y="166687"/>
                </a:lnTo>
                <a:lnTo>
                  <a:pt x="6952982" y="155575"/>
                </a:lnTo>
                <a:lnTo>
                  <a:pt x="6999020" y="141287"/>
                </a:lnTo>
                <a:lnTo>
                  <a:pt x="7040295" y="125412"/>
                </a:lnTo>
                <a:lnTo>
                  <a:pt x="7076807" y="106362"/>
                </a:lnTo>
                <a:lnTo>
                  <a:pt x="7114907" y="87312"/>
                </a:lnTo>
                <a:lnTo>
                  <a:pt x="7153007" y="68262"/>
                </a:lnTo>
                <a:lnTo>
                  <a:pt x="7189520" y="52387"/>
                </a:lnTo>
                <a:lnTo>
                  <a:pt x="7230795" y="36512"/>
                </a:lnTo>
                <a:lnTo>
                  <a:pt x="7276832" y="20637"/>
                </a:lnTo>
                <a:lnTo>
                  <a:pt x="7329220" y="9525"/>
                </a:lnTo>
                <a:lnTo>
                  <a:pt x="7389545" y="3175"/>
                </a:lnTo>
                <a:lnTo>
                  <a:pt x="7457807" y="0"/>
                </a:lnTo>
                <a:lnTo>
                  <a:pt x="7526070" y="3175"/>
                </a:lnTo>
                <a:lnTo>
                  <a:pt x="7586395" y="9525"/>
                </a:lnTo>
                <a:lnTo>
                  <a:pt x="7638782" y="20637"/>
                </a:lnTo>
                <a:lnTo>
                  <a:pt x="7684820" y="36512"/>
                </a:lnTo>
                <a:lnTo>
                  <a:pt x="7726095" y="52387"/>
                </a:lnTo>
                <a:lnTo>
                  <a:pt x="7762607" y="68262"/>
                </a:lnTo>
                <a:lnTo>
                  <a:pt x="7800707" y="87312"/>
                </a:lnTo>
                <a:lnTo>
                  <a:pt x="7838807" y="106362"/>
                </a:lnTo>
                <a:lnTo>
                  <a:pt x="7875320" y="125412"/>
                </a:lnTo>
                <a:lnTo>
                  <a:pt x="7916595" y="141287"/>
                </a:lnTo>
                <a:lnTo>
                  <a:pt x="7962632" y="155575"/>
                </a:lnTo>
                <a:lnTo>
                  <a:pt x="8015020" y="166687"/>
                </a:lnTo>
                <a:lnTo>
                  <a:pt x="8075345" y="174625"/>
                </a:lnTo>
                <a:lnTo>
                  <a:pt x="8143607" y="176212"/>
                </a:lnTo>
                <a:lnTo>
                  <a:pt x="8211870" y="174625"/>
                </a:lnTo>
                <a:lnTo>
                  <a:pt x="8272195" y="166687"/>
                </a:lnTo>
                <a:lnTo>
                  <a:pt x="8324582" y="155575"/>
                </a:lnTo>
                <a:lnTo>
                  <a:pt x="8370620" y="141287"/>
                </a:lnTo>
                <a:lnTo>
                  <a:pt x="8411895" y="125412"/>
                </a:lnTo>
                <a:lnTo>
                  <a:pt x="8448407" y="106362"/>
                </a:lnTo>
                <a:lnTo>
                  <a:pt x="8486507" y="87312"/>
                </a:lnTo>
                <a:lnTo>
                  <a:pt x="8524607" y="68262"/>
                </a:lnTo>
                <a:lnTo>
                  <a:pt x="8561119" y="52387"/>
                </a:lnTo>
                <a:lnTo>
                  <a:pt x="8602395" y="36512"/>
                </a:lnTo>
                <a:lnTo>
                  <a:pt x="8648431" y="20637"/>
                </a:lnTo>
                <a:lnTo>
                  <a:pt x="8700819" y="9525"/>
                </a:lnTo>
                <a:lnTo>
                  <a:pt x="8761145" y="3175"/>
                </a:lnTo>
                <a:lnTo>
                  <a:pt x="8827819" y="0"/>
                </a:lnTo>
                <a:lnTo>
                  <a:pt x="8897669" y="3175"/>
                </a:lnTo>
                <a:lnTo>
                  <a:pt x="8957995" y="9525"/>
                </a:lnTo>
                <a:lnTo>
                  <a:pt x="9010381" y="20637"/>
                </a:lnTo>
                <a:lnTo>
                  <a:pt x="9056419" y="36512"/>
                </a:lnTo>
                <a:lnTo>
                  <a:pt x="9097695" y="52387"/>
                </a:lnTo>
                <a:lnTo>
                  <a:pt x="9134207" y="68262"/>
                </a:lnTo>
                <a:lnTo>
                  <a:pt x="9172307" y="87312"/>
                </a:lnTo>
                <a:lnTo>
                  <a:pt x="9210407" y="106362"/>
                </a:lnTo>
                <a:lnTo>
                  <a:pt x="9246919" y="125412"/>
                </a:lnTo>
                <a:lnTo>
                  <a:pt x="9288195" y="141287"/>
                </a:lnTo>
                <a:lnTo>
                  <a:pt x="9334231" y="155575"/>
                </a:lnTo>
                <a:lnTo>
                  <a:pt x="9386619" y="166687"/>
                </a:lnTo>
                <a:lnTo>
                  <a:pt x="9446945" y="174625"/>
                </a:lnTo>
                <a:lnTo>
                  <a:pt x="9515207" y="176212"/>
                </a:lnTo>
                <a:lnTo>
                  <a:pt x="9583469" y="174625"/>
                </a:lnTo>
                <a:lnTo>
                  <a:pt x="9643795" y="166687"/>
                </a:lnTo>
                <a:lnTo>
                  <a:pt x="9696181" y="155575"/>
                </a:lnTo>
                <a:lnTo>
                  <a:pt x="9742219" y="141287"/>
                </a:lnTo>
                <a:lnTo>
                  <a:pt x="9783495" y="125412"/>
                </a:lnTo>
                <a:lnTo>
                  <a:pt x="9820007" y="106362"/>
                </a:lnTo>
                <a:lnTo>
                  <a:pt x="9896207" y="68262"/>
                </a:lnTo>
                <a:lnTo>
                  <a:pt x="9932719" y="52387"/>
                </a:lnTo>
                <a:lnTo>
                  <a:pt x="9973995" y="36512"/>
                </a:lnTo>
                <a:lnTo>
                  <a:pt x="10020031" y="20637"/>
                </a:lnTo>
                <a:lnTo>
                  <a:pt x="10072419" y="9525"/>
                </a:lnTo>
                <a:lnTo>
                  <a:pt x="10132745" y="3175"/>
                </a:lnTo>
                <a:lnTo>
                  <a:pt x="10201007" y="0"/>
                </a:lnTo>
                <a:lnTo>
                  <a:pt x="10269269" y="3175"/>
                </a:lnTo>
                <a:lnTo>
                  <a:pt x="10329595" y="9525"/>
                </a:lnTo>
                <a:lnTo>
                  <a:pt x="10381981" y="20637"/>
                </a:lnTo>
                <a:lnTo>
                  <a:pt x="10428019" y="36512"/>
                </a:lnTo>
                <a:lnTo>
                  <a:pt x="10469295" y="52387"/>
                </a:lnTo>
                <a:lnTo>
                  <a:pt x="10505807" y="68262"/>
                </a:lnTo>
                <a:lnTo>
                  <a:pt x="10543907" y="87312"/>
                </a:lnTo>
                <a:lnTo>
                  <a:pt x="10582007" y="106362"/>
                </a:lnTo>
                <a:lnTo>
                  <a:pt x="10618519" y="125412"/>
                </a:lnTo>
                <a:lnTo>
                  <a:pt x="10659795" y="141287"/>
                </a:lnTo>
                <a:lnTo>
                  <a:pt x="10705831" y="155575"/>
                </a:lnTo>
                <a:lnTo>
                  <a:pt x="10758219" y="166687"/>
                </a:lnTo>
                <a:lnTo>
                  <a:pt x="10818545" y="174625"/>
                </a:lnTo>
                <a:lnTo>
                  <a:pt x="10886807" y="176212"/>
                </a:lnTo>
                <a:lnTo>
                  <a:pt x="10955069" y="174625"/>
                </a:lnTo>
                <a:lnTo>
                  <a:pt x="11015395" y="166687"/>
                </a:lnTo>
                <a:lnTo>
                  <a:pt x="11067781" y="155575"/>
                </a:lnTo>
                <a:lnTo>
                  <a:pt x="11113819" y="141287"/>
                </a:lnTo>
                <a:lnTo>
                  <a:pt x="11155095" y="125412"/>
                </a:lnTo>
                <a:lnTo>
                  <a:pt x="11191607" y="106362"/>
                </a:lnTo>
                <a:lnTo>
                  <a:pt x="11229707" y="87312"/>
                </a:lnTo>
                <a:lnTo>
                  <a:pt x="11267807" y="68262"/>
                </a:lnTo>
                <a:lnTo>
                  <a:pt x="11304319" y="52387"/>
                </a:lnTo>
                <a:lnTo>
                  <a:pt x="11345595" y="36512"/>
                </a:lnTo>
                <a:lnTo>
                  <a:pt x="11391631" y="20637"/>
                </a:lnTo>
                <a:lnTo>
                  <a:pt x="11444019" y="9525"/>
                </a:lnTo>
                <a:lnTo>
                  <a:pt x="11504345" y="3175"/>
                </a:lnTo>
                <a:lnTo>
                  <a:pt x="11572607" y="0"/>
                </a:lnTo>
                <a:lnTo>
                  <a:pt x="11640869" y="3175"/>
                </a:lnTo>
                <a:lnTo>
                  <a:pt x="11701195" y="9525"/>
                </a:lnTo>
                <a:lnTo>
                  <a:pt x="11753581" y="20637"/>
                </a:lnTo>
                <a:lnTo>
                  <a:pt x="11799619" y="36512"/>
                </a:lnTo>
                <a:lnTo>
                  <a:pt x="11840895" y="52387"/>
                </a:lnTo>
                <a:lnTo>
                  <a:pt x="11877407" y="68262"/>
                </a:lnTo>
                <a:lnTo>
                  <a:pt x="11915507" y="87312"/>
                </a:lnTo>
                <a:lnTo>
                  <a:pt x="11953607" y="106362"/>
                </a:lnTo>
                <a:lnTo>
                  <a:pt x="11990119" y="125412"/>
                </a:lnTo>
                <a:lnTo>
                  <a:pt x="12031395" y="141287"/>
                </a:lnTo>
                <a:lnTo>
                  <a:pt x="12077431" y="155575"/>
                </a:lnTo>
                <a:lnTo>
                  <a:pt x="12129819" y="166688"/>
                </a:lnTo>
                <a:lnTo>
                  <a:pt x="12190145" y="174625"/>
                </a:lnTo>
                <a:lnTo>
                  <a:pt x="12191996" y="174668"/>
                </a:lnTo>
                <a:lnTo>
                  <a:pt x="12191996" y="1931671"/>
                </a:lnTo>
                <a:lnTo>
                  <a:pt x="0" y="1931671"/>
                </a:lnTo>
                <a:lnTo>
                  <a:pt x="0" y="174668"/>
                </a:lnTo>
                <a:lnTo>
                  <a:pt x="1851" y="174625"/>
                </a:lnTo>
                <a:lnTo>
                  <a:pt x="62176" y="166687"/>
                </a:lnTo>
                <a:lnTo>
                  <a:pt x="114563" y="155575"/>
                </a:lnTo>
                <a:lnTo>
                  <a:pt x="160601" y="141287"/>
                </a:lnTo>
                <a:lnTo>
                  <a:pt x="201876" y="125412"/>
                </a:lnTo>
                <a:lnTo>
                  <a:pt x="238388" y="106362"/>
                </a:lnTo>
                <a:lnTo>
                  <a:pt x="276488" y="87312"/>
                </a:lnTo>
                <a:lnTo>
                  <a:pt x="314588" y="68262"/>
                </a:lnTo>
                <a:lnTo>
                  <a:pt x="351101" y="52387"/>
                </a:lnTo>
                <a:lnTo>
                  <a:pt x="392376" y="36512"/>
                </a:lnTo>
                <a:lnTo>
                  <a:pt x="438413" y="20637"/>
                </a:lnTo>
                <a:lnTo>
                  <a:pt x="490801" y="9525"/>
                </a:lnTo>
                <a:lnTo>
                  <a:pt x="551126" y="3175"/>
                </a:lnTo>
                <a:lnTo>
                  <a:pt x="619388" y="0"/>
                </a:lnTo>
                <a:close/>
              </a:path>
            </a:pathLst>
          </a:custGeom>
          <a:solidFill>
            <a:schemeClr val="accent1">
              <a:lumMod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 useBgFill="1">
        <p:nvSpPr>
          <p:cNvPr id="20" name="Freeform: Shape 19">
            <a:extLst>
              <a:ext uri="{FF2B5EF4-FFF2-40B4-BE49-F238E27FC236}">
                <a16:creationId xmlns:a16="http://schemas.microsoft.com/office/drawing/2014/main" id="{C9957036-C837-4C4C-BBF0-4A0EC52AE1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9143997" cy="5102540"/>
          </a:xfrm>
          <a:custGeom>
            <a:avLst/>
            <a:gdLst>
              <a:gd name="connsiteX0" fmla="*/ 0 w 12191996"/>
              <a:gd name="connsiteY0" fmla="*/ 0 h 5102540"/>
              <a:gd name="connsiteX1" fmla="*/ 12191996 w 12191996"/>
              <a:gd name="connsiteY1" fmla="*/ 0 h 5102540"/>
              <a:gd name="connsiteX2" fmla="*/ 12191996 w 12191996"/>
              <a:gd name="connsiteY2" fmla="*/ 5100996 h 5102540"/>
              <a:gd name="connsiteX3" fmla="*/ 12190145 w 12191996"/>
              <a:gd name="connsiteY3" fmla="*/ 5100953 h 5102540"/>
              <a:gd name="connsiteX4" fmla="*/ 12129819 w 12191996"/>
              <a:gd name="connsiteY4" fmla="*/ 5093016 h 5102540"/>
              <a:gd name="connsiteX5" fmla="*/ 12077431 w 12191996"/>
              <a:gd name="connsiteY5" fmla="*/ 5081903 h 5102540"/>
              <a:gd name="connsiteX6" fmla="*/ 12031395 w 12191996"/>
              <a:gd name="connsiteY6" fmla="*/ 5067615 h 5102540"/>
              <a:gd name="connsiteX7" fmla="*/ 11990119 w 12191996"/>
              <a:gd name="connsiteY7" fmla="*/ 5051740 h 5102540"/>
              <a:gd name="connsiteX8" fmla="*/ 11953607 w 12191996"/>
              <a:gd name="connsiteY8" fmla="*/ 5032690 h 5102540"/>
              <a:gd name="connsiteX9" fmla="*/ 11915507 w 12191996"/>
              <a:gd name="connsiteY9" fmla="*/ 5013640 h 5102540"/>
              <a:gd name="connsiteX10" fmla="*/ 11877407 w 12191996"/>
              <a:gd name="connsiteY10" fmla="*/ 4994590 h 5102540"/>
              <a:gd name="connsiteX11" fmla="*/ 11840895 w 12191996"/>
              <a:gd name="connsiteY11" fmla="*/ 4978715 h 5102540"/>
              <a:gd name="connsiteX12" fmla="*/ 11799619 w 12191996"/>
              <a:gd name="connsiteY12" fmla="*/ 4962840 h 5102540"/>
              <a:gd name="connsiteX13" fmla="*/ 11753581 w 12191996"/>
              <a:gd name="connsiteY13" fmla="*/ 4946965 h 5102540"/>
              <a:gd name="connsiteX14" fmla="*/ 11701195 w 12191996"/>
              <a:gd name="connsiteY14" fmla="*/ 4935853 h 5102540"/>
              <a:gd name="connsiteX15" fmla="*/ 11640869 w 12191996"/>
              <a:gd name="connsiteY15" fmla="*/ 4929503 h 5102540"/>
              <a:gd name="connsiteX16" fmla="*/ 11572607 w 12191996"/>
              <a:gd name="connsiteY16" fmla="*/ 4926328 h 5102540"/>
              <a:gd name="connsiteX17" fmla="*/ 11504345 w 12191996"/>
              <a:gd name="connsiteY17" fmla="*/ 4929503 h 5102540"/>
              <a:gd name="connsiteX18" fmla="*/ 11444019 w 12191996"/>
              <a:gd name="connsiteY18" fmla="*/ 4935853 h 5102540"/>
              <a:gd name="connsiteX19" fmla="*/ 11391631 w 12191996"/>
              <a:gd name="connsiteY19" fmla="*/ 4946965 h 5102540"/>
              <a:gd name="connsiteX20" fmla="*/ 11345595 w 12191996"/>
              <a:gd name="connsiteY20" fmla="*/ 4962840 h 5102540"/>
              <a:gd name="connsiteX21" fmla="*/ 11304319 w 12191996"/>
              <a:gd name="connsiteY21" fmla="*/ 4978715 h 5102540"/>
              <a:gd name="connsiteX22" fmla="*/ 11267807 w 12191996"/>
              <a:gd name="connsiteY22" fmla="*/ 4994590 h 5102540"/>
              <a:gd name="connsiteX23" fmla="*/ 11229707 w 12191996"/>
              <a:gd name="connsiteY23" fmla="*/ 5013640 h 5102540"/>
              <a:gd name="connsiteX24" fmla="*/ 11191607 w 12191996"/>
              <a:gd name="connsiteY24" fmla="*/ 5032690 h 5102540"/>
              <a:gd name="connsiteX25" fmla="*/ 11155095 w 12191996"/>
              <a:gd name="connsiteY25" fmla="*/ 5051740 h 5102540"/>
              <a:gd name="connsiteX26" fmla="*/ 11113819 w 12191996"/>
              <a:gd name="connsiteY26" fmla="*/ 5067615 h 5102540"/>
              <a:gd name="connsiteX27" fmla="*/ 11067781 w 12191996"/>
              <a:gd name="connsiteY27" fmla="*/ 5081903 h 5102540"/>
              <a:gd name="connsiteX28" fmla="*/ 11015395 w 12191996"/>
              <a:gd name="connsiteY28" fmla="*/ 5093015 h 5102540"/>
              <a:gd name="connsiteX29" fmla="*/ 10955069 w 12191996"/>
              <a:gd name="connsiteY29" fmla="*/ 5100953 h 5102540"/>
              <a:gd name="connsiteX30" fmla="*/ 10886807 w 12191996"/>
              <a:gd name="connsiteY30" fmla="*/ 5102540 h 5102540"/>
              <a:gd name="connsiteX31" fmla="*/ 10818545 w 12191996"/>
              <a:gd name="connsiteY31" fmla="*/ 5100953 h 5102540"/>
              <a:gd name="connsiteX32" fmla="*/ 10758219 w 12191996"/>
              <a:gd name="connsiteY32" fmla="*/ 5093015 h 5102540"/>
              <a:gd name="connsiteX33" fmla="*/ 10705831 w 12191996"/>
              <a:gd name="connsiteY33" fmla="*/ 5081903 h 5102540"/>
              <a:gd name="connsiteX34" fmla="*/ 10659795 w 12191996"/>
              <a:gd name="connsiteY34" fmla="*/ 5067615 h 5102540"/>
              <a:gd name="connsiteX35" fmla="*/ 10618519 w 12191996"/>
              <a:gd name="connsiteY35" fmla="*/ 5051740 h 5102540"/>
              <a:gd name="connsiteX36" fmla="*/ 10582007 w 12191996"/>
              <a:gd name="connsiteY36" fmla="*/ 5032690 h 5102540"/>
              <a:gd name="connsiteX37" fmla="*/ 10543907 w 12191996"/>
              <a:gd name="connsiteY37" fmla="*/ 5013640 h 5102540"/>
              <a:gd name="connsiteX38" fmla="*/ 10505807 w 12191996"/>
              <a:gd name="connsiteY38" fmla="*/ 4994590 h 5102540"/>
              <a:gd name="connsiteX39" fmla="*/ 10469295 w 12191996"/>
              <a:gd name="connsiteY39" fmla="*/ 4978715 h 5102540"/>
              <a:gd name="connsiteX40" fmla="*/ 10428019 w 12191996"/>
              <a:gd name="connsiteY40" fmla="*/ 4962840 h 5102540"/>
              <a:gd name="connsiteX41" fmla="*/ 10381981 w 12191996"/>
              <a:gd name="connsiteY41" fmla="*/ 4946965 h 5102540"/>
              <a:gd name="connsiteX42" fmla="*/ 10329595 w 12191996"/>
              <a:gd name="connsiteY42" fmla="*/ 4935853 h 5102540"/>
              <a:gd name="connsiteX43" fmla="*/ 10269269 w 12191996"/>
              <a:gd name="connsiteY43" fmla="*/ 4929503 h 5102540"/>
              <a:gd name="connsiteX44" fmla="*/ 10201007 w 12191996"/>
              <a:gd name="connsiteY44" fmla="*/ 4926328 h 5102540"/>
              <a:gd name="connsiteX45" fmla="*/ 10132745 w 12191996"/>
              <a:gd name="connsiteY45" fmla="*/ 4929503 h 5102540"/>
              <a:gd name="connsiteX46" fmla="*/ 10072419 w 12191996"/>
              <a:gd name="connsiteY46" fmla="*/ 4935853 h 5102540"/>
              <a:gd name="connsiteX47" fmla="*/ 10020031 w 12191996"/>
              <a:gd name="connsiteY47" fmla="*/ 4946965 h 5102540"/>
              <a:gd name="connsiteX48" fmla="*/ 9973995 w 12191996"/>
              <a:gd name="connsiteY48" fmla="*/ 4962840 h 5102540"/>
              <a:gd name="connsiteX49" fmla="*/ 9932719 w 12191996"/>
              <a:gd name="connsiteY49" fmla="*/ 4978715 h 5102540"/>
              <a:gd name="connsiteX50" fmla="*/ 9896207 w 12191996"/>
              <a:gd name="connsiteY50" fmla="*/ 4994590 h 5102540"/>
              <a:gd name="connsiteX51" fmla="*/ 9820007 w 12191996"/>
              <a:gd name="connsiteY51" fmla="*/ 5032690 h 5102540"/>
              <a:gd name="connsiteX52" fmla="*/ 9783495 w 12191996"/>
              <a:gd name="connsiteY52" fmla="*/ 5051740 h 5102540"/>
              <a:gd name="connsiteX53" fmla="*/ 9742219 w 12191996"/>
              <a:gd name="connsiteY53" fmla="*/ 5067615 h 5102540"/>
              <a:gd name="connsiteX54" fmla="*/ 9696181 w 12191996"/>
              <a:gd name="connsiteY54" fmla="*/ 5081903 h 5102540"/>
              <a:gd name="connsiteX55" fmla="*/ 9643795 w 12191996"/>
              <a:gd name="connsiteY55" fmla="*/ 5093015 h 5102540"/>
              <a:gd name="connsiteX56" fmla="*/ 9583469 w 12191996"/>
              <a:gd name="connsiteY56" fmla="*/ 5100953 h 5102540"/>
              <a:gd name="connsiteX57" fmla="*/ 9515207 w 12191996"/>
              <a:gd name="connsiteY57" fmla="*/ 5102540 h 5102540"/>
              <a:gd name="connsiteX58" fmla="*/ 9446945 w 12191996"/>
              <a:gd name="connsiteY58" fmla="*/ 5100953 h 5102540"/>
              <a:gd name="connsiteX59" fmla="*/ 9386619 w 12191996"/>
              <a:gd name="connsiteY59" fmla="*/ 5093015 h 5102540"/>
              <a:gd name="connsiteX60" fmla="*/ 9334231 w 12191996"/>
              <a:gd name="connsiteY60" fmla="*/ 5081903 h 5102540"/>
              <a:gd name="connsiteX61" fmla="*/ 9288195 w 12191996"/>
              <a:gd name="connsiteY61" fmla="*/ 5067615 h 5102540"/>
              <a:gd name="connsiteX62" fmla="*/ 9246919 w 12191996"/>
              <a:gd name="connsiteY62" fmla="*/ 5051740 h 5102540"/>
              <a:gd name="connsiteX63" fmla="*/ 9210407 w 12191996"/>
              <a:gd name="connsiteY63" fmla="*/ 5032690 h 5102540"/>
              <a:gd name="connsiteX64" fmla="*/ 9172307 w 12191996"/>
              <a:gd name="connsiteY64" fmla="*/ 5013640 h 5102540"/>
              <a:gd name="connsiteX65" fmla="*/ 9134207 w 12191996"/>
              <a:gd name="connsiteY65" fmla="*/ 4994590 h 5102540"/>
              <a:gd name="connsiteX66" fmla="*/ 9097695 w 12191996"/>
              <a:gd name="connsiteY66" fmla="*/ 4978715 h 5102540"/>
              <a:gd name="connsiteX67" fmla="*/ 9056419 w 12191996"/>
              <a:gd name="connsiteY67" fmla="*/ 4962840 h 5102540"/>
              <a:gd name="connsiteX68" fmla="*/ 9010381 w 12191996"/>
              <a:gd name="connsiteY68" fmla="*/ 4946965 h 5102540"/>
              <a:gd name="connsiteX69" fmla="*/ 8957995 w 12191996"/>
              <a:gd name="connsiteY69" fmla="*/ 4935853 h 5102540"/>
              <a:gd name="connsiteX70" fmla="*/ 8897669 w 12191996"/>
              <a:gd name="connsiteY70" fmla="*/ 4929503 h 5102540"/>
              <a:gd name="connsiteX71" fmla="*/ 8827819 w 12191996"/>
              <a:gd name="connsiteY71" fmla="*/ 4926328 h 5102540"/>
              <a:gd name="connsiteX72" fmla="*/ 8761145 w 12191996"/>
              <a:gd name="connsiteY72" fmla="*/ 4929503 h 5102540"/>
              <a:gd name="connsiteX73" fmla="*/ 8700819 w 12191996"/>
              <a:gd name="connsiteY73" fmla="*/ 4935853 h 5102540"/>
              <a:gd name="connsiteX74" fmla="*/ 8648431 w 12191996"/>
              <a:gd name="connsiteY74" fmla="*/ 4946965 h 5102540"/>
              <a:gd name="connsiteX75" fmla="*/ 8602395 w 12191996"/>
              <a:gd name="connsiteY75" fmla="*/ 4962840 h 5102540"/>
              <a:gd name="connsiteX76" fmla="*/ 8561119 w 12191996"/>
              <a:gd name="connsiteY76" fmla="*/ 4978715 h 5102540"/>
              <a:gd name="connsiteX77" fmla="*/ 8524607 w 12191996"/>
              <a:gd name="connsiteY77" fmla="*/ 4994590 h 5102540"/>
              <a:gd name="connsiteX78" fmla="*/ 8486507 w 12191996"/>
              <a:gd name="connsiteY78" fmla="*/ 5013640 h 5102540"/>
              <a:gd name="connsiteX79" fmla="*/ 8448407 w 12191996"/>
              <a:gd name="connsiteY79" fmla="*/ 5032690 h 5102540"/>
              <a:gd name="connsiteX80" fmla="*/ 8411895 w 12191996"/>
              <a:gd name="connsiteY80" fmla="*/ 5051740 h 5102540"/>
              <a:gd name="connsiteX81" fmla="*/ 8370620 w 12191996"/>
              <a:gd name="connsiteY81" fmla="*/ 5067615 h 5102540"/>
              <a:gd name="connsiteX82" fmla="*/ 8324582 w 12191996"/>
              <a:gd name="connsiteY82" fmla="*/ 5081903 h 5102540"/>
              <a:gd name="connsiteX83" fmla="*/ 8272195 w 12191996"/>
              <a:gd name="connsiteY83" fmla="*/ 5093015 h 5102540"/>
              <a:gd name="connsiteX84" fmla="*/ 8211870 w 12191996"/>
              <a:gd name="connsiteY84" fmla="*/ 5100953 h 5102540"/>
              <a:gd name="connsiteX85" fmla="*/ 8143607 w 12191996"/>
              <a:gd name="connsiteY85" fmla="*/ 5102540 h 5102540"/>
              <a:gd name="connsiteX86" fmla="*/ 8075345 w 12191996"/>
              <a:gd name="connsiteY86" fmla="*/ 5100953 h 5102540"/>
              <a:gd name="connsiteX87" fmla="*/ 8015020 w 12191996"/>
              <a:gd name="connsiteY87" fmla="*/ 5093015 h 5102540"/>
              <a:gd name="connsiteX88" fmla="*/ 7962632 w 12191996"/>
              <a:gd name="connsiteY88" fmla="*/ 5081903 h 5102540"/>
              <a:gd name="connsiteX89" fmla="*/ 7916595 w 12191996"/>
              <a:gd name="connsiteY89" fmla="*/ 5067615 h 5102540"/>
              <a:gd name="connsiteX90" fmla="*/ 7875320 w 12191996"/>
              <a:gd name="connsiteY90" fmla="*/ 5051740 h 5102540"/>
              <a:gd name="connsiteX91" fmla="*/ 7838807 w 12191996"/>
              <a:gd name="connsiteY91" fmla="*/ 5032690 h 5102540"/>
              <a:gd name="connsiteX92" fmla="*/ 7800707 w 12191996"/>
              <a:gd name="connsiteY92" fmla="*/ 5013640 h 5102540"/>
              <a:gd name="connsiteX93" fmla="*/ 7762607 w 12191996"/>
              <a:gd name="connsiteY93" fmla="*/ 4994590 h 5102540"/>
              <a:gd name="connsiteX94" fmla="*/ 7726095 w 12191996"/>
              <a:gd name="connsiteY94" fmla="*/ 4978715 h 5102540"/>
              <a:gd name="connsiteX95" fmla="*/ 7684820 w 12191996"/>
              <a:gd name="connsiteY95" fmla="*/ 4962840 h 5102540"/>
              <a:gd name="connsiteX96" fmla="*/ 7638782 w 12191996"/>
              <a:gd name="connsiteY96" fmla="*/ 4946965 h 5102540"/>
              <a:gd name="connsiteX97" fmla="*/ 7586395 w 12191996"/>
              <a:gd name="connsiteY97" fmla="*/ 4935853 h 5102540"/>
              <a:gd name="connsiteX98" fmla="*/ 7526070 w 12191996"/>
              <a:gd name="connsiteY98" fmla="*/ 4929503 h 5102540"/>
              <a:gd name="connsiteX99" fmla="*/ 7457807 w 12191996"/>
              <a:gd name="connsiteY99" fmla="*/ 4926328 h 5102540"/>
              <a:gd name="connsiteX100" fmla="*/ 7389545 w 12191996"/>
              <a:gd name="connsiteY100" fmla="*/ 4929503 h 5102540"/>
              <a:gd name="connsiteX101" fmla="*/ 7329220 w 12191996"/>
              <a:gd name="connsiteY101" fmla="*/ 4935853 h 5102540"/>
              <a:gd name="connsiteX102" fmla="*/ 7276832 w 12191996"/>
              <a:gd name="connsiteY102" fmla="*/ 4946965 h 5102540"/>
              <a:gd name="connsiteX103" fmla="*/ 7230795 w 12191996"/>
              <a:gd name="connsiteY103" fmla="*/ 4962840 h 5102540"/>
              <a:gd name="connsiteX104" fmla="*/ 7189520 w 12191996"/>
              <a:gd name="connsiteY104" fmla="*/ 4978715 h 5102540"/>
              <a:gd name="connsiteX105" fmla="*/ 7153007 w 12191996"/>
              <a:gd name="connsiteY105" fmla="*/ 4994590 h 5102540"/>
              <a:gd name="connsiteX106" fmla="*/ 7114907 w 12191996"/>
              <a:gd name="connsiteY106" fmla="*/ 5013640 h 5102540"/>
              <a:gd name="connsiteX107" fmla="*/ 7076807 w 12191996"/>
              <a:gd name="connsiteY107" fmla="*/ 5032690 h 5102540"/>
              <a:gd name="connsiteX108" fmla="*/ 7040295 w 12191996"/>
              <a:gd name="connsiteY108" fmla="*/ 5051740 h 5102540"/>
              <a:gd name="connsiteX109" fmla="*/ 6999020 w 12191996"/>
              <a:gd name="connsiteY109" fmla="*/ 5067615 h 5102540"/>
              <a:gd name="connsiteX110" fmla="*/ 6952982 w 12191996"/>
              <a:gd name="connsiteY110" fmla="*/ 5081903 h 5102540"/>
              <a:gd name="connsiteX111" fmla="*/ 6900595 w 12191996"/>
              <a:gd name="connsiteY111" fmla="*/ 5093015 h 5102540"/>
              <a:gd name="connsiteX112" fmla="*/ 6840270 w 12191996"/>
              <a:gd name="connsiteY112" fmla="*/ 5100953 h 5102540"/>
              <a:gd name="connsiteX113" fmla="*/ 6781798 w 12191996"/>
              <a:gd name="connsiteY113" fmla="*/ 5102313 h 5102540"/>
              <a:gd name="connsiteX114" fmla="*/ 6723326 w 12191996"/>
              <a:gd name="connsiteY114" fmla="*/ 5100953 h 5102540"/>
              <a:gd name="connsiteX115" fmla="*/ 6663001 w 12191996"/>
              <a:gd name="connsiteY115" fmla="*/ 5093015 h 5102540"/>
              <a:gd name="connsiteX116" fmla="*/ 6610613 w 12191996"/>
              <a:gd name="connsiteY116" fmla="*/ 5081903 h 5102540"/>
              <a:gd name="connsiteX117" fmla="*/ 6564576 w 12191996"/>
              <a:gd name="connsiteY117" fmla="*/ 5067615 h 5102540"/>
              <a:gd name="connsiteX118" fmla="*/ 6523301 w 12191996"/>
              <a:gd name="connsiteY118" fmla="*/ 5051740 h 5102540"/>
              <a:gd name="connsiteX119" fmla="*/ 6486788 w 12191996"/>
              <a:gd name="connsiteY119" fmla="*/ 5032690 h 5102540"/>
              <a:gd name="connsiteX120" fmla="*/ 6448688 w 12191996"/>
              <a:gd name="connsiteY120" fmla="*/ 5013640 h 5102540"/>
              <a:gd name="connsiteX121" fmla="*/ 6410588 w 12191996"/>
              <a:gd name="connsiteY121" fmla="*/ 4994590 h 5102540"/>
              <a:gd name="connsiteX122" fmla="*/ 6374076 w 12191996"/>
              <a:gd name="connsiteY122" fmla="*/ 4978715 h 5102540"/>
              <a:gd name="connsiteX123" fmla="*/ 6332801 w 12191996"/>
              <a:gd name="connsiteY123" fmla="*/ 4962840 h 5102540"/>
              <a:gd name="connsiteX124" fmla="*/ 6286763 w 12191996"/>
              <a:gd name="connsiteY124" fmla="*/ 4946965 h 5102540"/>
              <a:gd name="connsiteX125" fmla="*/ 6234376 w 12191996"/>
              <a:gd name="connsiteY125" fmla="*/ 4935853 h 5102540"/>
              <a:gd name="connsiteX126" fmla="*/ 6174051 w 12191996"/>
              <a:gd name="connsiteY126" fmla="*/ 4929503 h 5102540"/>
              <a:gd name="connsiteX127" fmla="*/ 6105788 w 12191996"/>
              <a:gd name="connsiteY127" fmla="*/ 4926328 h 5102540"/>
              <a:gd name="connsiteX128" fmla="*/ 6095998 w 12191996"/>
              <a:gd name="connsiteY128" fmla="*/ 4926783 h 5102540"/>
              <a:gd name="connsiteX129" fmla="*/ 6086208 w 12191996"/>
              <a:gd name="connsiteY129" fmla="*/ 4926328 h 5102540"/>
              <a:gd name="connsiteX130" fmla="*/ 6017946 w 12191996"/>
              <a:gd name="connsiteY130" fmla="*/ 4929503 h 5102540"/>
              <a:gd name="connsiteX131" fmla="*/ 5957620 w 12191996"/>
              <a:gd name="connsiteY131" fmla="*/ 4935853 h 5102540"/>
              <a:gd name="connsiteX132" fmla="*/ 5905233 w 12191996"/>
              <a:gd name="connsiteY132" fmla="*/ 4946965 h 5102540"/>
              <a:gd name="connsiteX133" fmla="*/ 5859195 w 12191996"/>
              <a:gd name="connsiteY133" fmla="*/ 4962840 h 5102540"/>
              <a:gd name="connsiteX134" fmla="*/ 5817920 w 12191996"/>
              <a:gd name="connsiteY134" fmla="*/ 4978715 h 5102540"/>
              <a:gd name="connsiteX135" fmla="*/ 5781407 w 12191996"/>
              <a:gd name="connsiteY135" fmla="*/ 4994590 h 5102540"/>
              <a:gd name="connsiteX136" fmla="*/ 5743307 w 12191996"/>
              <a:gd name="connsiteY136" fmla="*/ 5013640 h 5102540"/>
              <a:gd name="connsiteX137" fmla="*/ 5705208 w 12191996"/>
              <a:gd name="connsiteY137" fmla="*/ 5032690 h 5102540"/>
              <a:gd name="connsiteX138" fmla="*/ 5668695 w 12191996"/>
              <a:gd name="connsiteY138" fmla="*/ 5051740 h 5102540"/>
              <a:gd name="connsiteX139" fmla="*/ 5627420 w 12191996"/>
              <a:gd name="connsiteY139" fmla="*/ 5067615 h 5102540"/>
              <a:gd name="connsiteX140" fmla="*/ 5581382 w 12191996"/>
              <a:gd name="connsiteY140" fmla="*/ 5081903 h 5102540"/>
              <a:gd name="connsiteX141" fmla="*/ 5528995 w 12191996"/>
              <a:gd name="connsiteY141" fmla="*/ 5093015 h 5102540"/>
              <a:gd name="connsiteX142" fmla="*/ 5468670 w 12191996"/>
              <a:gd name="connsiteY142" fmla="*/ 5100953 h 5102540"/>
              <a:gd name="connsiteX143" fmla="*/ 5410198 w 12191996"/>
              <a:gd name="connsiteY143" fmla="*/ 5102313 h 5102540"/>
              <a:gd name="connsiteX144" fmla="*/ 5351726 w 12191996"/>
              <a:gd name="connsiteY144" fmla="*/ 5100953 h 5102540"/>
              <a:gd name="connsiteX145" fmla="*/ 5291400 w 12191996"/>
              <a:gd name="connsiteY145" fmla="*/ 5093015 h 5102540"/>
              <a:gd name="connsiteX146" fmla="*/ 5239013 w 12191996"/>
              <a:gd name="connsiteY146" fmla="*/ 5081903 h 5102540"/>
              <a:gd name="connsiteX147" fmla="*/ 5192976 w 12191996"/>
              <a:gd name="connsiteY147" fmla="*/ 5067615 h 5102540"/>
              <a:gd name="connsiteX148" fmla="*/ 5151700 w 12191996"/>
              <a:gd name="connsiteY148" fmla="*/ 5051740 h 5102540"/>
              <a:gd name="connsiteX149" fmla="*/ 5115188 w 12191996"/>
              <a:gd name="connsiteY149" fmla="*/ 5032690 h 5102540"/>
              <a:gd name="connsiteX150" fmla="*/ 5077089 w 12191996"/>
              <a:gd name="connsiteY150" fmla="*/ 5013640 h 5102540"/>
              <a:gd name="connsiteX151" fmla="*/ 5038988 w 12191996"/>
              <a:gd name="connsiteY151" fmla="*/ 4994590 h 5102540"/>
              <a:gd name="connsiteX152" fmla="*/ 5002476 w 12191996"/>
              <a:gd name="connsiteY152" fmla="*/ 4978715 h 5102540"/>
              <a:gd name="connsiteX153" fmla="*/ 4961200 w 12191996"/>
              <a:gd name="connsiteY153" fmla="*/ 4962840 h 5102540"/>
              <a:gd name="connsiteX154" fmla="*/ 4915164 w 12191996"/>
              <a:gd name="connsiteY154" fmla="*/ 4946965 h 5102540"/>
              <a:gd name="connsiteX155" fmla="*/ 4862776 w 12191996"/>
              <a:gd name="connsiteY155" fmla="*/ 4935853 h 5102540"/>
              <a:gd name="connsiteX156" fmla="*/ 4802452 w 12191996"/>
              <a:gd name="connsiteY156" fmla="*/ 4929503 h 5102540"/>
              <a:gd name="connsiteX157" fmla="*/ 4734188 w 12191996"/>
              <a:gd name="connsiteY157" fmla="*/ 4926328 h 5102540"/>
              <a:gd name="connsiteX158" fmla="*/ 4665927 w 12191996"/>
              <a:gd name="connsiteY158" fmla="*/ 4929503 h 5102540"/>
              <a:gd name="connsiteX159" fmla="*/ 4605601 w 12191996"/>
              <a:gd name="connsiteY159" fmla="*/ 4935853 h 5102540"/>
              <a:gd name="connsiteX160" fmla="*/ 4553214 w 12191996"/>
              <a:gd name="connsiteY160" fmla="*/ 4946965 h 5102540"/>
              <a:gd name="connsiteX161" fmla="*/ 4507176 w 12191996"/>
              <a:gd name="connsiteY161" fmla="*/ 4962840 h 5102540"/>
              <a:gd name="connsiteX162" fmla="*/ 4465901 w 12191996"/>
              <a:gd name="connsiteY162" fmla="*/ 4978715 h 5102540"/>
              <a:gd name="connsiteX163" fmla="*/ 4429388 w 12191996"/>
              <a:gd name="connsiteY163" fmla="*/ 4994590 h 5102540"/>
              <a:gd name="connsiteX164" fmla="*/ 4353188 w 12191996"/>
              <a:gd name="connsiteY164" fmla="*/ 5032690 h 5102540"/>
              <a:gd name="connsiteX165" fmla="*/ 4316676 w 12191996"/>
              <a:gd name="connsiteY165" fmla="*/ 5051740 h 5102540"/>
              <a:gd name="connsiteX166" fmla="*/ 4275401 w 12191996"/>
              <a:gd name="connsiteY166" fmla="*/ 5067615 h 5102540"/>
              <a:gd name="connsiteX167" fmla="*/ 4229363 w 12191996"/>
              <a:gd name="connsiteY167" fmla="*/ 5081903 h 5102540"/>
              <a:gd name="connsiteX168" fmla="*/ 4176976 w 12191996"/>
              <a:gd name="connsiteY168" fmla="*/ 5093015 h 5102540"/>
              <a:gd name="connsiteX169" fmla="*/ 4116651 w 12191996"/>
              <a:gd name="connsiteY169" fmla="*/ 5100953 h 5102540"/>
              <a:gd name="connsiteX170" fmla="*/ 4048388 w 12191996"/>
              <a:gd name="connsiteY170" fmla="*/ 5102540 h 5102540"/>
              <a:gd name="connsiteX171" fmla="*/ 3980126 w 12191996"/>
              <a:gd name="connsiteY171" fmla="*/ 5100953 h 5102540"/>
              <a:gd name="connsiteX172" fmla="*/ 3919801 w 12191996"/>
              <a:gd name="connsiteY172" fmla="*/ 5093015 h 5102540"/>
              <a:gd name="connsiteX173" fmla="*/ 3867413 w 12191996"/>
              <a:gd name="connsiteY173" fmla="*/ 5081903 h 5102540"/>
              <a:gd name="connsiteX174" fmla="*/ 3821376 w 12191996"/>
              <a:gd name="connsiteY174" fmla="*/ 5067615 h 5102540"/>
              <a:gd name="connsiteX175" fmla="*/ 3780101 w 12191996"/>
              <a:gd name="connsiteY175" fmla="*/ 5051740 h 5102540"/>
              <a:gd name="connsiteX176" fmla="*/ 3743588 w 12191996"/>
              <a:gd name="connsiteY176" fmla="*/ 5032690 h 5102540"/>
              <a:gd name="connsiteX177" fmla="*/ 3705488 w 12191996"/>
              <a:gd name="connsiteY177" fmla="*/ 5013640 h 5102540"/>
              <a:gd name="connsiteX178" fmla="*/ 3667388 w 12191996"/>
              <a:gd name="connsiteY178" fmla="*/ 4994590 h 5102540"/>
              <a:gd name="connsiteX179" fmla="*/ 3630876 w 12191996"/>
              <a:gd name="connsiteY179" fmla="*/ 4978715 h 5102540"/>
              <a:gd name="connsiteX180" fmla="*/ 3589601 w 12191996"/>
              <a:gd name="connsiteY180" fmla="*/ 4962840 h 5102540"/>
              <a:gd name="connsiteX181" fmla="*/ 3543563 w 12191996"/>
              <a:gd name="connsiteY181" fmla="*/ 4946965 h 5102540"/>
              <a:gd name="connsiteX182" fmla="*/ 3491176 w 12191996"/>
              <a:gd name="connsiteY182" fmla="*/ 4935853 h 5102540"/>
              <a:gd name="connsiteX183" fmla="*/ 3430851 w 12191996"/>
              <a:gd name="connsiteY183" fmla="*/ 4929503 h 5102540"/>
              <a:gd name="connsiteX184" fmla="*/ 3361001 w 12191996"/>
              <a:gd name="connsiteY184" fmla="*/ 4926328 h 5102540"/>
              <a:gd name="connsiteX185" fmla="*/ 3294326 w 12191996"/>
              <a:gd name="connsiteY185" fmla="*/ 4929503 h 5102540"/>
              <a:gd name="connsiteX186" fmla="*/ 3234001 w 12191996"/>
              <a:gd name="connsiteY186" fmla="*/ 4935853 h 5102540"/>
              <a:gd name="connsiteX187" fmla="*/ 3181613 w 12191996"/>
              <a:gd name="connsiteY187" fmla="*/ 4946965 h 5102540"/>
              <a:gd name="connsiteX188" fmla="*/ 3135576 w 12191996"/>
              <a:gd name="connsiteY188" fmla="*/ 4962840 h 5102540"/>
              <a:gd name="connsiteX189" fmla="*/ 3094301 w 12191996"/>
              <a:gd name="connsiteY189" fmla="*/ 4978715 h 5102540"/>
              <a:gd name="connsiteX190" fmla="*/ 3057788 w 12191996"/>
              <a:gd name="connsiteY190" fmla="*/ 4994590 h 5102540"/>
              <a:gd name="connsiteX191" fmla="*/ 3019688 w 12191996"/>
              <a:gd name="connsiteY191" fmla="*/ 5013640 h 5102540"/>
              <a:gd name="connsiteX192" fmla="*/ 2981588 w 12191996"/>
              <a:gd name="connsiteY192" fmla="*/ 5032690 h 5102540"/>
              <a:gd name="connsiteX193" fmla="*/ 2945076 w 12191996"/>
              <a:gd name="connsiteY193" fmla="*/ 5051740 h 5102540"/>
              <a:gd name="connsiteX194" fmla="*/ 2903801 w 12191996"/>
              <a:gd name="connsiteY194" fmla="*/ 5067615 h 5102540"/>
              <a:gd name="connsiteX195" fmla="*/ 2857763 w 12191996"/>
              <a:gd name="connsiteY195" fmla="*/ 5081903 h 5102540"/>
              <a:gd name="connsiteX196" fmla="*/ 2805376 w 12191996"/>
              <a:gd name="connsiteY196" fmla="*/ 5093015 h 5102540"/>
              <a:gd name="connsiteX197" fmla="*/ 2745051 w 12191996"/>
              <a:gd name="connsiteY197" fmla="*/ 5100953 h 5102540"/>
              <a:gd name="connsiteX198" fmla="*/ 2676788 w 12191996"/>
              <a:gd name="connsiteY198" fmla="*/ 5102540 h 5102540"/>
              <a:gd name="connsiteX199" fmla="*/ 2608526 w 12191996"/>
              <a:gd name="connsiteY199" fmla="*/ 5100953 h 5102540"/>
              <a:gd name="connsiteX200" fmla="*/ 2548201 w 12191996"/>
              <a:gd name="connsiteY200" fmla="*/ 5093015 h 5102540"/>
              <a:gd name="connsiteX201" fmla="*/ 2495813 w 12191996"/>
              <a:gd name="connsiteY201" fmla="*/ 5081903 h 5102540"/>
              <a:gd name="connsiteX202" fmla="*/ 2449776 w 12191996"/>
              <a:gd name="connsiteY202" fmla="*/ 5067615 h 5102540"/>
              <a:gd name="connsiteX203" fmla="*/ 2408501 w 12191996"/>
              <a:gd name="connsiteY203" fmla="*/ 5051740 h 5102540"/>
              <a:gd name="connsiteX204" fmla="*/ 2371988 w 12191996"/>
              <a:gd name="connsiteY204" fmla="*/ 5032690 h 5102540"/>
              <a:gd name="connsiteX205" fmla="*/ 2333888 w 12191996"/>
              <a:gd name="connsiteY205" fmla="*/ 5013640 h 5102540"/>
              <a:gd name="connsiteX206" fmla="*/ 2295788 w 12191996"/>
              <a:gd name="connsiteY206" fmla="*/ 4994590 h 5102540"/>
              <a:gd name="connsiteX207" fmla="*/ 2259276 w 12191996"/>
              <a:gd name="connsiteY207" fmla="*/ 4978715 h 5102540"/>
              <a:gd name="connsiteX208" fmla="*/ 2218001 w 12191996"/>
              <a:gd name="connsiteY208" fmla="*/ 4962840 h 5102540"/>
              <a:gd name="connsiteX209" fmla="*/ 2171963 w 12191996"/>
              <a:gd name="connsiteY209" fmla="*/ 4946965 h 5102540"/>
              <a:gd name="connsiteX210" fmla="*/ 2119576 w 12191996"/>
              <a:gd name="connsiteY210" fmla="*/ 4935853 h 5102540"/>
              <a:gd name="connsiteX211" fmla="*/ 2059251 w 12191996"/>
              <a:gd name="connsiteY211" fmla="*/ 4929503 h 5102540"/>
              <a:gd name="connsiteX212" fmla="*/ 1990988 w 12191996"/>
              <a:gd name="connsiteY212" fmla="*/ 4926328 h 5102540"/>
              <a:gd name="connsiteX213" fmla="*/ 1922726 w 12191996"/>
              <a:gd name="connsiteY213" fmla="*/ 4929503 h 5102540"/>
              <a:gd name="connsiteX214" fmla="*/ 1862401 w 12191996"/>
              <a:gd name="connsiteY214" fmla="*/ 4935853 h 5102540"/>
              <a:gd name="connsiteX215" fmla="*/ 1810013 w 12191996"/>
              <a:gd name="connsiteY215" fmla="*/ 4946965 h 5102540"/>
              <a:gd name="connsiteX216" fmla="*/ 1763976 w 12191996"/>
              <a:gd name="connsiteY216" fmla="*/ 4962840 h 5102540"/>
              <a:gd name="connsiteX217" fmla="*/ 1722701 w 12191996"/>
              <a:gd name="connsiteY217" fmla="*/ 4978715 h 5102540"/>
              <a:gd name="connsiteX218" fmla="*/ 1686188 w 12191996"/>
              <a:gd name="connsiteY218" fmla="*/ 4994590 h 5102540"/>
              <a:gd name="connsiteX219" fmla="*/ 1648088 w 12191996"/>
              <a:gd name="connsiteY219" fmla="*/ 5013640 h 5102540"/>
              <a:gd name="connsiteX220" fmla="*/ 1609988 w 12191996"/>
              <a:gd name="connsiteY220" fmla="*/ 5032690 h 5102540"/>
              <a:gd name="connsiteX221" fmla="*/ 1573476 w 12191996"/>
              <a:gd name="connsiteY221" fmla="*/ 5051740 h 5102540"/>
              <a:gd name="connsiteX222" fmla="*/ 1532201 w 12191996"/>
              <a:gd name="connsiteY222" fmla="*/ 5067615 h 5102540"/>
              <a:gd name="connsiteX223" fmla="*/ 1486163 w 12191996"/>
              <a:gd name="connsiteY223" fmla="*/ 5081903 h 5102540"/>
              <a:gd name="connsiteX224" fmla="*/ 1433776 w 12191996"/>
              <a:gd name="connsiteY224" fmla="*/ 5093015 h 5102540"/>
              <a:gd name="connsiteX225" fmla="*/ 1373451 w 12191996"/>
              <a:gd name="connsiteY225" fmla="*/ 5100953 h 5102540"/>
              <a:gd name="connsiteX226" fmla="*/ 1305188 w 12191996"/>
              <a:gd name="connsiteY226" fmla="*/ 5102540 h 5102540"/>
              <a:gd name="connsiteX227" fmla="*/ 1236926 w 12191996"/>
              <a:gd name="connsiteY227" fmla="*/ 5100953 h 5102540"/>
              <a:gd name="connsiteX228" fmla="*/ 1176601 w 12191996"/>
              <a:gd name="connsiteY228" fmla="*/ 5093015 h 5102540"/>
              <a:gd name="connsiteX229" fmla="*/ 1124213 w 12191996"/>
              <a:gd name="connsiteY229" fmla="*/ 5081903 h 5102540"/>
              <a:gd name="connsiteX230" fmla="*/ 1078176 w 12191996"/>
              <a:gd name="connsiteY230" fmla="*/ 5067615 h 5102540"/>
              <a:gd name="connsiteX231" fmla="*/ 1036901 w 12191996"/>
              <a:gd name="connsiteY231" fmla="*/ 5051740 h 5102540"/>
              <a:gd name="connsiteX232" fmla="*/ 1000388 w 12191996"/>
              <a:gd name="connsiteY232" fmla="*/ 5032690 h 5102540"/>
              <a:gd name="connsiteX233" fmla="*/ 962288 w 12191996"/>
              <a:gd name="connsiteY233" fmla="*/ 5013640 h 5102540"/>
              <a:gd name="connsiteX234" fmla="*/ 924188 w 12191996"/>
              <a:gd name="connsiteY234" fmla="*/ 4994590 h 5102540"/>
              <a:gd name="connsiteX235" fmla="*/ 887676 w 12191996"/>
              <a:gd name="connsiteY235" fmla="*/ 4978715 h 5102540"/>
              <a:gd name="connsiteX236" fmla="*/ 846401 w 12191996"/>
              <a:gd name="connsiteY236" fmla="*/ 4962840 h 5102540"/>
              <a:gd name="connsiteX237" fmla="*/ 800363 w 12191996"/>
              <a:gd name="connsiteY237" fmla="*/ 4946965 h 5102540"/>
              <a:gd name="connsiteX238" fmla="*/ 747976 w 12191996"/>
              <a:gd name="connsiteY238" fmla="*/ 4935853 h 5102540"/>
              <a:gd name="connsiteX239" fmla="*/ 687651 w 12191996"/>
              <a:gd name="connsiteY239" fmla="*/ 4929503 h 5102540"/>
              <a:gd name="connsiteX240" fmla="*/ 619388 w 12191996"/>
              <a:gd name="connsiteY240" fmla="*/ 4926328 h 5102540"/>
              <a:gd name="connsiteX241" fmla="*/ 551126 w 12191996"/>
              <a:gd name="connsiteY241" fmla="*/ 4929503 h 5102540"/>
              <a:gd name="connsiteX242" fmla="*/ 490801 w 12191996"/>
              <a:gd name="connsiteY242" fmla="*/ 4935853 h 5102540"/>
              <a:gd name="connsiteX243" fmla="*/ 438413 w 12191996"/>
              <a:gd name="connsiteY243" fmla="*/ 4946965 h 5102540"/>
              <a:gd name="connsiteX244" fmla="*/ 392376 w 12191996"/>
              <a:gd name="connsiteY244" fmla="*/ 4962840 h 5102540"/>
              <a:gd name="connsiteX245" fmla="*/ 351101 w 12191996"/>
              <a:gd name="connsiteY245" fmla="*/ 4978715 h 5102540"/>
              <a:gd name="connsiteX246" fmla="*/ 314588 w 12191996"/>
              <a:gd name="connsiteY246" fmla="*/ 4994590 h 5102540"/>
              <a:gd name="connsiteX247" fmla="*/ 276488 w 12191996"/>
              <a:gd name="connsiteY247" fmla="*/ 5013640 h 5102540"/>
              <a:gd name="connsiteX248" fmla="*/ 238388 w 12191996"/>
              <a:gd name="connsiteY248" fmla="*/ 5032690 h 5102540"/>
              <a:gd name="connsiteX249" fmla="*/ 201876 w 12191996"/>
              <a:gd name="connsiteY249" fmla="*/ 5051740 h 5102540"/>
              <a:gd name="connsiteX250" fmla="*/ 160601 w 12191996"/>
              <a:gd name="connsiteY250" fmla="*/ 5067615 h 5102540"/>
              <a:gd name="connsiteX251" fmla="*/ 114563 w 12191996"/>
              <a:gd name="connsiteY251" fmla="*/ 5081903 h 5102540"/>
              <a:gd name="connsiteX252" fmla="*/ 62176 w 12191996"/>
              <a:gd name="connsiteY252" fmla="*/ 5093015 h 5102540"/>
              <a:gd name="connsiteX253" fmla="*/ 1851 w 12191996"/>
              <a:gd name="connsiteY253" fmla="*/ 5100953 h 5102540"/>
              <a:gd name="connsiteX254" fmla="*/ 0 w 12191996"/>
              <a:gd name="connsiteY254" fmla="*/ 5100996 h 5102540"/>
              <a:gd name="connsiteX255" fmla="*/ 0 w 12191996"/>
              <a:gd name="connsiteY255" fmla="*/ 0 h 5102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</a:cxnLst>
            <a:rect l="l" t="t" r="r" b="b"/>
            <a:pathLst>
              <a:path w="12191996" h="5102540">
                <a:moveTo>
                  <a:pt x="0" y="0"/>
                </a:moveTo>
                <a:lnTo>
                  <a:pt x="12191996" y="0"/>
                </a:lnTo>
                <a:lnTo>
                  <a:pt x="12191996" y="5100996"/>
                </a:lnTo>
                <a:lnTo>
                  <a:pt x="12190145" y="5100953"/>
                </a:lnTo>
                <a:lnTo>
                  <a:pt x="12129819" y="5093016"/>
                </a:lnTo>
                <a:lnTo>
                  <a:pt x="12077431" y="5081903"/>
                </a:lnTo>
                <a:lnTo>
                  <a:pt x="12031395" y="5067615"/>
                </a:lnTo>
                <a:lnTo>
                  <a:pt x="11990119" y="5051740"/>
                </a:lnTo>
                <a:lnTo>
                  <a:pt x="11953607" y="5032690"/>
                </a:lnTo>
                <a:lnTo>
                  <a:pt x="11915507" y="5013640"/>
                </a:lnTo>
                <a:lnTo>
                  <a:pt x="11877407" y="4994590"/>
                </a:lnTo>
                <a:lnTo>
                  <a:pt x="11840895" y="4978715"/>
                </a:lnTo>
                <a:lnTo>
                  <a:pt x="11799619" y="4962840"/>
                </a:lnTo>
                <a:lnTo>
                  <a:pt x="11753581" y="4946965"/>
                </a:lnTo>
                <a:lnTo>
                  <a:pt x="11701195" y="4935853"/>
                </a:lnTo>
                <a:lnTo>
                  <a:pt x="11640869" y="4929503"/>
                </a:lnTo>
                <a:lnTo>
                  <a:pt x="11572607" y="4926328"/>
                </a:lnTo>
                <a:lnTo>
                  <a:pt x="11504345" y="4929503"/>
                </a:lnTo>
                <a:lnTo>
                  <a:pt x="11444019" y="4935853"/>
                </a:lnTo>
                <a:lnTo>
                  <a:pt x="11391631" y="4946965"/>
                </a:lnTo>
                <a:lnTo>
                  <a:pt x="11345595" y="4962840"/>
                </a:lnTo>
                <a:lnTo>
                  <a:pt x="11304319" y="4978715"/>
                </a:lnTo>
                <a:lnTo>
                  <a:pt x="11267807" y="4994590"/>
                </a:lnTo>
                <a:lnTo>
                  <a:pt x="11229707" y="5013640"/>
                </a:lnTo>
                <a:lnTo>
                  <a:pt x="11191607" y="5032690"/>
                </a:lnTo>
                <a:lnTo>
                  <a:pt x="11155095" y="5051740"/>
                </a:lnTo>
                <a:lnTo>
                  <a:pt x="11113819" y="5067615"/>
                </a:lnTo>
                <a:lnTo>
                  <a:pt x="11067781" y="5081903"/>
                </a:lnTo>
                <a:lnTo>
                  <a:pt x="11015395" y="5093015"/>
                </a:lnTo>
                <a:lnTo>
                  <a:pt x="10955069" y="5100953"/>
                </a:lnTo>
                <a:lnTo>
                  <a:pt x="10886807" y="5102540"/>
                </a:lnTo>
                <a:lnTo>
                  <a:pt x="10818545" y="5100953"/>
                </a:lnTo>
                <a:lnTo>
                  <a:pt x="10758219" y="5093015"/>
                </a:lnTo>
                <a:lnTo>
                  <a:pt x="10705831" y="5081903"/>
                </a:lnTo>
                <a:lnTo>
                  <a:pt x="10659795" y="5067615"/>
                </a:lnTo>
                <a:lnTo>
                  <a:pt x="10618519" y="5051740"/>
                </a:lnTo>
                <a:lnTo>
                  <a:pt x="10582007" y="5032690"/>
                </a:lnTo>
                <a:lnTo>
                  <a:pt x="10543907" y="5013640"/>
                </a:lnTo>
                <a:lnTo>
                  <a:pt x="10505807" y="4994590"/>
                </a:lnTo>
                <a:lnTo>
                  <a:pt x="10469295" y="4978715"/>
                </a:lnTo>
                <a:lnTo>
                  <a:pt x="10428019" y="4962840"/>
                </a:lnTo>
                <a:lnTo>
                  <a:pt x="10381981" y="4946965"/>
                </a:lnTo>
                <a:lnTo>
                  <a:pt x="10329595" y="4935853"/>
                </a:lnTo>
                <a:lnTo>
                  <a:pt x="10269269" y="4929503"/>
                </a:lnTo>
                <a:lnTo>
                  <a:pt x="10201007" y="4926328"/>
                </a:lnTo>
                <a:lnTo>
                  <a:pt x="10132745" y="4929503"/>
                </a:lnTo>
                <a:lnTo>
                  <a:pt x="10072419" y="4935853"/>
                </a:lnTo>
                <a:lnTo>
                  <a:pt x="10020031" y="4946965"/>
                </a:lnTo>
                <a:lnTo>
                  <a:pt x="9973995" y="4962840"/>
                </a:lnTo>
                <a:lnTo>
                  <a:pt x="9932719" y="4978715"/>
                </a:lnTo>
                <a:lnTo>
                  <a:pt x="9896207" y="4994590"/>
                </a:lnTo>
                <a:lnTo>
                  <a:pt x="9820007" y="5032690"/>
                </a:lnTo>
                <a:lnTo>
                  <a:pt x="9783495" y="5051740"/>
                </a:lnTo>
                <a:lnTo>
                  <a:pt x="9742219" y="5067615"/>
                </a:lnTo>
                <a:lnTo>
                  <a:pt x="9696181" y="5081903"/>
                </a:lnTo>
                <a:lnTo>
                  <a:pt x="9643795" y="5093015"/>
                </a:lnTo>
                <a:lnTo>
                  <a:pt x="9583469" y="5100953"/>
                </a:lnTo>
                <a:lnTo>
                  <a:pt x="9515207" y="5102540"/>
                </a:lnTo>
                <a:lnTo>
                  <a:pt x="9446945" y="5100953"/>
                </a:lnTo>
                <a:lnTo>
                  <a:pt x="9386619" y="5093015"/>
                </a:lnTo>
                <a:lnTo>
                  <a:pt x="9334231" y="5081903"/>
                </a:lnTo>
                <a:lnTo>
                  <a:pt x="9288195" y="5067615"/>
                </a:lnTo>
                <a:lnTo>
                  <a:pt x="9246919" y="5051740"/>
                </a:lnTo>
                <a:lnTo>
                  <a:pt x="9210407" y="5032690"/>
                </a:lnTo>
                <a:lnTo>
                  <a:pt x="9172307" y="5013640"/>
                </a:lnTo>
                <a:lnTo>
                  <a:pt x="9134207" y="4994590"/>
                </a:lnTo>
                <a:lnTo>
                  <a:pt x="9097695" y="4978715"/>
                </a:lnTo>
                <a:lnTo>
                  <a:pt x="9056419" y="4962840"/>
                </a:lnTo>
                <a:lnTo>
                  <a:pt x="9010381" y="4946965"/>
                </a:lnTo>
                <a:lnTo>
                  <a:pt x="8957995" y="4935853"/>
                </a:lnTo>
                <a:lnTo>
                  <a:pt x="8897669" y="4929503"/>
                </a:lnTo>
                <a:lnTo>
                  <a:pt x="8827819" y="4926328"/>
                </a:lnTo>
                <a:lnTo>
                  <a:pt x="8761145" y="4929503"/>
                </a:lnTo>
                <a:lnTo>
                  <a:pt x="8700819" y="4935853"/>
                </a:lnTo>
                <a:lnTo>
                  <a:pt x="8648431" y="4946965"/>
                </a:lnTo>
                <a:lnTo>
                  <a:pt x="8602395" y="4962840"/>
                </a:lnTo>
                <a:lnTo>
                  <a:pt x="8561119" y="4978715"/>
                </a:lnTo>
                <a:lnTo>
                  <a:pt x="8524607" y="4994590"/>
                </a:lnTo>
                <a:lnTo>
                  <a:pt x="8486507" y="5013640"/>
                </a:lnTo>
                <a:lnTo>
                  <a:pt x="8448407" y="5032690"/>
                </a:lnTo>
                <a:lnTo>
                  <a:pt x="8411895" y="5051740"/>
                </a:lnTo>
                <a:lnTo>
                  <a:pt x="8370620" y="5067615"/>
                </a:lnTo>
                <a:lnTo>
                  <a:pt x="8324582" y="5081903"/>
                </a:lnTo>
                <a:lnTo>
                  <a:pt x="8272195" y="5093015"/>
                </a:lnTo>
                <a:lnTo>
                  <a:pt x="8211870" y="5100953"/>
                </a:lnTo>
                <a:lnTo>
                  <a:pt x="8143607" y="5102540"/>
                </a:lnTo>
                <a:lnTo>
                  <a:pt x="8075345" y="5100953"/>
                </a:lnTo>
                <a:lnTo>
                  <a:pt x="8015020" y="5093015"/>
                </a:lnTo>
                <a:lnTo>
                  <a:pt x="7962632" y="5081903"/>
                </a:lnTo>
                <a:lnTo>
                  <a:pt x="7916595" y="5067615"/>
                </a:lnTo>
                <a:lnTo>
                  <a:pt x="7875320" y="5051740"/>
                </a:lnTo>
                <a:lnTo>
                  <a:pt x="7838807" y="5032690"/>
                </a:lnTo>
                <a:lnTo>
                  <a:pt x="7800707" y="5013640"/>
                </a:lnTo>
                <a:lnTo>
                  <a:pt x="7762607" y="4994590"/>
                </a:lnTo>
                <a:lnTo>
                  <a:pt x="7726095" y="4978715"/>
                </a:lnTo>
                <a:lnTo>
                  <a:pt x="7684820" y="4962840"/>
                </a:lnTo>
                <a:lnTo>
                  <a:pt x="7638782" y="4946965"/>
                </a:lnTo>
                <a:lnTo>
                  <a:pt x="7586395" y="4935853"/>
                </a:lnTo>
                <a:lnTo>
                  <a:pt x="7526070" y="4929503"/>
                </a:lnTo>
                <a:lnTo>
                  <a:pt x="7457807" y="4926328"/>
                </a:lnTo>
                <a:lnTo>
                  <a:pt x="7389545" y="4929503"/>
                </a:lnTo>
                <a:lnTo>
                  <a:pt x="7329220" y="4935853"/>
                </a:lnTo>
                <a:lnTo>
                  <a:pt x="7276832" y="4946965"/>
                </a:lnTo>
                <a:lnTo>
                  <a:pt x="7230795" y="4962840"/>
                </a:lnTo>
                <a:lnTo>
                  <a:pt x="7189520" y="4978715"/>
                </a:lnTo>
                <a:lnTo>
                  <a:pt x="7153007" y="4994590"/>
                </a:lnTo>
                <a:lnTo>
                  <a:pt x="7114907" y="5013640"/>
                </a:lnTo>
                <a:lnTo>
                  <a:pt x="7076807" y="5032690"/>
                </a:lnTo>
                <a:lnTo>
                  <a:pt x="7040295" y="5051740"/>
                </a:lnTo>
                <a:lnTo>
                  <a:pt x="6999020" y="5067615"/>
                </a:lnTo>
                <a:lnTo>
                  <a:pt x="6952982" y="5081903"/>
                </a:lnTo>
                <a:lnTo>
                  <a:pt x="6900595" y="5093015"/>
                </a:lnTo>
                <a:lnTo>
                  <a:pt x="6840270" y="5100953"/>
                </a:lnTo>
                <a:lnTo>
                  <a:pt x="6781798" y="5102313"/>
                </a:lnTo>
                <a:lnTo>
                  <a:pt x="6723326" y="5100953"/>
                </a:lnTo>
                <a:lnTo>
                  <a:pt x="6663001" y="5093015"/>
                </a:lnTo>
                <a:lnTo>
                  <a:pt x="6610613" y="5081903"/>
                </a:lnTo>
                <a:lnTo>
                  <a:pt x="6564576" y="5067615"/>
                </a:lnTo>
                <a:lnTo>
                  <a:pt x="6523301" y="5051740"/>
                </a:lnTo>
                <a:lnTo>
                  <a:pt x="6486788" y="5032690"/>
                </a:lnTo>
                <a:lnTo>
                  <a:pt x="6448688" y="5013640"/>
                </a:lnTo>
                <a:lnTo>
                  <a:pt x="6410588" y="4994590"/>
                </a:lnTo>
                <a:lnTo>
                  <a:pt x="6374076" y="4978715"/>
                </a:lnTo>
                <a:lnTo>
                  <a:pt x="6332801" y="4962840"/>
                </a:lnTo>
                <a:lnTo>
                  <a:pt x="6286763" y="4946965"/>
                </a:lnTo>
                <a:lnTo>
                  <a:pt x="6234376" y="4935853"/>
                </a:lnTo>
                <a:lnTo>
                  <a:pt x="6174051" y="4929503"/>
                </a:lnTo>
                <a:lnTo>
                  <a:pt x="6105788" y="4926328"/>
                </a:lnTo>
                <a:lnTo>
                  <a:pt x="6095998" y="4926783"/>
                </a:lnTo>
                <a:lnTo>
                  <a:pt x="6086208" y="4926328"/>
                </a:lnTo>
                <a:lnTo>
                  <a:pt x="6017946" y="4929503"/>
                </a:lnTo>
                <a:lnTo>
                  <a:pt x="5957620" y="4935853"/>
                </a:lnTo>
                <a:lnTo>
                  <a:pt x="5905233" y="4946965"/>
                </a:lnTo>
                <a:lnTo>
                  <a:pt x="5859195" y="4962840"/>
                </a:lnTo>
                <a:lnTo>
                  <a:pt x="5817920" y="4978715"/>
                </a:lnTo>
                <a:lnTo>
                  <a:pt x="5781407" y="4994590"/>
                </a:lnTo>
                <a:lnTo>
                  <a:pt x="5743307" y="5013640"/>
                </a:lnTo>
                <a:lnTo>
                  <a:pt x="5705208" y="5032690"/>
                </a:lnTo>
                <a:lnTo>
                  <a:pt x="5668695" y="5051740"/>
                </a:lnTo>
                <a:lnTo>
                  <a:pt x="5627420" y="5067615"/>
                </a:lnTo>
                <a:lnTo>
                  <a:pt x="5581382" y="5081903"/>
                </a:lnTo>
                <a:lnTo>
                  <a:pt x="5528995" y="5093015"/>
                </a:lnTo>
                <a:lnTo>
                  <a:pt x="5468670" y="5100953"/>
                </a:lnTo>
                <a:lnTo>
                  <a:pt x="5410198" y="5102313"/>
                </a:lnTo>
                <a:lnTo>
                  <a:pt x="5351726" y="5100953"/>
                </a:lnTo>
                <a:lnTo>
                  <a:pt x="5291400" y="5093015"/>
                </a:lnTo>
                <a:lnTo>
                  <a:pt x="5239013" y="5081903"/>
                </a:lnTo>
                <a:lnTo>
                  <a:pt x="5192976" y="5067615"/>
                </a:lnTo>
                <a:lnTo>
                  <a:pt x="5151700" y="5051740"/>
                </a:lnTo>
                <a:lnTo>
                  <a:pt x="5115188" y="5032690"/>
                </a:lnTo>
                <a:lnTo>
                  <a:pt x="5077089" y="5013640"/>
                </a:lnTo>
                <a:lnTo>
                  <a:pt x="5038988" y="4994590"/>
                </a:lnTo>
                <a:lnTo>
                  <a:pt x="5002476" y="4978715"/>
                </a:lnTo>
                <a:lnTo>
                  <a:pt x="4961200" y="4962840"/>
                </a:lnTo>
                <a:lnTo>
                  <a:pt x="4915164" y="4946965"/>
                </a:lnTo>
                <a:lnTo>
                  <a:pt x="4862776" y="4935853"/>
                </a:lnTo>
                <a:lnTo>
                  <a:pt x="4802452" y="4929503"/>
                </a:lnTo>
                <a:lnTo>
                  <a:pt x="4734188" y="4926328"/>
                </a:lnTo>
                <a:lnTo>
                  <a:pt x="4665927" y="4929503"/>
                </a:lnTo>
                <a:lnTo>
                  <a:pt x="4605601" y="4935853"/>
                </a:lnTo>
                <a:lnTo>
                  <a:pt x="4553214" y="4946965"/>
                </a:lnTo>
                <a:lnTo>
                  <a:pt x="4507176" y="4962840"/>
                </a:lnTo>
                <a:lnTo>
                  <a:pt x="4465901" y="4978715"/>
                </a:lnTo>
                <a:lnTo>
                  <a:pt x="4429388" y="4994590"/>
                </a:lnTo>
                <a:lnTo>
                  <a:pt x="4353188" y="5032690"/>
                </a:lnTo>
                <a:lnTo>
                  <a:pt x="4316676" y="5051740"/>
                </a:lnTo>
                <a:lnTo>
                  <a:pt x="4275401" y="5067615"/>
                </a:lnTo>
                <a:lnTo>
                  <a:pt x="4229363" y="5081903"/>
                </a:lnTo>
                <a:lnTo>
                  <a:pt x="4176976" y="5093015"/>
                </a:lnTo>
                <a:lnTo>
                  <a:pt x="4116651" y="5100953"/>
                </a:lnTo>
                <a:lnTo>
                  <a:pt x="4048388" y="5102540"/>
                </a:lnTo>
                <a:lnTo>
                  <a:pt x="3980126" y="5100953"/>
                </a:lnTo>
                <a:lnTo>
                  <a:pt x="3919801" y="5093015"/>
                </a:lnTo>
                <a:lnTo>
                  <a:pt x="3867413" y="5081903"/>
                </a:lnTo>
                <a:lnTo>
                  <a:pt x="3821376" y="5067615"/>
                </a:lnTo>
                <a:lnTo>
                  <a:pt x="3780101" y="5051740"/>
                </a:lnTo>
                <a:lnTo>
                  <a:pt x="3743588" y="5032690"/>
                </a:lnTo>
                <a:lnTo>
                  <a:pt x="3705488" y="5013640"/>
                </a:lnTo>
                <a:lnTo>
                  <a:pt x="3667388" y="4994590"/>
                </a:lnTo>
                <a:lnTo>
                  <a:pt x="3630876" y="4978715"/>
                </a:lnTo>
                <a:lnTo>
                  <a:pt x="3589601" y="4962840"/>
                </a:lnTo>
                <a:lnTo>
                  <a:pt x="3543563" y="4946965"/>
                </a:lnTo>
                <a:lnTo>
                  <a:pt x="3491176" y="4935853"/>
                </a:lnTo>
                <a:lnTo>
                  <a:pt x="3430851" y="4929503"/>
                </a:lnTo>
                <a:lnTo>
                  <a:pt x="3361001" y="4926328"/>
                </a:lnTo>
                <a:lnTo>
                  <a:pt x="3294326" y="4929503"/>
                </a:lnTo>
                <a:lnTo>
                  <a:pt x="3234001" y="4935853"/>
                </a:lnTo>
                <a:lnTo>
                  <a:pt x="3181613" y="4946965"/>
                </a:lnTo>
                <a:lnTo>
                  <a:pt x="3135576" y="4962840"/>
                </a:lnTo>
                <a:lnTo>
                  <a:pt x="3094301" y="4978715"/>
                </a:lnTo>
                <a:lnTo>
                  <a:pt x="3057788" y="4994590"/>
                </a:lnTo>
                <a:lnTo>
                  <a:pt x="3019688" y="5013640"/>
                </a:lnTo>
                <a:lnTo>
                  <a:pt x="2981588" y="5032690"/>
                </a:lnTo>
                <a:lnTo>
                  <a:pt x="2945076" y="5051740"/>
                </a:lnTo>
                <a:lnTo>
                  <a:pt x="2903801" y="5067615"/>
                </a:lnTo>
                <a:lnTo>
                  <a:pt x="2857763" y="5081903"/>
                </a:lnTo>
                <a:lnTo>
                  <a:pt x="2805376" y="5093015"/>
                </a:lnTo>
                <a:lnTo>
                  <a:pt x="2745051" y="5100953"/>
                </a:lnTo>
                <a:lnTo>
                  <a:pt x="2676788" y="5102540"/>
                </a:lnTo>
                <a:lnTo>
                  <a:pt x="2608526" y="5100953"/>
                </a:lnTo>
                <a:lnTo>
                  <a:pt x="2548201" y="5093015"/>
                </a:lnTo>
                <a:lnTo>
                  <a:pt x="2495813" y="5081903"/>
                </a:lnTo>
                <a:lnTo>
                  <a:pt x="2449776" y="5067615"/>
                </a:lnTo>
                <a:lnTo>
                  <a:pt x="2408501" y="5051740"/>
                </a:lnTo>
                <a:lnTo>
                  <a:pt x="2371988" y="5032690"/>
                </a:lnTo>
                <a:lnTo>
                  <a:pt x="2333888" y="5013640"/>
                </a:lnTo>
                <a:lnTo>
                  <a:pt x="2295788" y="4994590"/>
                </a:lnTo>
                <a:lnTo>
                  <a:pt x="2259276" y="4978715"/>
                </a:lnTo>
                <a:lnTo>
                  <a:pt x="2218001" y="4962840"/>
                </a:lnTo>
                <a:lnTo>
                  <a:pt x="2171963" y="4946965"/>
                </a:lnTo>
                <a:lnTo>
                  <a:pt x="2119576" y="4935853"/>
                </a:lnTo>
                <a:lnTo>
                  <a:pt x="2059251" y="4929503"/>
                </a:lnTo>
                <a:lnTo>
                  <a:pt x="1990988" y="4926328"/>
                </a:lnTo>
                <a:lnTo>
                  <a:pt x="1922726" y="4929503"/>
                </a:lnTo>
                <a:lnTo>
                  <a:pt x="1862401" y="4935853"/>
                </a:lnTo>
                <a:lnTo>
                  <a:pt x="1810013" y="4946965"/>
                </a:lnTo>
                <a:lnTo>
                  <a:pt x="1763976" y="4962840"/>
                </a:lnTo>
                <a:lnTo>
                  <a:pt x="1722701" y="4978715"/>
                </a:lnTo>
                <a:lnTo>
                  <a:pt x="1686188" y="4994590"/>
                </a:lnTo>
                <a:lnTo>
                  <a:pt x="1648088" y="5013640"/>
                </a:lnTo>
                <a:lnTo>
                  <a:pt x="1609988" y="5032690"/>
                </a:lnTo>
                <a:lnTo>
                  <a:pt x="1573476" y="5051740"/>
                </a:lnTo>
                <a:lnTo>
                  <a:pt x="1532201" y="5067615"/>
                </a:lnTo>
                <a:lnTo>
                  <a:pt x="1486163" y="5081903"/>
                </a:lnTo>
                <a:lnTo>
                  <a:pt x="1433776" y="5093015"/>
                </a:lnTo>
                <a:lnTo>
                  <a:pt x="1373451" y="5100953"/>
                </a:lnTo>
                <a:lnTo>
                  <a:pt x="1305188" y="5102540"/>
                </a:lnTo>
                <a:lnTo>
                  <a:pt x="1236926" y="5100953"/>
                </a:lnTo>
                <a:lnTo>
                  <a:pt x="1176601" y="5093015"/>
                </a:lnTo>
                <a:lnTo>
                  <a:pt x="1124213" y="5081903"/>
                </a:lnTo>
                <a:lnTo>
                  <a:pt x="1078176" y="5067615"/>
                </a:lnTo>
                <a:lnTo>
                  <a:pt x="1036901" y="5051740"/>
                </a:lnTo>
                <a:lnTo>
                  <a:pt x="1000388" y="5032690"/>
                </a:lnTo>
                <a:lnTo>
                  <a:pt x="962288" y="5013640"/>
                </a:lnTo>
                <a:lnTo>
                  <a:pt x="924188" y="4994590"/>
                </a:lnTo>
                <a:lnTo>
                  <a:pt x="887676" y="4978715"/>
                </a:lnTo>
                <a:lnTo>
                  <a:pt x="846401" y="4962840"/>
                </a:lnTo>
                <a:lnTo>
                  <a:pt x="800363" y="4946965"/>
                </a:lnTo>
                <a:lnTo>
                  <a:pt x="747976" y="4935853"/>
                </a:lnTo>
                <a:lnTo>
                  <a:pt x="687651" y="4929503"/>
                </a:lnTo>
                <a:lnTo>
                  <a:pt x="619388" y="4926328"/>
                </a:lnTo>
                <a:lnTo>
                  <a:pt x="551126" y="4929503"/>
                </a:lnTo>
                <a:lnTo>
                  <a:pt x="490801" y="4935853"/>
                </a:lnTo>
                <a:lnTo>
                  <a:pt x="438413" y="4946965"/>
                </a:lnTo>
                <a:lnTo>
                  <a:pt x="392376" y="4962840"/>
                </a:lnTo>
                <a:lnTo>
                  <a:pt x="351101" y="4978715"/>
                </a:lnTo>
                <a:lnTo>
                  <a:pt x="314588" y="4994590"/>
                </a:lnTo>
                <a:lnTo>
                  <a:pt x="276488" y="5013640"/>
                </a:lnTo>
                <a:lnTo>
                  <a:pt x="238388" y="5032690"/>
                </a:lnTo>
                <a:lnTo>
                  <a:pt x="201876" y="5051740"/>
                </a:lnTo>
                <a:lnTo>
                  <a:pt x="160601" y="5067615"/>
                </a:lnTo>
                <a:lnTo>
                  <a:pt x="114563" y="5081903"/>
                </a:lnTo>
                <a:lnTo>
                  <a:pt x="62176" y="5093015"/>
                </a:lnTo>
                <a:lnTo>
                  <a:pt x="1851" y="5100953"/>
                </a:lnTo>
                <a:lnTo>
                  <a:pt x="0" y="5100996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1" name="Titre 3">
            <a:extLst>
              <a:ext uri="{FF2B5EF4-FFF2-40B4-BE49-F238E27FC236}">
                <a16:creationId xmlns:a16="http://schemas.microsoft.com/office/drawing/2014/main" id="{5DAEEE4D-40D3-4B83-BE24-5F9FD5ECB7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0366" y="2551270"/>
            <a:ext cx="8712970" cy="1110387"/>
          </a:xfrm>
        </p:spPr>
        <p:txBody>
          <a:bodyPr anchor="ctr">
            <a:normAutofit/>
          </a:bodyPr>
          <a:lstStyle/>
          <a:p>
            <a:pPr algn="l">
              <a:lnSpc>
                <a:spcPct val="90000"/>
              </a:lnSpc>
            </a:pPr>
            <a:r>
              <a:rPr lang="fr-FR" sz="2400" b="1" dirty="0"/>
              <a:t>Quels complications en lien direct avec la Sleeve redoutez- vous ?</a:t>
            </a:r>
            <a:endParaRPr lang="fr-FR" sz="2400" dirty="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98C1887B-FB03-4296-8352-8CFA0080FC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4926330"/>
            <a:ext cx="9143997" cy="320591"/>
          </a:xfrm>
          <a:custGeom>
            <a:avLst/>
            <a:gdLst>
              <a:gd name="connsiteX0" fmla="*/ 619389 w 12191996"/>
              <a:gd name="connsiteY0" fmla="*/ 0 h 320591"/>
              <a:gd name="connsiteX1" fmla="*/ 687652 w 12191996"/>
              <a:gd name="connsiteY1" fmla="*/ 3175 h 320591"/>
              <a:gd name="connsiteX2" fmla="*/ 747977 w 12191996"/>
              <a:gd name="connsiteY2" fmla="*/ 9525 h 320591"/>
              <a:gd name="connsiteX3" fmla="*/ 800364 w 12191996"/>
              <a:gd name="connsiteY3" fmla="*/ 20637 h 320591"/>
              <a:gd name="connsiteX4" fmla="*/ 846402 w 12191996"/>
              <a:gd name="connsiteY4" fmla="*/ 36512 h 320591"/>
              <a:gd name="connsiteX5" fmla="*/ 887677 w 12191996"/>
              <a:gd name="connsiteY5" fmla="*/ 52387 h 320591"/>
              <a:gd name="connsiteX6" fmla="*/ 924189 w 12191996"/>
              <a:gd name="connsiteY6" fmla="*/ 68262 h 320591"/>
              <a:gd name="connsiteX7" fmla="*/ 962289 w 12191996"/>
              <a:gd name="connsiteY7" fmla="*/ 87312 h 320591"/>
              <a:gd name="connsiteX8" fmla="*/ 1000389 w 12191996"/>
              <a:gd name="connsiteY8" fmla="*/ 106362 h 320591"/>
              <a:gd name="connsiteX9" fmla="*/ 1036902 w 12191996"/>
              <a:gd name="connsiteY9" fmla="*/ 125412 h 320591"/>
              <a:gd name="connsiteX10" fmla="*/ 1078177 w 12191996"/>
              <a:gd name="connsiteY10" fmla="*/ 141287 h 320591"/>
              <a:gd name="connsiteX11" fmla="*/ 1124214 w 12191996"/>
              <a:gd name="connsiteY11" fmla="*/ 155575 h 320591"/>
              <a:gd name="connsiteX12" fmla="*/ 1176602 w 12191996"/>
              <a:gd name="connsiteY12" fmla="*/ 166687 h 320591"/>
              <a:gd name="connsiteX13" fmla="*/ 1236927 w 12191996"/>
              <a:gd name="connsiteY13" fmla="*/ 174625 h 320591"/>
              <a:gd name="connsiteX14" fmla="*/ 1305189 w 12191996"/>
              <a:gd name="connsiteY14" fmla="*/ 176212 h 320591"/>
              <a:gd name="connsiteX15" fmla="*/ 1373452 w 12191996"/>
              <a:gd name="connsiteY15" fmla="*/ 174625 h 320591"/>
              <a:gd name="connsiteX16" fmla="*/ 1433777 w 12191996"/>
              <a:gd name="connsiteY16" fmla="*/ 166687 h 320591"/>
              <a:gd name="connsiteX17" fmla="*/ 1486164 w 12191996"/>
              <a:gd name="connsiteY17" fmla="*/ 155575 h 320591"/>
              <a:gd name="connsiteX18" fmla="*/ 1532202 w 12191996"/>
              <a:gd name="connsiteY18" fmla="*/ 141287 h 320591"/>
              <a:gd name="connsiteX19" fmla="*/ 1573477 w 12191996"/>
              <a:gd name="connsiteY19" fmla="*/ 125412 h 320591"/>
              <a:gd name="connsiteX20" fmla="*/ 1609989 w 12191996"/>
              <a:gd name="connsiteY20" fmla="*/ 106362 h 320591"/>
              <a:gd name="connsiteX21" fmla="*/ 1648089 w 12191996"/>
              <a:gd name="connsiteY21" fmla="*/ 87312 h 320591"/>
              <a:gd name="connsiteX22" fmla="*/ 1686189 w 12191996"/>
              <a:gd name="connsiteY22" fmla="*/ 68262 h 320591"/>
              <a:gd name="connsiteX23" fmla="*/ 1722702 w 12191996"/>
              <a:gd name="connsiteY23" fmla="*/ 52387 h 320591"/>
              <a:gd name="connsiteX24" fmla="*/ 1763977 w 12191996"/>
              <a:gd name="connsiteY24" fmla="*/ 36512 h 320591"/>
              <a:gd name="connsiteX25" fmla="*/ 1810014 w 12191996"/>
              <a:gd name="connsiteY25" fmla="*/ 20637 h 320591"/>
              <a:gd name="connsiteX26" fmla="*/ 1862402 w 12191996"/>
              <a:gd name="connsiteY26" fmla="*/ 9525 h 320591"/>
              <a:gd name="connsiteX27" fmla="*/ 1922727 w 12191996"/>
              <a:gd name="connsiteY27" fmla="*/ 3175 h 320591"/>
              <a:gd name="connsiteX28" fmla="*/ 1990989 w 12191996"/>
              <a:gd name="connsiteY28" fmla="*/ 0 h 320591"/>
              <a:gd name="connsiteX29" fmla="*/ 2059252 w 12191996"/>
              <a:gd name="connsiteY29" fmla="*/ 3175 h 320591"/>
              <a:gd name="connsiteX30" fmla="*/ 2119577 w 12191996"/>
              <a:gd name="connsiteY30" fmla="*/ 9525 h 320591"/>
              <a:gd name="connsiteX31" fmla="*/ 2171964 w 12191996"/>
              <a:gd name="connsiteY31" fmla="*/ 20637 h 320591"/>
              <a:gd name="connsiteX32" fmla="*/ 2218002 w 12191996"/>
              <a:gd name="connsiteY32" fmla="*/ 36512 h 320591"/>
              <a:gd name="connsiteX33" fmla="*/ 2259277 w 12191996"/>
              <a:gd name="connsiteY33" fmla="*/ 52387 h 320591"/>
              <a:gd name="connsiteX34" fmla="*/ 2295789 w 12191996"/>
              <a:gd name="connsiteY34" fmla="*/ 68262 h 320591"/>
              <a:gd name="connsiteX35" fmla="*/ 2333889 w 12191996"/>
              <a:gd name="connsiteY35" fmla="*/ 87312 h 320591"/>
              <a:gd name="connsiteX36" fmla="*/ 2371989 w 12191996"/>
              <a:gd name="connsiteY36" fmla="*/ 106362 h 320591"/>
              <a:gd name="connsiteX37" fmla="*/ 2408502 w 12191996"/>
              <a:gd name="connsiteY37" fmla="*/ 125412 h 320591"/>
              <a:gd name="connsiteX38" fmla="*/ 2449777 w 12191996"/>
              <a:gd name="connsiteY38" fmla="*/ 141287 h 320591"/>
              <a:gd name="connsiteX39" fmla="*/ 2495814 w 12191996"/>
              <a:gd name="connsiteY39" fmla="*/ 155575 h 320591"/>
              <a:gd name="connsiteX40" fmla="*/ 2548202 w 12191996"/>
              <a:gd name="connsiteY40" fmla="*/ 166687 h 320591"/>
              <a:gd name="connsiteX41" fmla="*/ 2608527 w 12191996"/>
              <a:gd name="connsiteY41" fmla="*/ 174625 h 320591"/>
              <a:gd name="connsiteX42" fmla="*/ 2676789 w 12191996"/>
              <a:gd name="connsiteY42" fmla="*/ 176212 h 320591"/>
              <a:gd name="connsiteX43" fmla="*/ 2745052 w 12191996"/>
              <a:gd name="connsiteY43" fmla="*/ 174625 h 320591"/>
              <a:gd name="connsiteX44" fmla="*/ 2805377 w 12191996"/>
              <a:gd name="connsiteY44" fmla="*/ 166687 h 320591"/>
              <a:gd name="connsiteX45" fmla="*/ 2857764 w 12191996"/>
              <a:gd name="connsiteY45" fmla="*/ 155575 h 320591"/>
              <a:gd name="connsiteX46" fmla="*/ 2903802 w 12191996"/>
              <a:gd name="connsiteY46" fmla="*/ 141287 h 320591"/>
              <a:gd name="connsiteX47" fmla="*/ 2945077 w 12191996"/>
              <a:gd name="connsiteY47" fmla="*/ 125412 h 320591"/>
              <a:gd name="connsiteX48" fmla="*/ 2981589 w 12191996"/>
              <a:gd name="connsiteY48" fmla="*/ 106362 h 320591"/>
              <a:gd name="connsiteX49" fmla="*/ 3019689 w 12191996"/>
              <a:gd name="connsiteY49" fmla="*/ 87312 h 320591"/>
              <a:gd name="connsiteX50" fmla="*/ 3057789 w 12191996"/>
              <a:gd name="connsiteY50" fmla="*/ 68262 h 320591"/>
              <a:gd name="connsiteX51" fmla="*/ 3094302 w 12191996"/>
              <a:gd name="connsiteY51" fmla="*/ 52387 h 320591"/>
              <a:gd name="connsiteX52" fmla="*/ 3135577 w 12191996"/>
              <a:gd name="connsiteY52" fmla="*/ 36512 h 320591"/>
              <a:gd name="connsiteX53" fmla="*/ 3181614 w 12191996"/>
              <a:gd name="connsiteY53" fmla="*/ 20637 h 320591"/>
              <a:gd name="connsiteX54" fmla="*/ 3234002 w 12191996"/>
              <a:gd name="connsiteY54" fmla="*/ 9525 h 320591"/>
              <a:gd name="connsiteX55" fmla="*/ 3294327 w 12191996"/>
              <a:gd name="connsiteY55" fmla="*/ 3175 h 320591"/>
              <a:gd name="connsiteX56" fmla="*/ 3361002 w 12191996"/>
              <a:gd name="connsiteY56" fmla="*/ 0 h 320591"/>
              <a:gd name="connsiteX57" fmla="*/ 3430852 w 12191996"/>
              <a:gd name="connsiteY57" fmla="*/ 3175 h 320591"/>
              <a:gd name="connsiteX58" fmla="*/ 3491177 w 12191996"/>
              <a:gd name="connsiteY58" fmla="*/ 9525 h 320591"/>
              <a:gd name="connsiteX59" fmla="*/ 3543564 w 12191996"/>
              <a:gd name="connsiteY59" fmla="*/ 20637 h 320591"/>
              <a:gd name="connsiteX60" fmla="*/ 3589602 w 12191996"/>
              <a:gd name="connsiteY60" fmla="*/ 36512 h 320591"/>
              <a:gd name="connsiteX61" fmla="*/ 3630877 w 12191996"/>
              <a:gd name="connsiteY61" fmla="*/ 52387 h 320591"/>
              <a:gd name="connsiteX62" fmla="*/ 3667389 w 12191996"/>
              <a:gd name="connsiteY62" fmla="*/ 68262 h 320591"/>
              <a:gd name="connsiteX63" fmla="*/ 3705489 w 12191996"/>
              <a:gd name="connsiteY63" fmla="*/ 87312 h 320591"/>
              <a:gd name="connsiteX64" fmla="*/ 3743589 w 12191996"/>
              <a:gd name="connsiteY64" fmla="*/ 106362 h 320591"/>
              <a:gd name="connsiteX65" fmla="*/ 3780102 w 12191996"/>
              <a:gd name="connsiteY65" fmla="*/ 125412 h 320591"/>
              <a:gd name="connsiteX66" fmla="*/ 3821377 w 12191996"/>
              <a:gd name="connsiteY66" fmla="*/ 141287 h 320591"/>
              <a:gd name="connsiteX67" fmla="*/ 3867414 w 12191996"/>
              <a:gd name="connsiteY67" fmla="*/ 155575 h 320591"/>
              <a:gd name="connsiteX68" fmla="*/ 3919802 w 12191996"/>
              <a:gd name="connsiteY68" fmla="*/ 166687 h 320591"/>
              <a:gd name="connsiteX69" fmla="*/ 3980127 w 12191996"/>
              <a:gd name="connsiteY69" fmla="*/ 174625 h 320591"/>
              <a:gd name="connsiteX70" fmla="*/ 4048389 w 12191996"/>
              <a:gd name="connsiteY70" fmla="*/ 176212 h 320591"/>
              <a:gd name="connsiteX71" fmla="*/ 4116652 w 12191996"/>
              <a:gd name="connsiteY71" fmla="*/ 174625 h 320591"/>
              <a:gd name="connsiteX72" fmla="*/ 4176977 w 12191996"/>
              <a:gd name="connsiteY72" fmla="*/ 166687 h 320591"/>
              <a:gd name="connsiteX73" fmla="*/ 4229364 w 12191996"/>
              <a:gd name="connsiteY73" fmla="*/ 155575 h 320591"/>
              <a:gd name="connsiteX74" fmla="*/ 4275402 w 12191996"/>
              <a:gd name="connsiteY74" fmla="*/ 141287 h 320591"/>
              <a:gd name="connsiteX75" fmla="*/ 4316677 w 12191996"/>
              <a:gd name="connsiteY75" fmla="*/ 125412 h 320591"/>
              <a:gd name="connsiteX76" fmla="*/ 4353189 w 12191996"/>
              <a:gd name="connsiteY76" fmla="*/ 106362 h 320591"/>
              <a:gd name="connsiteX77" fmla="*/ 4429389 w 12191996"/>
              <a:gd name="connsiteY77" fmla="*/ 68262 h 320591"/>
              <a:gd name="connsiteX78" fmla="*/ 4465902 w 12191996"/>
              <a:gd name="connsiteY78" fmla="*/ 52387 h 320591"/>
              <a:gd name="connsiteX79" fmla="*/ 4507177 w 12191996"/>
              <a:gd name="connsiteY79" fmla="*/ 36512 h 320591"/>
              <a:gd name="connsiteX80" fmla="*/ 4553215 w 12191996"/>
              <a:gd name="connsiteY80" fmla="*/ 20637 h 320591"/>
              <a:gd name="connsiteX81" fmla="*/ 4605602 w 12191996"/>
              <a:gd name="connsiteY81" fmla="*/ 9525 h 320591"/>
              <a:gd name="connsiteX82" fmla="*/ 4665928 w 12191996"/>
              <a:gd name="connsiteY82" fmla="*/ 3175 h 320591"/>
              <a:gd name="connsiteX83" fmla="*/ 4734189 w 12191996"/>
              <a:gd name="connsiteY83" fmla="*/ 0 h 320591"/>
              <a:gd name="connsiteX84" fmla="*/ 4802453 w 12191996"/>
              <a:gd name="connsiteY84" fmla="*/ 3175 h 320591"/>
              <a:gd name="connsiteX85" fmla="*/ 4862777 w 12191996"/>
              <a:gd name="connsiteY85" fmla="*/ 9525 h 320591"/>
              <a:gd name="connsiteX86" fmla="*/ 4915165 w 12191996"/>
              <a:gd name="connsiteY86" fmla="*/ 20637 h 320591"/>
              <a:gd name="connsiteX87" fmla="*/ 4961201 w 12191996"/>
              <a:gd name="connsiteY87" fmla="*/ 36512 h 320591"/>
              <a:gd name="connsiteX88" fmla="*/ 5002477 w 12191996"/>
              <a:gd name="connsiteY88" fmla="*/ 52387 h 320591"/>
              <a:gd name="connsiteX89" fmla="*/ 5038989 w 12191996"/>
              <a:gd name="connsiteY89" fmla="*/ 68262 h 320591"/>
              <a:gd name="connsiteX90" fmla="*/ 5077090 w 12191996"/>
              <a:gd name="connsiteY90" fmla="*/ 87312 h 320591"/>
              <a:gd name="connsiteX91" fmla="*/ 5115189 w 12191996"/>
              <a:gd name="connsiteY91" fmla="*/ 106362 h 320591"/>
              <a:gd name="connsiteX92" fmla="*/ 5151701 w 12191996"/>
              <a:gd name="connsiteY92" fmla="*/ 125412 h 320591"/>
              <a:gd name="connsiteX93" fmla="*/ 5192977 w 12191996"/>
              <a:gd name="connsiteY93" fmla="*/ 141287 h 320591"/>
              <a:gd name="connsiteX94" fmla="*/ 5239014 w 12191996"/>
              <a:gd name="connsiteY94" fmla="*/ 155575 h 320591"/>
              <a:gd name="connsiteX95" fmla="*/ 5291401 w 12191996"/>
              <a:gd name="connsiteY95" fmla="*/ 166687 h 320591"/>
              <a:gd name="connsiteX96" fmla="*/ 5351727 w 12191996"/>
              <a:gd name="connsiteY96" fmla="*/ 174625 h 320591"/>
              <a:gd name="connsiteX97" fmla="*/ 5410199 w 12191996"/>
              <a:gd name="connsiteY97" fmla="*/ 175985 h 320591"/>
              <a:gd name="connsiteX98" fmla="*/ 5468671 w 12191996"/>
              <a:gd name="connsiteY98" fmla="*/ 174625 h 320591"/>
              <a:gd name="connsiteX99" fmla="*/ 5528996 w 12191996"/>
              <a:gd name="connsiteY99" fmla="*/ 166687 h 320591"/>
              <a:gd name="connsiteX100" fmla="*/ 5581383 w 12191996"/>
              <a:gd name="connsiteY100" fmla="*/ 155575 h 320591"/>
              <a:gd name="connsiteX101" fmla="*/ 5627421 w 12191996"/>
              <a:gd name="connsiteY101" fmla="*/ 141287 h 320591"/>
              <a:gd name="connsiteX102" fmla="*/ 5668696 w 12191996"/>
              <a:gd name="connsiteY102" fmla="*/ 125412 h 320591"/>
              <a:gd name="connsiteX103" fmla="*/ 5705209 w 12191996"/>
              <a:gd name="connsiteY103" fmla="*/ 106362 h 320591"/>
              <a:gd name="connsiteX104" fmla="*/ 5743308 w 12191996"/>
              <a:gd name="connsiteY104" fmla="*/ 87312 h 320591"/>
              <a:gd name="connsiteX105" fmla="*/ 5781408 w 12191996"/>
              <a:gd name="connsiteY105" fmla="*/ 68262 h 320591"/>
              <a:gd name="connsiteX106" fmla="*/ 5817921 w 12191996"/>
              <a:gd name="connsiteY106" fmla="*/ 52387 h 320591"/>
              <a:gd name="connsiteX107" fmla="*/ 5859196 w 12191996"/>
              <a:gd name="connsiteY107" fmla="*/ 36512 h 320591"/>
              <a:gd name="connsiteX108" fmla="*/ 5905234 w 12191996"/>
              <a:gd name="connsiteY108" fmla="*/ 20637 h 320591"/>
              <a:gd name="connsiteX109" fmla="*/ 5957621 w 12191996"/>
              <a:gd name="connsiteY109" fmla="*/ 9525 h 320591"/>
              <a:gd name="connsiteX110" fmla="*/ 6017947 w 12191996"/>
              <a:gd name="connsiteY110" fmla="*/ 3175 h 320591"/>
              <a:gd name="connsiteX111" fmla="*/ 6086209 w 12191996"/>
              <a:gd name="connsiteY111" fmla="*/ 0 h 320591"/>
              <a:gd name="connsiteX112" fmla="*/ 6095999 w 12191996"/>
              <a:gd name="connsiteY112" fmla="*/ 455 h 320591"/>
              <a:gd name="connsiteX113" fmla="*/ 6105789 w 12191996"/>
              <a:gd name="connsiteY113" fmla="*/ 0 h 320591"/>
              <a:gd name="connsiteX114" fmla="*/ 6174052 w 12191996"/>
              <a:gd name="connsiteY114" fmla="*/ 3175 h 320591"/>
              <a:gd name="connsiteX115" fmla="*/ 6234377 w 12191996"/>
              <a:gd name="connsiteY115" fmla="*/ 9525 h 320591"/>
              <a:gd name="connsiteX116" fmla="*/ 6286764 w 12191996"/>
              <a:gd name="connsiteY116" fmla="*/ 20637 h 320591"/>
              <a:gd name="connsiteX117" fmla="*/ 6332802 w 12191996"/>
              <a:gd name="connsiteY117" fmla="*/ 36512 h 320591"/>
              <a:gd name="connsiteX118" fmla="*/ 6374077 w 12191996"/>
              <a:gd name="connsiteY118" fmla="*/ 52387 h 320591"/>
              <a:gd name="connsiteX119" fmla="*/ 6410589 w 12191996"/>
              <a:gd name="connsiteY119" fmla="*/ 68262 h 320591"/>
              <a:gd name="connsiteX120" fmla="*/ 6448689 w 12191996"/>
              <a:gd name="connsiteY120" fmla="*/ 87312 h 320591"/>
              <a:gd name="connsiteX121" fmla="*/ 6486789 w 12191996"/>
              <a:gd name="connsiteY121" fmla="*/ 106362 h 320591"/>
              <a:gd name="connsiteX122" fmla="*/ 6523302 w 12191996"/>
              <a:gd name="connsiteY122" fmla="*/ 125412 h 320591"/>
              <a:gd name="connsiteX123" fmla="*/ 6564577 w 12191996"/>
              <a:gd name="connsiteY123" fmla="*/ 141287 h 320591"/>
              <a:gd name="connsiteX124" fmla="*/ 6610614 w 12191996"/>
              <a:gd name="connsiteY124" fmla="*/ 155575 h 320591"/>
              <a:gd name="connsiteX125" fmla="*/ 6663002 w 12191996"/>
              <a:gd name="connsiteY125" fmla="*/ 166687 h 320591"/>
              <a:gd name="connsiteX126" fmla="*/ 6723327 w 12191996"/>
              <a:gd name="connsiteY126" fmla="*/ 174625 h 320591"/>
              <a:gd name="connsiteX127" fmla="*/ 6781799 w 12191996"/>
              <a:gd name="connsiteY127" fmla="*/ 175985 h 320591"/>
              <a:gd name="connsiteX128" fmla="*/ 6840271 w 12191996"/>
              <a:gd name="connsiteY128" fmla="*/ 174625 h 320591"/>
              <a:gd name="connsiteX129" fmla="*/ 6900596 w 12191996"/>
              <a:gd name="connsiteY129" fmla="*/ 166687 h 320591"/>
              <a:gd name="connsiteX130" fmla="*/ 6952983 w 12191996"/>
              <a:gd name="connsiteY130" fmla="*/ 155575 h 320591"/>
              <a:gd name="connsiteX131" fmla="*/ 6999021 w 12191996"/>
              <a:gd name="connsiteY131" fmla="*/ 141287 h 320591"/>
              <a:gd name="connsiteX132" fmla="*/ 7040296 w 12191996"/>
              <a:gd name="connsiteY132" fmla="*/ 125412 h 320591"/>
              <a:gd name="connsiteX133" fmla="*/ 7076808 w 12191996"/>
              <a:gd name="connsiteY133" fmla="*/ 106362 h 320591"/>
              <a:gd name="connsiteX134" fmla="*/ 7114908 w 12191996"/>
              <a:gd name="connsiteY134" fmla="*/ 87312 h 320591"/>
              <a:gd name="connsiteX135" fmla="*/ 7153008 w 12191996"/>
              <a:gd name="connsiteY135" fmla="*/ 68262 h 320591"/>
              <a:gd name="connsiteX136" fmla="*/ 7189521 w 12191996"/>
              <a:gd name="connsiteY136" fmla="*/ 52387 h 320591"/>
              <a:gd name="connsiteX137" fmla="*/ 7230796 w 12191996"/>
              <a:gd name="connsiteY137" fmla="*/ 36512 h 320591"/>
              <a:gd name="connsiteX138" fmla="*/ 7276833 w 12191996"/>
              <a:gd name="connsiteY138" fmla="*/ 20637 h 320591"/>
              <a:gd name="connsiteX139" fmla="*/ 7329221 w 12191996"/>
              <a:gd name="connsiteY139" fmla="*/ 9525 h 320591"/>
              <a:gd name="connsiteX140" fmla="*/ 7389546 w 12191996"/>
              <a:gd name="connsiteY140" fmla="*/ 3175 h 320591"/>
              <a:gd name="connsiteX141" fmla="*/ 7457808 w 12191996"/>
              <a:gd name="connsiteY141" fmla="*/ 0 h 320591"/>
              <a:gd name="connsiteX142" fmla="*/ 7526071 w 12191996"/>
              <a:gd name="connsiteY142" fmla="*/ 3175 h 320591"/>
              <a:gd name="connsiteX143" fmla="*/ 7586396 w 12191996"/>
              <a:gd name="connsiteY143" fmla="*/ 9525 h 320591"/>
              <a:gd name="connsiteX144" fmla="*/ 7638783 w 12191996"/>
              <a:gd name="connsiteY144" fmla="*/ 20637 h 320591"/>
              <a:gd name="connsiteX145" fmla="*/ 7684821 w 12191996"/>
              <a:gd name="connsiteY145" fmla="*/ 36512 h 320591"/>
              <a:gd name="connsiteX146" fmla="*/ 7726096 w 12191996"/>
              <a:gd name="connsiteY146" fmla="*/ 52387 h 320591"/>
              <a:gd name="connsiteX147" fmla="*/ 7762608 w 12191996"/>
              <a:gd name="connsiteY147" fmla="*/ 68262 h 320591"/>
              <a:gd name="connsiteX148" fmla="*/ 7800708 w 12191996"/>
              <a:gd name="connsiteY148" fmla="*/ 87312 h 320591"/>
              <a:gd name="connsiteX149" fmla="*/ 7838808 w 12191996"/>
              <a:gd name="connsiteY149" fmla="*/ 106362 h 320591"/>
              <a:gd name="connsiteX150" fmla="*/ 7875321 w 12191996"/>
              <a:gd name="connsiteY150" fmla="*/ 125412 h 320591"/>
              <a:gd name="connsiteX151" fmla="*/ 7916596 w 12191996"/>
              <a:gd name="connsiteY151" fmla="*/ 141287 h 320591"/>
              <a:gd name="connsiteX152" fmla="*/ 7962633 w 12191996"/>
              <a:gd name="connsiteY152" fmla="*/ 155575 h 320591"/>
              <a:gd name="connsiteX153" fmla="*/ 8015021 w 12191996"/>
              <a:gd name="connsiteY153" fmla="*/ 166687 h 320591"/>
              <a:gd name="connsiteX154" fmla="*/ 8075346 w 12191996"/>
              <a:gd name="connsiteY154" fmla="*/ 174625 h 320591"/>
              <a:gd name="connsiteX155" fmla="*/ 8143608 w 12191996"/>
              <a:gd name="connsiteY155" fmla="*/ 176212 h 320591"/>
              <a:gd name="connsiteX156" fmla="*/ 8211871 w 12191996"/>
              <a:gd name="connsiteY156" fmla="*/ 174625 h 320591"/>
              <a:gd name="connsiteX157" fmla="*/ 8272196 w 12191996"/>
              <a:gd name="connsiteY157" fmla="*/ 166687 h 320591"/>
              <a:gd name="connsiteX158" fmla="*/ 8324583 w 12191996"/>
              <a:gd name="connsiteY158" fmla="*/ 155575 h 320591"/>
              <a:gd name="connsiteX159" fmla="*/ 8370621 w 12191996"/>
              <a:gd name="connsiteY159" fmla="*/ 141287 h 320591"/>
              <a:gd name="connsiteX160" fmla="*/ 8411896 w 12191996"/>
              <a:gd name="connsiteY160" fmla="*/ 125412 h 320591"/>
              <a:gd name="connsiteX161" fmla="*/ 8448408 w 12191996"/>
              <a:gd name="connsiteY161" fmla="*/ 106362 h 320591"/>
              <a:gd name="connsiteX162" fmla="*/ 8486508 w 12191996"/>
              <a:gd name="connsiteY162" fmla="*/ 87312 h 320591"/>
              <a:gd name="connsiteX163" fmla="*/ 8524608 w 12191996"/>
              <a:gd name="connsiteY163" fmla="*/ 68262 h 320591"/>
              <a:gd name="connsiteX164" fmla="*/ 8561120 w 12191996"/>
              <a:gd name="connsiteY164" fmla="*/ 52387 h 320591"/>
              <a:gd name="connsiteX165" fmla="*/ 8602396 w 12191996"/>
              <a:gd name="connsiteY165" fmla="*/ 36512 h 320591"/>
              <a:gd name="connsiteX166" fmla="*/ 8648432 w 12191996"/>
              <a:gd name="connsiteY166" fmla="*/ 20637 h 320591"/>
              <a:gd name="connsiteX167" fmla="*/ 8700820 w 12191996"/>
              <a:gd name="connsiteY167" fmla="*/ 9525 h 320591"/>
              <a:gd name="connsiteX168" fmla="*/ 8761146 w 12191996"/>
              <a:gd name="connsiteY168" fmla="*/ 3175 h 320591"/>
              <a:gd name="connsiteX169" fmla="*/ 8827820 w 12191996"/>
              <a:gd name="connsiteY169" fmla="*/ 0 h 320591"/>
              <a:gd name="connsiteX170" fmla="*/ 8897670 w 12191996"/>
              <a:gd name="connsiteY170" fmla="*/ 3175 h 320591"/>
              <a:gd name="connsiteX171" fmla="*/ 8957996 w 12191996"/>
              <a:gd name="connsiteY171" fmla="*/ 9525 h 320591"/>
              <a:gd name="connsiteX172" fmla="*/ 9010382 w 12191996"/>
              <a:gd name="connsiteY172" fmla="*/ 20637 h 320591"/>
              <a:gd name="connsiteX173" fmla="*/ 9056420 w 12191996"/>
              <a:gd name="connsiteY173" fmla="*/ 36512 h 320591"/>
              <a:gd name="connsiteX174" fmla="*/ 9097696 w 12191996"/>
              <a:gd name="connsiteY174" fmla="*/ 52387 h 320591"/>
              <a:gd name="connsiteX175" fmla="*/ 9134208 w 12191996"/>
              <a:gd name="connsiteY175" fmla="*/ 68262 h 320591"/>
              <a:gd name="connsiteX176" fmla="*/ 9172308 w 12191996"/>
              <a:gd name="connsiteY176" fmla="*/ 87312 h 320591"/>
              <a:gd name="connsiteX177" fmla="*/ 9210408 w 12191996"/>
              <a:gd name="connsiteY177" fmla="*/ 106362 h 320591"/>
              <a:gd name="connsiteX178" fmla="*/ 9246920 w 12191996"/>
              <a:gd name="connsiteY178" fmla="*/ 125412 h 320591"/>
              <a:gd name="connsiteX179" fmla="*/ 9288196 w 12191996"/>
              <a:gd name="connsiteY179" fmla="*/ 141287 h 320591"/>
              <a:gd name="connsiteX180" fmla="*/ 9334232 w 12191996"/>
              <a:gd name="connsiteY180" fmla="*/ 155575 h 320591"/>
              <a:gd name="connsiteX181" fmla="*/ 9386620 w 12191996"/>
              <a:gd name="connsiteY181" fmla="*/ 166687 h 320591"/>
              <a:gd name="connsiteX182" fmla="*/ 9446946 w 12191996"/>
              <a:gd name="connsiteY182" fmla="*/ 174625 h 320591"/>
              <a:gd name="connsiteX183" fmla="*/ 9515208 w 12191996"/>
              <a:gd name="connsiteY183" fmla="*/ 176212 h 320591"/>
              <a:gd name="connsiteX184" fmla="*/ 9583470 w 12191996"/>
              <a:gd name="connsiteY184" fmla="*/ 174625 h 320591"/>
              <a:gd name="connsiteX185" fmla="*/ 9643796 w 12191996"/>
              <a:gd name="connsiteY185" fmla="*/ 166687 h 320591"/>
              <a:gd name="connsiteX186" fmla="*/ 9696182 w 12191996"/>
              <a:gd name="connsiteY186" fmla="*/ 155575 h 320591"/>
              <a:gd name="connsiteX187" fmla="*/ 9742220 w 12191996"/>
              <a:gd name="connsiteY187" fmla="*/ 141287 h 320591"/>
              <a:gd name="connsiteX188" fmla="*/ 9783496 w 12191996"/>
              <a:gd name="connsiteY188" fmla="*/ 125412 h 320591"/>
              <a:gd name="connsiteX189" fmla="*/ 9820008 w 12191996"/>
              <a:gd name="connsiteY189" fmla="*/ 106362 h 320591"/>
              <a:gd name="connsiteX190" fmla="*/ 9896208 w 12191996"/>
              <a:gd name="connsiteY190" fmla="*/ 68262 h 320591"/>
              <a:gd name="connsiteX191" fmla="*/ 9932720 w 12191996"/>
              <a:gd name="connsiteY191" fmla="*/ 52387 h 320591"/>
              <a:gd name="connsiteX192" fmla="*/ 9973996 w 12191996"/>
              <a:gd name="connsiteY192" fmla="*/ 36512 h 320591"/>
              <a:gd name="connsiteX193" fmla="*/ 10020032 w 12191996"/>
              <a:gd name="connsiteY193" fmla="*/ 20637 h 320591"/>
              <a:gd name="connsiteX194" fmla="*/ 10072420 w 12191996"/>
              <a:gd name="connsiteY194" fmla="*/ 9525 h 320591"/>
              <a:gd name="connsiteX195" fmla="*/ 10132746 w 12191996"/>
              <a:gd name="connsiteY195" fmla="*/ 3175 h 320591"/>
              <a:gd name="connsiteX196" fmla="*/ 10201008 w 12191996"/>
              <a:gd name="connsiteY196" fmla="*/ 0 h 320591"/>
              <a:gd name="connsiteX197" fmla="*/ 10269270 w 12191996"/>
              <a:gd name="connsiteY197" fmla="*/ 3175 h 320591"/>
              <a:gd name="connsiteX198" fmla="*/ 10329596 w 12191996"/>
              <a:gd name="connsiteY198" fmla="*/ 9525 h 320591"/>
              <a:gd name="connsiteX199" fmla="*/ 10381982 w 12191996"/>
              <a:gd name="connsiteY199" fmla="*/ 20637 h 320591"/>
              <a:gd name="connsiteX200" fmla="*/ 10428020 w 12191996"/>
              <a:gd name="connsiteY200" fmla="*/ 36512 h 320591"/>
              <a:gd name="connsiteX201" fmla="*/ 10469296 w 12191996"/>
              <a:gd name="connsiteY201" fmla="*/ 52387 h 320591"/>
              <a:gd name="connsiteX202" fmla="*/ 10505808 w 12191996"/>
              <a:gd name="connsiteY202" fmla="*/ 68262 h 320591"/>
              <a:gd name="connsiteX203" fmla="*/ 10543908 w 12191996"/>
              <a:gd name="connsiteY203" fmla="*/ 87312 h 320591"/>
              <a:gd name="connsiteX204" fmla="*/ 10582008 w 12191996"/>
              <a:gd name="connsiteY204" fmla="*/ 106362 h 320591"/>
              <a:gd name="connsiteX205" fmla="*/ 10618520 w 12191996"/>
              <a:gd name="connsiteY205" fmla="*/ 125412 h 320591"/>
              <a:gd name="connsiteX206" fmla="*/ 10659796 w 12191996"/>
              <a:gd name="connsiteY206" fmla="*/ 141287 h 320591"/>
              <a:gd name="connsiteX207" fmla="*/ 10705832 w 12191996"/>
              <a:gd name="connsiteY207" fmla="*/ 155575 h 320591"/>
              <a:gd name="connsiteX208" fmla="*/ 10758220 w 12191996"/>
              <a:gd name="connsiteY208" fmla="*/ 166687 h 320591"/>
              <a:gd name="connsiteX209" fmla="*/ 10818546 w 12191996"/>
              <a:gd name="connsiteY209" fmla="*/ 174625 h 320591"/>
              <a:gd name="connsiteX210" fmla="*/ 10886808 w 12191996"/>
              <a:gd name="connsiteY210" fmla="*/ 176212 h 320591"/>
              <a:gd name="connsiteX211" fmla="*/ 10955070 w 12191996"/>
              <a:gd name="connsiteY211" fmla="*/ 174625 h 320591"/>
              <a:gd name="connsiteX212" fmla="*/ 11015396 w 12191996"/>
              <a:gd name="connsiteY212" fmla="*/ 166687 h 320591"/>
              <a:gd name="connsiteX213" fmla="*/ 11067782 w 12191996"/>
              <a:gd name="connsiteY213" fmla="*/ 155575 h 320591"/>
              <a:gd name="connsiteX214" fmla="*/ 11113820 w 12191996"/>
              <a:gd name="connsiteY214" fmla="*/ 141287 h 320591"/>
              <a:gd name="connsiteX215" fmla="*/ 11155096 w 12191996"/>
              <a:gd name="connsiteY215" fmla="*/ 125412 h 320591"/>
              <a:gd name="connsiteX216" fmla="*/ 11191608 w 12191996"/>
              <a:gd name="connsiteY216" fmla="*/ 106362 h 320591"/>
              <a:gd name="connsiteX217" fmla="*/ 11229708 w 12191996"/>
              <a:gd name="connsiteY217" fmla="*/ 87312 h 320591"/>
              <a:gd name="connsiteX218" fmla="*/ 11267808 w 12191996"/>
              <a:gd name="connsiteY218" fmla="*/ 68262 h 320591"/>
              <a:gd name="connsiteX219" fmla="*/ 11304320 w 12191996"/>
              <a:gd name="connsiteY219" fmla="*/ 52387 h 320591"/>
              <a:gd name="connsiteX220" fmla="*/ 11345596 w 12191996"/>
              <a:gd name="connsiteY220" fmla="*/ 36512 h 320591"/>
              <a:gd name="connsiteX221" fmla="*/ 11391632 w 12191996"/>
              <a:gd name="connsiteY221" fmla="*/ 20637 h 320591"/>
              <a:gd name="connsiteX222" fmla="*/ 11444020 w 12191996"/>
              <a:gd name="connsiteY222" fmla="*/ 9525 h 320591"/>
              <a:gd name="connsiteX223" fmla="*/ 11504346 w 12191996"/>
              <a:gd name="connsiteY223" fmla="*/ 3175 h 320591"/>
              <a:gd name="connsiteX224" fmla="*/ 11572608 w 12191996"/>
              <a:gd name="connsiteY224" fmla="*/ 0 h 320591"/>
              <a:gd name="connsiteX225" fmla="*/ 11640870 w 12191996"/>
              <a:gd name="connsiteY225" fmla="*/ 3175 h 320591"/>
              <a:gd name="connsiteX226" fmla="*/ 11701196 w 12191996"/>
              <a:gd name="connsiteY226" fmla="*/ 9525 h 320591"/>
              <a:gd name="connsiteX227" fmla="*/ 11753582 w 12191996"/>
              <a:gd name="connsiteY227" fmla="*/ 20637 h 320591"/>
              <a:gd name="connsiteX228" fmla="*/ 11799620 w 12191996"/>
              <a:gd name="connsiteY228" fmla="*/ 36512 h 320591"/>
              <a:gd name="connsiteX229" fmla="*/ 11840896 w 12191996"/>
              <a:gd name="connsiteY229" fmla="*/ 52387 h 320591"/>
              <a:gd name="connsiteX230" fmla="*/ 11877408 w 12191996"/>
              <a:gd name="connsiteY230" fmla="*/ 68262 h 320591"/>
              <a:gd name="connsiteX231" fmla="*/ 11915508 w 12191996"/>
              <a:gd name="connsiteY231" fmla="*/ 87312 h 320591"/>
              <a:gd name="connsiteX232" fmla="*/ 11953608 w 12191996"/>
              <a:gd name="connsiteY232" fmla="*/ 106362 h 320591"/>
              <a:gd name="connsiteX233" fmla="*/ 11990120 w 12191996"/>
              <a:gd name="connsiteY233" fmla="*/ 125412 h 320591"/>
              <a:gd name="connsiteX234" fmla="*/ 12031396 w 12191996"/>
              <a:gd name="connsiteY234" fmla="*/ 141287 h 320591"/>
              <a:gd name="connsiteX235" fmla="*/ 12077432 w 12191996"/>
              <a:gd name="connsiteY235" fmla="*/ 155575 h 320591"/>
              <a:gd name="connsiteX236" fmla="*/ 12129820 w 12191996"/>
              <a:gd name="connsiteY236" fmla="*/ 166688 h 320591"/>
              <a:gd name="connsiteX237" fmla="*/ 12190146 w 12191996"/>
              <a:gd name="connsiteY237" fmla="*/ 174625 h 320591"/>
              <a:gd name="connsiteX238" fmla="*/ 12191996 w 12191996"/>
              <a:gd name="connsiteY238" fmla="*/ 174668 h 320591"/>
              <a:gd name="connsiteX239" fmla="*/ 12191996 w 12191996"/>
              <a:gd name="connsiteY239" fmla="*/ 319047 h 320591"/>
              <a:gd name="connsiteX240" fmla="*/ 12190146 w 12191996"/>
              <a:gd name="connsiteY240" fmla="*/ 319004 h 320591"/>
              <a:gd name="connsiteX241" fmla="*/ 12129820 w 12191996"/>
              <a:gd name="connsiteY241" fmla="*/ 311067 h 320591"/>
              <a:gd name="connsiteX242" fmla="*/ 12077432 w 12191996"/>
              <a:gd name="connsiteY242" fmla="*/ 299954 h 320591"/>
              <a:gd name="connsiteX243" fmla="*/ 12031396 w 12191996"/>
              <a:gd name="connsiteY243" fmla="*/ 285666 h 320591"/>
              <a:gd name="connsiteX244" fmla="*/ 11990120 w 12191996"/>
              <a:gd name="connsiteY244" fmla="*/ 269791 h 320591"/>
              <a:gd name="connsiteX245" fmla="*/ 11953608 w 12191996"/>
              <a:gd name="connsiteY245" fmla="*/ 250741 h 320591"/>
              <a:gd name="connsiteX246" fmla="*/ 11915508 w 12191996"/>
              <a:gd name="connsiteY246" fmla="*/ 231691 h 320591"/>
              <a:gd name="connsiteX247" fmla="*/ 11877408 w 12191996"/>
              <a:gd name="connsiteY247" fmla="*/ 212641 h 320591"/>
              <a:gd name="connsiteX248" fmla="*/ 11840896 w 12191996"/>
              <a:gd name="connsiteY248" fmla="*/ 196766 h 320591"/>
              <a:gd name="connsiteX249" fmla="*/ 11799620 w 12191996"/>
              <a:gd name="connsiteY249" fmla="*/ 180891 h 320591"/>
              <a:gd name="connsiteX250" fmla="*/ 11753582 w 12191996"/>
              <a:gd name="connsiteY250" fmla="*/ 165016 h 320591"/>
              <a:gd name="connsiteX251" fmla="*/ 11701196 w 12191996"/>
              <a:gd name="connsiteY251" fmla="*/ 153904 h 320591"/>
              <a:gd name="connsiteX252" fmla="*/ 11640870 w 12191996"/>
              <a:gd name="connsiteY252" fmla="*/ 147554 h 320591"/>
              <a:gd name="connsiteX253" fmla="*/ 11572608 w 12191996"/>
              <a:gd name="connsiteY253" fmla="*/ 144379 h 320591"/>
              <a:gd name="connsiteX254" fmla="*/ 11504346 w 12191996"/>
              <a:gd name="connsiteY254" fmla="*/ 147554 h 320591"/>
              <a:gd name="connsiteX255" fmla="*/ 11444020 w 12191996"/>
              <a:gd name="connsiteY255" fmla="*/ 153904 h 320591"/>
              <a:gd name="connsiteX256" fmla="*/ 11391632 w 12191996"/>
              <a:gd name="connsiteY256" fmla="*/ 165016 h 320591"/>
              <a:gd name="connsiteX257" fmla="*/ 11345596 w 12191996"/>
              <a:gd name="connsiteY257" fmla="*/ 180891 h 320591"/>
              <a:gd name="connsiteX258" fmla="*/ 11304320 w 12191996"/>
              <a:gd name="connsiteY258" fmla="*/ 196766 h 320591"/>
              <a:gd name="connsiteX259" fmla="*/ 11267808 w 12191996"/>
              <a:gd name="connsiteY259" fmla="*/ 212641 h 320591"/>
              <a:gd name="connsiteX260" fmla="*/ 11229708 w 12191996"/>
              <a:gd name="connsiteY260" fmla="*/ 231691 h 320591"/>
              <a:gd name="connsiteX261" fmla="*/ 11191608 w 12191996"/>
              <a:gd name="connsiteY261" fmla="*/ 250741 h 320591"/>
              <a:gd name="connsiteX262" fmla="*/ 11155096 w 12191996"/>
              <a:gd name="connsiteY262" fmla="*/ 269791 h 320591"/>
              <a:gd name="connsiteX263" fmla="*/ 11113820 w 12191996"/>
              <a:gd name="connsiteY263" fmla="*/ 285666 h 320591"/>
              <a:gd name="connsiteX264" fmla="*/ 11067782 w 12191996"/>
              <a:gd name="connsiteY264" fmla="*/ 299954 h 320591"/>
              <a:gd name="connsiteX265" fmla="*/ 11015396 w 12191996"/>
              <a:gd name="connsiteY265" fmla="*/ 311066 h 320591"/>
              <a:gd name="connsiteX266" fmla="*/ 10955070 w 12191996"/>
              <a:gd name="connsiteY266" fmla="*/ 319004 h 320591"/>
              <a:gd name="connsiteX267" fmla="*/ 10886808 w 12191996"/>
              <a:gd name="connsiteY267" fmla="*/ 320591 h 320591"/>
              <a:gd name="connsiteX268" fmla="*/ 10818546 w 12191996"/>
              <a:gd name="connsiteY268" fmla="*/ 319004 h 320591"/>
              <a:gd name="connsiteX269" fmla="*/ 10758220 w 12191996"/>
              <a:gd name="connsiteY269" fmla="*/ 311066 h 320591"/>
              <a:gd name="connsiteX270" fmla="*/ 10705832 w 12191996"/>
              <a:gd name="connsiteY270" fmla="*/ 299954 h 320591"/>
              <a:gd name="connsiteX271" fmla="*/ 10659796 w 12191996"/>
              <a:gd name="connsiteY271" fmla="*/ 285666 h 320591"/>
              <a:gd name="connsiteX272" fmla="*/ 10618520 w 12191996"/>
              <a:gd name="connsiteY272" fmla="*/ 269791 h 320591"/>
              <a:gd name="connsiteX273" fmla="*/ 10582008 w 12191996"/>
              <a:gd name="connsiteY273" fmla="*/ 250741 h 320591"/>
              <a:gd name="connsiteX274" fmla="*/ 10543908 w 12191996"/>
              <a:gd name="connsiteY274" fmla="*/ 231691 h 320591"/>
              <a:gd name="connsiteX275" fmla="*/ 10505808 w 12191996"/>
              <a:gd name="connsiteY275" fmla="*/ 212641 h 320591"/>
              <a:gd name="connsiteX276" fmla="*/ 10469296 w 12191996"/>
              <a:gd name="connsiteY276" fmla="*/ 196766 h 320591"/>
              <a:gd name="connsiteX277" fmla="*/ 10428020 w 12191996"/>
              <a:gd name="connsiteY277" fmla="*/ 180891 h 320591"/>
              <a:gd name="connsiteX278" fmla="*/ 10381982 w 12191996"/>
              <a:gd name="connsiteY278" fmla="*/ 165016 h 320591"/>
              <a:gd name="connsiteX279" fmla="*/ 10329596 w 12191996"/>
              <a:gd name="connsiteY279" fmla="*/ 153904 h 320591"/>
              <a:gd name="connsiteX280" fmla="*/ 10269270 w 12191996"/>
              <a:gd name="connsiteY280" fmla="*/ 147554 h 320591"/>
              <a:gd name="connsiteX281" fmla="*/ 10201008 w 12191996"/>
              <a:gd name="connsiteY281" fmla="*/ 144379 h 320591"/>
              <a:gd name="connsiteX282" fmla="*/ 10132746 w 12191996"/>
              <a:gd name="connsiteY282" fmla="*/ 147554 h 320591"/>
              <a:gd name="connsiteX283" fmla="*/ 10072420 w 12191996"/>
              <a:gd name="connsiteY283" fmla="*/ 153904 h 320591"/>
              <a:gd name="connsiteX284" fmla="*/ 10020032 w 12191996"/>
              <a:gd name="connsiteY284" fmla="*/ 165016 h 320591"/>
              <a:gd name="connsiteX285" fmla="*/ 9973996 w 12191996"/>
              <a:gd name="connsiteY285" fmla="*/ 180891 h 320591"/>
              <a:gd name="connsiteX286" fmla="*/ 9932720 w 12191996"/>
              <a:gd name="connsiteY286" fmla="*/ 196766 h 320591"/>
              <a:gd name="connsiteX287" fmla="*/ 9896208 w 12191996"/>
              <a:gd name="connsiteY287" fmla="*/ 212641 h 320591"/>
              <a:gd name="connsiteX288" fmla="*/ 9820008 w 12191996"/>
              <a:gd name="connsiteY288" fmla="*/ 250741 h 320591"/>
              <a:gd name="connsiteX289" fmla="*/ 9783496 w 12191996"/>
              <a:gd name="connsiteY289" fmla="*/ 269791 h 320591"/>
              <a:gd name="connsiteX290" fmla="*/ 9742220 w 12191996"/>
              <a:gd name="connsiteY290" fmla="*/ 285666 h 320591"/>
              <a:gd name="connsiteX291" fmla="*/ 9696182 w 12191996"/>
              <a:gd name="connsiteY291" fmla="*/ 299954 h 320591"/>
              <a:gd name="connsiteX292" fmla="*/ 9643796 w 12191996"/>
              <a:gd name="connsiteY292" fmla="*/ 311066 h 320591"/>
              <a:gd name="connsiteX293" fmla="*/ 9583470 w 12191996"/>
              <a:gd name="connsiteY293" fmla="*/ 319004 h 320591"/>
              <a:gd name="connsiteX294" fmla="*/ 9515208 w 12191996"/>
              <a:gd name="connsiteY294" fmla="*/ 320591 h 320591"/>
              <a:gd name="connsiteX295" fmla="*/ 9446946 w 12191996"/>
              <a:gd name="connsiteY295" fmla="*/ 319004 h 320591"/>
              <a:gd name="connsiteX296" fmla="*/ 9386620 w 12191996"/>
              <a:gd name="connsiteY296" fmla="*/ 311066 h 320591"/>
              <a:gd name="connsiteX297" fmla="*/ 9334232 w 12191996"/>
              <a:gd name="connsiteY297" fmla="*/ 299954 h 320591"/>
              <a:gd name="connsiteX298" fmla="*/ 9288196 w 12191996"/>
              <a:gd name="connsiteY298" fmla="*/ 285666 h 320591"/>
              <a:gd name="connsiteX299" fmla="*/ 9246920 w 12191996"/>
              <a:gd name="connsiteY299" fmla="*/ 269791 h 320591"/>
              <a:gd name="connsiteX300" fmla="*/ 9210408 w 12191996"/>
              <a:gd name="connsiteY300" fmla="*/ 250741 h 320591"/>
              <a:gd name="connsiteX301" fmla="*/ 9172308 w 12191996"/>
              <a:gd name="connsiteY301" fmla="*/ 231691 h 320591"/>
              <a:gd name="connsiteX302" fmla="*/ 9134208 w 12191996"/>
              <a:gd name="connsiteY302" fmla="*/ 212641 h 320591"/>
              <a:gd name="connsiteX303" fmla="*/ 9097696 w 12191996"/>
              <a:gd name="connsiteY303" fmla="*/ 196766 h 320591"/>
              <a:gd name="connsiteX304" fmla="*/ 9056420 w 12191996"/>
              <a:gd name="connsiteY304" fmla="*/ 180891 h 320591"/>
              <a:gd name="connsiteX305" fmla="*/ 9010382 w 12191996"/>
              <a:gd name="connsiteY305" fmla="*/ 165016 h 320591"/>
              <a:gd name="connsiteX306" fmla="*/ 8957996 w 12191996"/>
              <a:gd name="connsiteY306" fmla="*/ 153904 h 320591"/>
              <a:gd name="connsiteX307" fmla="*/ 8897670 w 12191996"/>
              <a:gd name="connsiteY307" fmla="*/ 147554 h 320591"/>
              <a:gd name="connsiteX308" fmla="*/ 8827820 w 12191996"/>
              <a:gd name="connsiteY308" fmla="*/ 144379 h 320591"/>
              <a:gd name="connsiteX309" fmla="*/ 8761146 w 12191996"/>
              <a:gd name="connsiteY309" fmla="*/ 147554 h 320591"/>
              <a:gd name="connsiteX310" fmla="*/ 8700820 w 12191996"/>
              <a:gd name="connsiteY310" fmla="*/ 153904 h 320591"/>
              <a:gd name="connsiteX311" fmla="*/ 8648432 w 12191996"/>
              <a:gd name="connsiteY311" fmla="*/ 165016 h 320591"/>
              <a:gd name="connsiteX312" fmla="*/ 8602396 w 12191996"/>
              <a:gd name="connsiteY312" fmla="*/ 180891 h 320591"/>
              <a:gd name="connsiteX313" fmla="*/ 8561120 w 12191996"/>
              <a:gd name="connsiteY313" fmla="*/ 196766 h 320591"/>
              <a:gd name="connsiteX314" fmla="*/ 8524608 w 12191996"/>
              <a:gd name="connsiteY314" fmla="*/ 212641 h 320591"/>
              <a:gd name="connsiteX315" fmla="*/ 8486508 w 12191996"/>
              <a:gd name="connsiteY315" fmla="*/ 231691 h 320591"/>
              <a:gd name="connsiteX316" fmla="*/ 8448408 w 12191996"/>
              <a:gd name="connsiteY316" fmla="*/ 250741 h 320591"/>
              <a:gd name="connsiteX317" fmla="*/ 8411896 w 12191996"/>
              <a:gd name="connsiteY317" fmla="*/ 269791 h 320591"/>
              <a:gd name="connsiteX318" fmla="*/ 8370621 w 12191996"/>
              <a:gd name="connsiteY318" fmla="*/ 285666 h 320591"/>
              <a:gd name="connsiteX319" fmla="*/ 8324583 w 12191996"/>
              <a:gd name="connsiteY319" fmla="*/ 299954 h 320591"/>
              <a:gd name="connsiteX320" fmla="*/ 8272196 w 12191996"/>
              <a:gd name="connsiteY320" fmla="*/ 311066 h 320591"/>
              <a:gd name="connsiteX321" fmla="*/ 8211871 w 12191996"/>
              <a:gd name="connsiteY321" fmla="*/ 319004 h 320591"/>
              <a:gd name="connsiteX322" fmla="*/ 8143608 w 12191996"/>
              <a:gd name="connsiteY322" fmla="*/ 320591 h 320591"/>
              <a:gd name="connsiteX323" fmla="*/ 8075346 w 12191996"/>
              <a:gd name="connsiteY323" fmla="*/ 319004 h 320591"/>
              <a:gd name="connsiteX324" fmla="*/ 8015021 w 12191996"/>
              <a:gd name="connsiteY324" fmla="*/ 311066 h 320591"/>
              <a:gd name="connsiteX325" fmla="*/ 7962633 w 12191996"/>
              <a:gd name="connsiteY325" fmla="*/ 299954 h 320591"/>
              <a:gd name="connsiteX326" fmla="*/ 7916596 w 12191996"/>
              <a:gd name="connsiteY326" fmla="*/ 285666 h 320591"/>
              <a:gd name="connsiteX327" fmla="*/ 7875321 w 12191996"/>
              <a:gd name="connsiteY327" fmla="*/ 269791 h 320591"/>
              <a:gd name="connsiteX328" fmla="*/ 7838808 w 12191996"/>
              <a:gd name="connsiteY328" fmla="*/ 250741 h 320591"/>
              <a:gd name="connsiteX329" fmla="*/ 7800708 w 12191996"/>
              <a:gd name="connsiteY329" fmla="*/ 231691 h 320591"/>
              <a:gd name="connsiteX330" fmla="*/ 7762608 w 12191996"/>
              <a:gd name="connsiteY330" fmla="*/ 212641 h 320591"/>
              <a:gd name="connsiteX331" fmla="*/ 7726096 w 12191996"/>
              <a:gd name="connsiteY331" fmla="*/ 196766 h 320591"/>
              <a:gd name="connsiteX332" fmla="*/ 7684821 w 12191996"/>
              <a:gd name="connsiteY332" fmla="*/ 180891 h 320591"/>
              <a:gd name="connsiteX333" fmla="*/ 7638783 w 12191996"/>
              <a:gd name="connsiteY333" fmla="*/ 165016 h 320591"/>
              <a:gd name="connsiteX334" fmla="*/ 7586396 w 12191996"/>
              <a:gd name="connsiteY334" fmla="*/ 153904 h 320591"/>
              <a:gd name="connsiteX335" fmla="*/ 7526071 w 12191996"/>
              <a:gd name="connsiteY335" fmla="*/ 147554 h 320591"/>
              <a:gd name="connsiteX336" fmla="*/ 7457808 w 12191996"/>
              <a:gd name="connsiteY336" fmla="*/ 144379 h 320591"/>
              <a:gd name="connsiteX337" fmla="*/ 7389546 w 12191996"/>
              <a:gd name="connsiteY337" fmla="*/ 147554 h 320591"/>
              <a:gd name="connsiteX338" fmla="*/ 7329221 w 12191996"/>
              <a:gd name="connsiteY338" fmla="*/ 153904 h 320591"/>
              <a:gd name="connsiteX339" fmla="*/ 7276833 w 12191996"/>
              <a:gd name="connsiteY339" fmla="*/ 165016 h 320591"/>
              <a:gd name="connsiteX340" fmla="*/ 7230796 w 12191996"/>
              <a:gd name="connsiteY340" fmla="*/ 180891 h 320591"/>
              <a:gd name="connsiteX341" fmla="*/ 7189521 w 12191996"/>
              <a:gd name="connsiteY341" fmla="*/ 196766 h 320591"/>
              <a:gd name="connsiteX342" fmla="*/ 7153008 w 12191996"/>
              <a:gd name="connsiteY342" fmla="*/ 212641 h 320591"/>
              <a:gd name="connsiteX343" fmla="*/ 7114908 w 12191996"/>
              <a:gd name="connsiteY343" fmla="*/ 231691 h 320591"/>
              <a:gd name="connsiteX344" fmla="*/ 7076808 w 12191996"/>
              <a:gd name="connsiteY344" fmla="*/ 250741 h 320591"/>
              <a:gd name="connsiteX345" fmla="*/ 7040296 w 12191996"/>
              <a:gd name="connsiteY345" fmla="*/ 269791 h 320591"/>
              <a:gd name="connsiteX346" fmla="*/ 6999021 w 12191996"/>
              <a:gd name="connsiteY346" fmla="*/ 285666 h 320591"/>
              <a:gd name="connsiteX347" fmla="*/ 6952983 w 12191996"/>
              <a:gd name="connsiteY347" fmla="*/ 299954 h 320591"/>
              <a:gd name="connsiteX348" fmla="*/ 6900596 w 12191996"/>
              <a:gd name="connsiteY348" fmla="*/ 311066 h 320591"/>
              <a:gd name="connsiteX349" fmla="*/ 6840271 w 12191996"/>
              <a:gd name="connsiteY349" fmla="*/ 319004 h 320591"/>
              <a:gd name="connsiteX350" fmla="*/ 6781799 w 12191996"/>
              <a:gd name="connsiteY350" fmla="*/ 320364 h 320591"/>
              <a:gd name="connsiteX351" fmla="*/ 6723327 w 12191996"/>
              <a:gd name="connsiteY351" fmla="*/ 319004 h 320591"/>
              <a:gd name="connsiteX352" fmla="*/ 6663002 w 12191996"/>
              <a:gd name="connsiteY352" fmla="*/ 311066 h 320591"/>
              <a:gd name="connsiteX353" fmla="*/ 6610614 w 12191996"/>
              <a:gd name="connsiteY353" fmla="*/ 299954 h 320591"/>
              <a:gd name="connsiteX354" fmla="*/ 6564577 w 12191996"/>
              <a:gd name="connsiteY354" fmla="*/ 285666 h 320591"/>
              <a:gd name="connsiteX355" fmla="*/ 6523302 w 12191996"/>
              <a:gd name="connsiteY355" fmla="*/ 269791 h 320591"/>
              <a:gd name="connsiteX356" fmla="*/ 6486789 w 12191996"/>
              <a:gd name="connsiteY356" fmla="*/ 250741 h 320591"/>
              <a:gd name="connsiteX357" fmla="*/ 6448689 w 12191996"/>
              <a:gd name="connsiteY357" fmla="*/ 231691 h 320591"/>
              <a:gd name="connsiteX358" fmla="*/ 6410589 w 12191996"/>
              <a:gd name="connsiteY358" fmla="*/ 212641 h 320591"/>
              <a:gd name="connsiteX359" fmla="*/ 6374077 w 12191996"/>
              <a:gd name="connsiteY359" fmla="*/ 196766 h 320591"/>
              <a:gd name="connsiteX360" fmla="*/ 6332802 w 12191996"/>
              <a:gd name="connsiteY360" fmla="*/ 180891 h 320591"/>
              <a:gd name="connsiteX361" fmla="*/ 6286764 w 12191996"/>
              <a:gd name="connsiteY361" fmla="*/ 165016 h 320591"/>
              <a:gd name="connsiteX362" fmla="*/ 6234377 w 12191996"/>
              <a:gd name="connsiteY362" fmla="*/ 153904 h 320591"/>
              <a:gd name="connsiteX363" fmla="*/ 6174052 w 12191996"/>
              <a:gd name="connsiteY363" fmla="*/ 147554 h 320591"/>
              <a:gd name="connsiteX364" fmla="*/ 6105789 w 12191996"/>
              <a:gd name="connsiteY364" fmla="*/ 144379 h 320591"/>
              <a:gd name="connsiteX365" fmla="*/ 6095999 w 12191996"/>
              <a:gd name="connsiteY365" fmla="*/ 144834 h 320591"/>
              <a:gd name="connsiteX366" fmla="*/ 6086208 w 12191996"/>
              <a:gd name="connsiteY366" fmla="*/ 144379 h 320591"/>
              <a:gd name="connsiteX367" fmla="*/ 6017947 w 12191996"/>
              <a:gd name="connsiteY367" fmla="*/ 147554 h 320591"/>
              <a:gd name="connsiteX368" fmla="*/ 5957621 w 12191996"/>
              <a:gd name="connsiteY368" fmla="*/ 153904 h 320591"/>
              <a:gd name="connsiteX369" fmla="*/ 5905234 w 12191996"/>
              <a:gd name="connsiteY369" fmla="*/ 165016 h 320591"/>
              <a:gd name="connsiteX370" fmla="*/ 5859196 w 12191996"/>
              <a:gd name="connsiteY370" fmla="*/ 180891 h 320591"/>
              <a:gd name="connsiteX371" fmla="*/ 5817921 w 12191996"/>
              <a:gd name="connsiteY371" fmla="*/ 196766 h 320591"/>
              <a:gd name="connsiteX372" fmla="*/ 5781408 w 12191996"/>
              <a:gd name="connsiteY372" fmla="*/ 212641 h 320591"/>
              <a:gd name="connsiteX373" fmla="*/ 5743308 w 12191996"/>
              <a:gd name="connsiteY373" fmla="*/ 231691 h 320591"/>
              <a:gd name="connsiteX374" fmla="*/ 5705209 w 12191996"/>
              <a:gd name="connsiteY374" fmla="*/ 250741 h 320591"/>
              <a:gd name="connsiteX375" fmla="*/ 5668696 w 12191996"/>
              <a:gd name="connsiteY375" fmla="*/ 269791 h 320591"/>
              <a:gd name="connsiteX376" fmla="*/ 5627421 w 12191996"/>
              <a:gd name="connsiteY376" fmla="*/ 285666 h 320591"/>
              <a:gd name="connsiteX377" fmla="*/ 5581383 w 12191996"/>
              <a:gd name="connsiteY377" fmla="*/ 299954 h 320591"/>
              <a:gd name="connsiteX378" fmla="*/ 5528996 w 12191996"/>
              <a:gd name="connsiteY378" fmla="*/ 311066 h 320591"/>
              <a:gd name="connsiteX379" fmla="*/ 5468671 w 12191996"/>
              <a:gd name="connsiteY379" fmla="*/ 319004 h 320591"/>
              <a:gd name="connsiteX380" fmla="*/ 5410199 w 12191996"/>
              <a:gd name="connsiteY380" fmla="*/ 320364 h 320591"/>
              <a:gd name="connsiteX381" fmla="*/ 5351727 w 12191996"/>
              <a:gd name="connsiteY381" fmla="*/ 319004 h 320591"/>
              <a:gd name="connsiteX382" fmla="*/ 5291401 w 12191996"/>
              <a:gd name="connsiteY382" fmla="*/ 311066 h 320591"/>
              <a:gd name="connsiteX383" fmla="*/ 5239014 w 12191996"/>
              <a:gd name="connsiteY383" fmla="*/ 299954 h 320591"/>
              <a:gd name="connsiteX384" fmla="*/ 5192976 w 12191996"/>
              <a:gd name="connsiteY384" fmla="*/ 285666 h 320591"/>
              <a:gd name="connsiteX385" fmla="*/ 5151701 w 12191996"/>
              <a:gd name="connsiteY385" fmla="*/ 269791 h 320591"/>
              <a:gd name="connsiteX386" fmla="*/ 5115189 w 12191996"/>
              <a:gd name="connsiteY386" fmla="*/ 250741 h 320591"/>
              <a:gd name="connsiteX387" fmla="*/ 5077089 w 12191996"/>
              <a:gd name="connsiteY387" fmla="*/ 231691 h 320591"/>
              <a:gd name="connsiteX388" fmla="*/ 5038989 w 12191996"/>
              <a:gd name="connsiteY388" fmla="*/ 212641 h 320591"/>
              <a:gd name="connsiteX389" fmla="*/ 5002476 w 12191996"/>
              <a:gd name="connsiteY389" fmla="*/ 196766 h 320591"/>
              <a:gd name="connsiteX390" fmla="*/ 4961201 w 12191996"/>
              <a:gd name="connsiteY390" fmla="*/ 180891 h 320591"/>
              <a:gd name="connsiteX391" fmla="*/ 4915165 w 12191996"/>
              <a:gd name="connsiteY391" fmla="*/ 165016 h 320591"/>
              <a:gd name="connsiteX392" fmla="*/ 4862777 w 12191996"/>
              <a:gd name="connsiteY392" fmla="*/ 153904 h 320591"/>
              <a:gd name="connsiteX393" fmla="*/ 4802453 w 12191996"/>
              <a:gd name="connsiteY393" fmla="*/ 147554 h 320591"/>
              <a:gd name="connsiteX394" fmla="*/ 4734189 w 12191996"/>
              <a:gd name="connsiteY394" fmla="*/ 144379 h 320591"/>
              <a:gd name="connsiteX395" fmla="*/ 4665928 w 12191996"/>
              <a:gd name="connsiteY395" fmla="*/ 147554 h 320591"/>
              <a:gd name="connsiteX396" fmla="*/ 4605602 w 12191996"/>
              <a:gd name="connsiteY396" fmla="*/ 153904 h 320591"/>
              <a:gd name="connsiteX397" fmla="*/ 4553214 w 12191996"/>
              <a:gd name="connsiteY397" fmla="*/ 165016 h 320591"/>
              <a:gd name="connsiteX398" fmla="*/ 4507177 w 12191996"/>
              <a:gd name="connsiteY398" fmla="*/ 180891 h 320591"/>
              <a:gd name="connsiteX399" fmla="*/ 4465902 w 12191996"/>
              <a:gd name="connsiteY399" fmla="*/ 196766 h 320591"/>
              <a:gd name="connsiteX400" fmla="*/ 4429389 w 12191996"/>
              <a:gd name="connsiteY400" fmla="*/ 212641 h 320591"/>
              <a:gd name="connsiteX401" fmla="*/ 4353189 w 12191996"/>
              <a:gd name="connsiteY401" fmla="*/ 250741 h 320591"/>
              <a:gd name="connsiteX402" fmla="*/ 4316677 w 12191996"/>
              <a:gd name="connsiteY402" fmla="*/ 269791 h 320591"/>
              <a:gd name="connsiteX403" fmla="*/ 4275402 w 12191996"/>
              <a:gd name="connsiteY403" fmla="*/ 285666 h 320591"/>
              <a:gd name="connsiteX404" fmla="*/ 4229364 w 12191996"/>
              <a:gd name="connsiteY404" fmla="*/ 299954 h 320591"/>
              <a:gd name="connsiteX405" fmla="*/ 4176977 w 12191996"/>
              <a:gd name="connsiteY405" fmla="*/ 311066 h 320591"/>
              <a:gd name="connsiteX406" fmla="*/ 4116652 w 12191996"/>
              <a:gd name="connsiteY406" fmla="*/ 319004 h 320591"/>
              <a:gd name="connsiteX407" fmla="*/ 4048389 w 12191996"/>
              <a:gd name="connsiteY407" fmla="*/ 320591 h 320591"/>
              <a:gd name="connsiteX408" fmla="*/ 3980127 w 12191996"/>
              <a:gd name="connsiteY408" fmla="*/ 319004 h 320591"/>
              <a:gd name="connsiteX409" fmla="*/ 3919802 w 12191996"/>
              <a:gd name="connsiteY409" fmla="*/ 311066 h 320591"/>
              <a:gd name="connsiteX410" fmla="*/ 3867414 w 12191996"/>
              <a:gd name="connsiteY410" fmla="*/ 299954 h 320591"/>
              <a:gd name="connsiteX411" fmla="*/ 3821377 w 12191996"/>
              <a:gd name="connsiteY411" fmla="*/ 285666 h 320591"/>
              <a:gd name="connsiteX412" fmla="*/ 3780102 w 12191996"/>
              <a:gd name="connsiteY412" fmla="*/ 269791 h 320591"/>
              <a:gd name="connsiteX413" fmla="*/ 3743589 w 12191996"/>
              <a:gd name="connsiteY413" fmla="*/ 250741 h 320591"/>
              <a:gd name="connsiteX414" fmla="*/ 3705489 w 12191996"/>
              <a:gd name="connsiteY414" fmla="*/ 231691 h 320591"/>
              <a:gd name="connsiteX415" fmla="*/ 3667389 w 12191996"/>
              <a:gd name="connsiteY415" fmla="*/ 212641 h 320591"/>
              <a:gd name="connsiteX416" fmla="*/ 3630877 w 12191996"/>
              <a:gd name="connsiteY416" fmla="*/ 196766 h 320591"/>
              <a:gd name="connsiteX417" fmla="*/ 3589602 w 12191996"/>
              <a:gd name="connsiteY417" fmla="*/ 180891 h 320591"/>
              <a:gd name="connsiteX418" fmla="*/ 3543564 w 12191996"/>
              <a:gd name="connsiteY418" fmla="*/ 165016 h 320591"/>
              <a:gd name="connsiteX419" fmla="*/ 3491177 w 12191996"/>
              <a:gd name="connsiteY419" fmla="*/ 153904 h 320591"/>
              <a:gd name="connsiteX420" fmla="*/ 3430852 w 12191996"/>
              <a:gd name="connsiteY420" fmla="*/ 147554 h 320591"/>
              <a:gd name="connsiteX421" fmla="*/ 3361002 w 12191996"/>
              <a:gd name="connsiteY421" fmla="*/ 144379 h 320591"/>
              <a:gd name="connsiteX422" fmla="*/ 3294327 w 12191996"/>
              <a:gd name="connsiteY422" fmla="*/ 147554 h 320591"/>
              <a:gd name="connsiteX423" fmla="*/ 3234002 w 12191996"/>
              <a:gd name="connsiteY423" fmla="*/ 153904 h 320591"/>
              <a:gd name="connsiteX424" fmla="*/ 3181614 w 12191996"/>
              <a:gd name="connsiteY424" fmla="*/ 165016 h 320591"/>
              <a:gd name="connsiteX425" fmla="*/ 3135577 w 12191996"/>
              <a:gd name="connsiteY425" fmla="*/ 180891 h 320591"/>
              <a:gd name="connsiteX426" fmla="*/ 3094302 w 12191996"/>
              <a:gd name="connsiteY426" fmla="*/ 196766 h 320591"/>
              <a:gd name="connsiteX427" fmla="*/ 3057789 w 12191996"/>
              <a:gd name="connsiteY427" fmla="*/ 212641 h 320591"/>
              <a:gd name="connsiteX428" fmla="*/ 3019689 w 12191996"/>
              <a:gd name="connsiteY428" fmla="*/ 231691 h 320591"/>
              <a:gd name="connsiteX429" fmla="*/ 2981589 w 12191996"/>
              <a:gd name="connsiteY429" fmla="*/ 250741 h 320591"/>
              <a:gd name="connsiteX430" fmla="*/ 2945077 w 12191996"/>
              <a:gd name="connsiteY430" fmla="*/ 269791 h 320591"/>
              <a:gd name="connsiteX431" fmla="*/ 2903802 w 12191996"/>
              <a:gd name="connsiteY431" fmla="*/ 285666 h 320591"/>
              <a:gd name="connsiteX432" fmla="*/ 2857764 w 12191996"/>
              <a:gd name="connsiteY432" fmla="*/ 299954 h 320591"/>
              <a:gd name="connsiteX433" fmla="*/ 2805377 w 12191996"/>
              <a:gd name="connsiteY433" fmla="*/ 311066 h 320591"/>
              <a:gd name="connsiteX434" fmla="*/ 2745052 w 12191996"/>
              <a:gd name="connsiteY434" fmla="*/ 319004 h 320591"/>
              <a:gd name="connsiteX435" fmla="*/ 2676789 w 12191996"/>
              <a:gd name="connsiteY435" fmla="*/ 320591 h 320591"/>
              <a:gd name="connsiteX436" fmla="*/ 2608527 w 12191996"/>
              <a:gd name="connsiteY436" fmla="*/ 319004 h 320591"/>
              <a:gd name="connsiteX437" fmla="*/ 2548202 w 12191996"/>
              <a:gd name="connsiteY437" fmla="*/ 311066 h 320591"/>
              <a:gd name="connsiteX438" fmla="*/ 2495814 w 12191996"/>
              <a:gd name="connsiteY438" fmla="*/ 299954 h 320591"/>
              <a:gd name="connsiteX439" fmla="*/ 2449777 w 12191996"/>
              <a:gd name="connsiteY439" fmla="*/ 285666 h 320591"/>
              <a:gd name="connsiteX440" fmla="*/ 2408502 w 12191996"/>
              <a:gd name="connsiteY440" fmla="*/ 269791 h 320591"/>
              <a:gd name="connsiteX441" fmla="*/ 2371989 w 12191996"/>
              <a:gd name="connsiteY441" fmla="*/ 250741 h 320591"/>
              <a:gd name="connsiteX442" fmla="*/ 2333889 w 12191996"/>
              <a:gd name="connsiteY442" fmla="*/ 231691 h 320591"/>
              <a:gd name="connsiteX443" fmla="*/ 2295789 w 12191996"/>
              <a:gd name="connsiteY443" fmla="*/ 212641 h 320591"/>
              <a:gd name="connsiteX444" fmla="*/ 2259277 w 12191996"/>
              <a:gd name="connsiteY444" fmla="*/ 196766 h 320591"/>
              <a:gd name="connsiteX445" fmla="*/ 2218002 w 12191996"/>
              <a:gd name="connsiteY445" fmla="*/ 180891 h 320591"/>
              <a:gd name="connsiteX446" fmla="*/ 2171964 w 12191996"/>
              <a:gd name="connsiteY446" fmla="*/ 165016 h 320591"/>
              <a:gd name="connsiteX447" fmla="*/ 2119577 w 12191996"/>
              <a:gd name="connsiteY447" fmla="*/ 153904 h 320591"/>
              <a:gd name="connsiteX448" fmla="*/ 2059252 w 12191996"/>
              <a:gd name="connsiteY448" fmla="*/ 147554 h 320591"/>
              <a:gd name="connsiteX449" fmla="*/ 1990989 w 12191996"/>
              <a:gd name="connsiteY449" fmla="*/ 144379 h 320591"/>
              <a:gd name="connsiteX450" fmla="*/ 1922727 w 12191996"/>
              <a:gd name="connsiteY450" fmla="*/ 147554 h 320591"/>
              <a:gd name="connsiteX451" fmla="*/ 1862402 w 12191996"/>
              <a:gd name="connsiteY451" fmla="*/ 153904 h 320591"/>
              <a:gd name="connsiteX452" fmla="*/ 1810014 w 12191996"/>
              <a:gd name="connsiteY452" fmla="*/ 165016 h 320591"/>
              <a:gd name="connsiteX453" fmla="*/ 1763977 w 12191996"/>
              <a:gd name="connsiteY453" fmla="*/ 180891 h 320591"/>
              <a:gd name="connsiteX454" fmla="*/ 1722702 w 12191996"/>
              <a:gd name="connsiteY454" fmla="*/ 196766 h 320591"/>
              <a:gd name="connsiteX455" fmla="*/ 1686189 w 12191996"/>
              <a:gd name="connsiteY455" fmla="*/ 212641 h 320591"/>
              <a:gd name="connsiteX456" fmla="*/ 1648089 w 12191996"/>
              <a:gd name="connsiteY456" fmla="*/ 231691 h 320591"/>
              <a:gd name="connsiteX457" fmla="*/ 1609989 w 12191996"/>
              <a:gd name="connsiteY457" fmla="*/ 250741 h 320591"/>
              <a:gd name="connsiteX458" fmla="*/ 1573477 w 12191996"/>
              <a:gd name="connsiteY458" fmla="*/ 269791 h 320591"/>
              <a:gd name="connsiteX459" fmla="*/ 1532202 w 12191996"/>
              <a:gd name="connsiteY459" fmla="*/ 285666 h 320591"/>
              <a:gd name="connsiteX460" fmla="*/ 1486164 w 12191996"/>
              <a:gd name="connsiteY460" fmla="*/ 299954 h 320591"/>
              <a:gd name="connsiteX461" fmla="*/ 1433777 w 12191996"/>
              <a:gd name="connsiteY461" fmla="*/ 311066 h 320591"/>
              <a:gd name="connsiteX462" fmla="*/ 1373452 w 12191996"/>
              <a:gd name="connsiteY462" fmla="*/ 319004 h 320591"/>
              <a:gd name="connsiteX463" fmla="*/ 1305189 w 12191996"/>
              <a:gd name="connsiteY463" fmla="*/ 320591 h 320591"/>
              <a:gd name="connsiteX464" fmla="*/ 1236927 w 12191996"/>
              <a:gd name="connsiteY464" fmla="*/ 319004 h 320591"/>
              <a:gd name="connsiteX465" fmla="*/ 1176602 w 12191996"/>
              <a:gd name="connsiteY465" fmla="*/ 311066 h 320591"/>
              <a:gd name="connsiteX466" fmla="*/ 1124214 w 12191996"/>
              <a:gd name="connsiteY466" fmla="*/ 299954 h 320591"/>
              <a:gd name="connsiteX467" fmla="*/ 1078177 w 12191996"/>
              <a:gd name="connsiteY467" fmla="*/ 285666 h 320591"/>
              <a:gd name="connsiteX468" fmla="*/ 1036902 w 12191996"/>
              <a:gd name="connsiteY468" fmla="*/ 269791 h 320591"/>
              <a:gd name="connsiteX469" fmla="*/ 1000389 w 12191996"/>
              <a:gd name="connsiteY469" fmla="*/ 250741 h 320591"/>
              <a:gd name="connsiteX470" fmla="*/ 962289 w 12191996"/>
              <a:gd name="connsiteY470" fmla="*/ 231691 h 320591"/>
              <a:gd name="connsiteX471" fmla="*/ 924189 w 12191996"/>
              <a:gd name="connsiteY471" fmla="*/ 212641 h 320591"/>
              <a:gd name="connsiteX472" fmla="*/ 887677 w 12191996"/>
              <a:gd name="connsiteY472" fmla="*/ 196766 h 320591"/>
              <a:gd name="connsiteX473" fmla="*/ 846402 w 12191996"/>
              <a:gd name="connsiteY473" fmla="*/ 180891 h 320591"/>
              <a:gd name="connsiteX474" fmla="*/ 800364 w 12191996"/>
              <a:gd name="connsiteY474" fmla="*/ 165016 h 320591"/>
              <a:gd name="connsiteX475" fmla="*/ 747977 w 12191996"/>
              <a:gd name="connsiteY475" fmla="*/ 153904 h 320591"/>
              <a:gd name="connsiteX476" fmla="*/ 687652 w 12191996"/>
              <a:gd name="connsiteY476" fmla="*/ 147554 h 320591"/>
              <a:gd name="connsiteX477" fmla="*/ 619389 w 12191996"/>
              <a:gd name="connsiteY477" fmla="*/ 144379 h 320591"/>
              <a:gd name="connsiteX478" fmla="*/ 551127 w 12191996"/>
              <a:gd name="connsiteY478" fmla="*/ 147554 h 320591"/>
              <a:gd name="connsiteX479" fmla="*/ 490802 w 12191996"/>
              <a:gd name="connsiteY479" fmla="*/ 153904 h 320591"/>
              <a:gd name="connsiteX480" fmla="*/ 438414 w 12191996"/>
              <a:gd name="connsiteY480" fmla="*/ 165016 h 320591"/>
              <a:gd name="connsiteX481" fmla="*/ 392377 w 12191996"/>
              <a:gd name="connsiteY481" fmla="*/ 180891 h 320591"/>
              <a:gd name="connsiteX482" fmla="*/ 351102 w 12191996"/>
              <a:gd name="connsiteY482" fmla="*/ 196766 h 320591"/>
              <a:gd name="connsiteX483" fmla="*/ 314589 w 12191996"/>
              <a:gd name="connsiteY483" fmla="*/ 212641 h 320591"/>
              <a:gd name="connsiteX484" fmla="*/ 276489 w 12191996"/>
              <a:gd name="connsiteY484" fmla="*/ 231691 h 320591"/>
              <a:gd name="connsiteX485" fmla="*/ 238389 w 12191996"/>
              <a:gd name="connsiteY485" fmla="*/ 250741 h 320591"/>
              <a:gd name="connsiteX486" fmla="*/ 201877 w 12191996"/>
              <a:gd name="connsiteY486" fmla="*/ 269791 h 320591"/>
              <a:gd name="connsiteX487" fmla="*/ 160602 w 12191996"/>
              <a:gd name="connsiteY487" fmla="*/ 285666 h 320591"/>
              <a:gd name="connsiteX488" fmla="*/ 114564 w 12191996"/>
              <a:gd name="connsiteY488" fmla="*/ 299954 h 320591"/>
              <a:gd name="connsiteX489" fmla="*/ 62177 w 12191996"/>
              <a:gd name="connsiteY489" fmla="*/ 311066 h 320591"/>
              <a:gd name="connsiteX490" fmla="*/ 1852 w 12191996"/>
              <a:gd name="connsiteY490" fmla="*/ 319004 h 320591"/>
              <a:gd name="connsiteX491" fmla="*/ 0 w 12191996"/>
              <a:gd name="connsiteY491" fmla="*/ 319047 h 320591"/>
              <a:gd name="connsiteX492" fmla="*/ 0 w 12191996"/>
              <a:gd name="connsiteY492" fmla="*/ 174668 h 320591"/>
              <a:gd name="connsiteX493" fmla="*/ 1852 w 12191996"/>
              <a:gd name="connsiteY493" fmla="*/ 174625 h 320591"/>
              <a:gd name="connsiteX494" fmla="*/ 62177 w 12191996"/>
              <a:gd name="connsiteY494" fmla="*/ 166687 h 320591"/>
              <a:gd name="connsiteX495" fmla="*/ 114564 w 12191996"/>
              <a:gd name="connsiteY495" fmla="*/ 155575 h 320591"/>
              <a:gd name="connsiteX496" fmla="*/ 160602 w 12191996"/>
              <a:gd name="connsiteY496" fmla="*/ 141287 h 320591"/>
              <a:gd name="connsiteX497" fmla="*/ 201877 w 12191996"/>
              <a:gd name="connsiteY497" fmla="*/ 125412 h 320591"/>
              <a:gd name="connsiteX498" fmla="*/ 238389 w 12191996"/>
              <a:gd name="connsiteY498" fmla="*/ 106362 h 320591"/>
              <a:gd name="connsiteX499" fmla="*/ 276489 w 12191996"/>
              <a:gd name="connsiteY499" fmla="*/ 87312 h 320591"/>
              <a:gd name="connsiteX500" fmla="*/ 314589 w 12191996"/>
              <a:gd name="connsiteY500" fmla="*/ 68262 h 320591"/>
              <a:gd name="connsiteX501" fmla="*/ 351102 w 12191996"/>
              <a:gd name="connsiteY501" fmla="*/ 52387 h 320591"/>
              <a:gd name="connsiteX502" fmla="*/ 392377 w 12191996"/>
              <a:gd name="connsiteY502" fmla="*/ 36512 h 320591"/>
              <a:gd name="connsiteX503" fmla="*/ 438414 w 12191996"/>
              <a:gd name="connsiteY503" fmla="*/ 20637 h 320591"/>
              <a:gd name="connsiteX504" fmla="*/ 490802 w 12191996"/>
              <a:gd name="connsiteY504" fmla="*/ 9525 h 320591"/>
              <a:gd name="connsiteX505" fmla="*/ 551127 w 12191996"/>
              <a:gd name="connsiteY505" fmla="*/ 3175 h 320591"/>
              <a:gd name="connsiteX506" fmla="*/ 619389 w 12191996"/>
              <a:gd name="connsiteY506" fmla="*/ 0 h 320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</a:cxnLst>
            <a:rect l="l" t="t" r="r" b="b"/>
            <a:pathLst>
              <a:path w="12191996" h="320591">
                <a:moveTo>
                  <a:pt x="619389" y="0"/>
                </a:moveTo>
                <a:lnTo>
                  <a:pt x="687652" y="3175"/>
                </a:lnTo>
                <a:lnTo>
                  <a:pt x="747977" y="9525"/>
                </a:lnTo>
                <a:lnTo>
                  <a:pt x="800364" y="20637"/>
                </a:lnTo>
                <a:lnTo>
                  <a:pt x="846402" y="36512"/>
                </a:lnTo>
                <a:lnTo>
                  <a:pt x="887677" y="52387"/>
                </a:lnTo>
                <a:lnTo>
                  <a:pt x="924189" y="68262"/>
                </a:lnTo>
                <a:lnTo>
                  <a:pt x="962289" y="87312"/>
                </a:lnTo>
                <a:lnTo>
                  <a:pt x="1000389" y="106362"/>
                </a:lnTo>
                <a:lnTo>
                  <a:pt x="1036902" y="125412"/>
                </a:lnTo>
                <a:lnTo>
                  <a:pt x="1078177" y="141287"/>
                </a:lnTo>
                <a:lnTo>
                  <a:pt x="1124214" y="155575"/>
                </a:lnTo>
                <a:lnTo>
                  <a:pt x="1176602" y="166687"/>
                </a:lnTo>
                <a:lnTo>
                  <a:pt x="1236927" y="174625"/>
                </a:lnTo>
                <a:lnTo>
                  <a:pt x="1305189" y="176212"/>
                </a:lnTo>
                <a:lnTo>
                  <a:pt x="1373452" y="174625"/>
                </a:lnTo>
                <a:lnTo>
                  <a:pt x="1433777" y="166687"/>
                </a:lnTo>
                <a:lnTo>
                  <a:pt x="1486164" y="155575"/>
                </a:lnTo>
                <a:lnTo>
                  <a:pt x="1532202" y="141287"/>
                </a:lnTo>
                <a:lnTo>
                  <a:pt x="1573477" y="125412"/>
                </a:lnTo>
                <a:lnTo>
                  <a:pt x="1609989" y="106362"/>
                </a:lnTo>
                <a:lnTo>
                  <a:pt x="1648089" y="87312"/>
                </a:lnTo>
                <a:lnTo>
                  <a:pt x="1686189" y="68262"/>
                </a:lnTo>
                <a:lnTo>
                  <a:pt x="1722702" y="52387"/>
                </a:lnTo>
                <a:lnTo>
                  <a:pt x="1763977" y="36512"/>
                </a:lnTo>
                <a:lnTo>
                  <a:pt x="1810014" y="20637"/>
                </a:lnTo>
                <a:lnTo>
                  <a:pt x="1862402" y="9525"/>
                </a:lnTo>
                <a:lnTo>
                  <a:pt x="1922727" y="3175"/>
                </a:lnTo>
                <a:lnTo>
                  <a:pt x="1990989" y="0"/>
                </a:lnTo>
                <a:lnTo>
                  <a:pt x="2059252" y="3175"/>
                </a:lnTo>
                <a:lnTo>
                  <a:pt x="2119577" y="9525"/>
                </a:lnTo>
                <a:lnTo>
                  <a:pt x="2171964" y="20637"/>
                </a:lnTo>
                <a:lnTo>
                  <a:pt x="2218002" y="36512"/>
                </a:lnTo>
                <a:lnTo>
                  <a:pt x="2259277" y="52387"/>
                </a:lnTo>
                <a:lnTo>
                  <a:pt x="2295789" y="68262"/>
                </a:lnTo>
                <a:lnTo>
                  <a:pt x="2333889" y="87312"/>
                </a:lnTo>
                <a:lnTo>
                  <a:pt x="2371989" y="106362"/>
                </a:lnTo>
                <a:lnTo>
                  <a:pt x="2408502" y="125412"/>
                </a:lnTo>
                <a:lnTo>
                  <a:pt x="2449777" y="141287"/>
                </a:lnTo>
                <a:lnTo>
                  <a:pt x="2495814" y="155575"/>
                </a:lnTo>
                <a:lnTo>
                  <a:pt x="2548202" y="166687"/>
                </a:lnTo>
                <a:lnTo>
                  <a:pt x="2608527" y="174625"/>
                </a:lnTo>
                <a:lnTo>
                  <a:pt x="2676789" y="176212"/>
                </a:lnTo>
                <a:lnTo>
                  <a:pt x="2745052" y="174625"/>
                </a:lnTo>
                <a:lnTo>
                  <a:pt x="2805377" y="166687"/>
                </a:lnTo>
                <a:lnTo>
                  <a:pt x="2857764" y="155575"/>
                </a:lnTo>
                <a:lnTo>
                  <a:pt x="2903802" y="141287"/>
                </a:lnTo>
                <a:lnTo>
                  <a:pt x="2945077" y="125412"/>
                </a:lnTo>
                <a:lnTo>
                  <a:pt x="2981589" y="106362"/>
                </a:lnTo>
                <a:lnTo>
                  <a:pt x="3019689" y="87312"/>
                </a:lnTo>
                <a:lnTo>
                  <a:pt x="3057789" y="68262"/>
                </a:lnTo>
                <a:lnTo>
                  <a:pt x="3094302" y="52387"/>
                </a:lnTo>
                <a:lnTo>
                  <a:pt x="3135577" y="36512"/>
                </a:lnTo>
                <a:lnTo>
                  <a:pt x="3181614" y="20637"/>
                </a:lnTo>
                <a:lnTo>
                  <a:pt x="3234002" y="9525"/>
                </a:lnTo>
                <a:lnTo>
                  <a:pt x="3294327" y="3175"/>
                </a:lnTo>
                <a:lnTo>
                  <a:pt x="3361002" y="0"/>
                </a:lnTo>
                <a:lnTo>
                  <a:pt x="3430852" y="3175"/>
                </a:lnTo>
                <a:lnTo>
                  <a:pt x="3491177" y="9525"/>
                </a:lnTo>
                <a:lnTo>
                  <a:pt x="3543564" y="20637"/>
                </a:lnTo>
                <a:lnTo>
                  <a:pt x="3589602" y="36512"/>
                </a:lnTo>
                <a:lnTo>
                  <a:pt x="3630877" y="52387"/>
                </a:lnTo>
                <a:lnTo>
                  <a:pt x="3667389" y="68262"/>
                </a:lnTo>
                <a:lnTo>
                  <a:pt x="3705489" y="87312"/>
                </a:lnTo>
                <a:lnTo>
                  <a:pt x="3743589" y="106362"/>
                </a:lnTo>
                <a:lnTo>
                  <a:pt x="3780102" y="125412"/>
                </a:lnTo>
                <a:lnTo>
                  <a:pt x="3821377" y="141287"/>
                </a:lnTo>
                <a:lnTo>
                  <a:pt x="3867414" y="155575"/>
                </a:lnTo>
                <a:lnTo>
                  <a:pt x="3919802" y="166687"/>
                </a:lnTo>
                <a:lnTo>
                  <a:pt x="3980127" y="174625"/>
                </a:lnTo>
                <a:lnTo>
                  <a:pt x="4048389" y="176212"/>
                </a:lnTo>
                <a:lnTo>
                  <a:pt x="4116652" y="174625"/>
                </a:lnTo>
                <a:lnTo>
                  <a:pt x="4176977" y="166687"/>
                </a:lnTo>
                <a:lnTo>
                  <a:pt x="4229364" y="155575"/>
                </a:lnTo>
                <a:lnTo>
                  <a:pt x="4275402" y="141287"/>
                </a:lnTo>
                <a:lnTo>
                  <a:pt x="4316677" y="125412"/>
                </a:lnTo>
                <a:lnTo>
                  <a:pt x="4353189" y="106362"/>
                </a:lnTo>
                <a:lnTo>
                  <a:pt x="4429389" y="68262"/>
                </a:lnTo>
                <a:lnTo>
                  <a:pt x="4465902" y="52387"/>
                </a:lnTo>
                <a:lnTo>
                  <a:pt x="4507177" y="36512"/>
                </a:lnTo>
                <a:lnTo>
                  <a:pt x="4553215" y="20637"/>
                </a:lnTo>
                <a:lnTo>
                  <a:pt x="4605602" y="9525"/>
                </a:lnTo>
                <a:lnTo>
                  <a:pt x="4665928" y="3175"/>
                </a:lnTo>
                <a:lnTo>
                  <a:pt x="4734189" y="0"/>
                </a:lnTo>
                <a:lnTo>
                  <a:pt x="4802453" y="3175"/>
                </a:lnTo>
                <a:lnTo>
                  <a:pt x="4862777" y="9525"/>
                </a:lnTo>
                <a:lnTo>
                  <a:pt x="4915165" y="20637"/>
                </a:lnTo>
                <a:lnTo>
                  <a:pt x="4961201" y="36512"/>
                </a:lnTo>
                <a:lnTo>
                  <a:pt x="5002477" y="52387"/>
                </a:lnTo>
                <a:lnTo>
                  <a:pt x="5038989" y="68262"/>
                </a:lnTo>
                <a:lnTo>
                  <a:pt x="5077090" y="87312"/>
                </a:lnTo>
                <a:lnTo>
                  <a:pt x="5115189" y="106362"/>
                </a:lnTo>
                <a:lnTo>
                  <a:pt x="5151701" y="125412"/>
                </a:lnTo>
                <a:lnTo>
                  <a:pt x="5192977" y="141287"/>
                </a:lnTo>
                <a:lnTo>
                  <a:pt x="5239014" y="155575"/>
                </a:lnTo>
                <a:lnTo>
                  <a:pt x="5291401" y="166687"/>
                </a:lnTo>
                <a:lnTo>
                  <a:pt x="5351727" y="174625"/>
                </a:lnTo>
                <a:lnTo>
                  <a:pt x="5410199" y="175985"/>
                </a:lnTo>
                <a:lnTo>
                  <a:pt x="5468671" y="174625"/>
                </a:lnTo>
                <a:lnTo>
                  <a:pt x="5528996" y="166687"/>
                </a:lnTo>
                <a:lnTo>
                  <a:pt x="5581383" y="155575"/>
                </a:lnTo>
                <a:lnTo>
                  <a:pt x="5627421" y="141287"/>
                </a:lnTo>
                <a:lnTo>
                  <a:pt x="5668696" y="125412"/>
                </a:lnTo>
                <a:lnTo>
                  <a:pt x="5705209" y="106362"/>
                </a:lnTo>
                <a:lnTo>
                  <a:pt x="5743308" y="87312"/>
                </a:lnTo>
                <a:lnTo>
                  <a:pt x="5781408" y="68262"/>
                </a:lnTo>
                <a:lnTo>
                  <a:pt x="5817921" y="52387"/>
                </a:lnTo>
                <a:lnTo>
                  <a:pt x="5859196" y="36512"/>
                </a:lnTo>
                <a:lnTo>
                  <a:pt x="5905234" y="20637"/>
                </a:lnTo>
                <a:lnTo>
                  <a:pt x="5957621" y="9525"/>
                </a:lnTo>
                <a:lnTo>
                  <a:pt x="6017947" y="3175"/>
                </a:lnTo>
                <a:lnTo>
                  <a:pt x="6086209" y="0"/>
                </a:lnTo>
                <a:lnTo>
                  <a:pt x="6095999" y="455"/>
                </a:lnTo>
                <a:lnTo>
                  <a:pt x="6105789" y="0"/>
                </a:lnTo>
                <a:lnTo>
                  <a:pt x="6174052" y="3175"/>
                </a:lnTo>
                <a:lnTo>
                  <a:pt x="6234377" y="9525"/>
                </a:lnTo>
                <a:lnTo>
                  <a:pt x="6286764" y="20637"/>
                </a:lnTo>
                <a:lnTo>
                  <a:pt x="6332802" y="36512"/>
                </a:lnTo>
                <a:lnTo>
                  <a:pt x="6374077" y="52387"/>
                </a:lnTo>
                <a:lnTo>
                  <a:pt x="6410589" y="68262"/>
                </a:lnTo>
                <a:lnTo>
                  <a:pt x="6448689" y="87312"/>
                </a:lnTo>
                <a:lnTo>
                  <a:pt x="6486789" y="106362"/>
                </a:lnTo>
                <a:lnTo>
                  <a:pt x="6523302" y="125412"/>
                </a:lnTo>
                <a:lnTo>
                  <a:pt x="6564577" y="141287"/>
                </a:lnTo>
                <a:lnTo>
                  <a:pt x="6610614" y="155575"/>
                </a:lnTo>
                <a:lnTo>
                  <a:pt x="6663002" y="166687"/>
                </a:lnTo>
                <a:lnTo>
                  <a:pt x="6723327" y="174625"/>
                </a:lnTo>
                <a:lnTo>
                  <a:pt x="6781799" y="175985"/>
                </a:lnTo>
                <a:lnTo>
                  <a:pt x="6840271" y="174625"/>
                </a:lnTo>
                <a:lnTo>
                  <a:pt x="6900596" y="166687"/>
                </a:lnTo>
                <a:lnTo>
                  <a:pt x="6952983" y="155575"/>
                </a:lnTo>
                <a:lnTo>
                  <a:pt x="6999021" y="141287"/>
                </a:lnTo>
                <a:lnTo>
                  <a:pt x="7040296" y="125412"/>
                </a:lnTo>
                <a:lnTo>
                  <a:pt x="7076808" y="106362"/>
                </a:lnTo>
                <a:lnTo>
                  <a:pt x="7114908" y="87312"/>
                </a:lnTo>
                <a:lnTo>
                  <a:pt x="7153008" y="68262"/>
                </a:lnTo>
                <a:lnTo>
                  <a:pt x="7189521" y="52387"/>
                </a:lnTo>
                <a:lnTo>
                  <a:pt x="7230796" y="36512"/>
                </a:lnTo>
                <a:lnTo>
                  <a:pt x="7276833" y="20637"/>
                </a:lnTo>
                <a:lnTo>
                  <a:pt x="7329221" y="9525"/>
                </a:lnTo>
                <a:lnTo>
                  <a:pt x="7389546" y="3175"/>
                </a:lnTo>
                <a:lnTo>
                  <a:pt x="7457808" y="0"/>
                </a:lnTo>
                <a:lnTo>
                  <a:pt x="7526071" y="3175"/>
                </a:lnTo>
                <a:lnTo>
                  <a:pt x="7586396" y="9525"/>
                </a:lnTo>
                <a:lnTo>
                  <a:pt x="7638783" y="20637"/>
                </a:lnTo>
                <a:lnTo>
                  <a:pt x="7684821" y="36512"/>
                </a:lnTo>
                <a:lnTo>
                  <a:pt x="7726096" y="52387"/>
                </a:lnTo>
                <a:lnTo>
                  <a:pt x="7762608" y="68262"/>
                </a:lnTo>
                <a:lnTo>
                  <a:pt x="7800708" y="87312"/>
                </a:lnTo>
                <a:lnTo>
                  <a:pt x="7838808" y="106362"/>
                </a:lnTo>
                <a:lnTo>
                  <a:pt x="7875321" y="125412"/>
                </a:lnTo>
                <a:lnTo>
                  <a:pt x="7916596" y="141287"/>
                </a:lnTo>
                <a:lnTo>
                  <a:pt x="7962633" y="155575"/>
                </a:lnTo>
                <a:lnTo>
                  <a:pt x="8015021" y="166687"/>
                </a:lnTo>
                <a:lnTo>
                  <a:pt x="8075346" y="174625"/>
                </a:lnTo>
                <a:lnTo>
                  <a:pt x="8143608" y="176212"/>
                </a:lnTo>
                <a:lnTo>
                  <a:pt x="8211871" y="174625"/>
                </a:lnTo>
                <a:lnTo>
                  <a:pt x="8272196" y="166687"/>
                </a:lnTo>
                <a:lnTo>
                  <a:pt x="8324583" y="155575"/>
                </a:lnTo>
                <a:lnTo>
                  <a:pt x="8370621" y="141287"/>
                </a:lnTo>
                <a:lnTo>
                  <a:pt x="8411896" y="125412"/>
                </a:lnTo>
                <a:lnTo>
                  <a:pt x="8448408" y="106362"/>
                </a:lnTo>
                <a:lnTo>
                  <a:pt x="8486508" y="87312"/>
                </a:lnTo>
                <a:lnTo>
                  <a:pt x="8524608" y="68262"/>
                </a:lnTo>
                <a:lnTo>
                  <a:pt x="8561120" y="52387"/>
                </a:lnTo>
                <a:lnTo>
                  <a:pt x="8602396" y="36512"/>
                </a:lnTo>
                <a:lnTo>
                  <a:pt x="8648432" y="20637"/>
                </a:lnTo>
                <a:lnTo>
                  <a:pt x="8700820" y="9525"/>
                </a:lnTo>
                <a:lnTo>
                  <a:pt x="8761146" y="3175"/>
                </a:lnTo>
                <a:lnTo>
                  <a:pt x="8827820" y="0"/>
                </a:lnTo>
                <a:lnTo>
                  <a:pt x="8897670" y="3175"/>
                </a:lnTo>
                <a:lnTo>
                  <a:pt x="8957996" y="9525"/>
                </a:lnTo>
                <a:lnTo>
                  <a:pt x="9010382" y="20637"/>
                </a:lnTo>
                <a:lnTo>
                  <a:pt x="9056420" y="36512"/>
                </a:lnTo>
                <a:lnTo>
                  <a:pt x="9097696" y="52387"/>
                </a:lnTo>
                <a:lnTo>
                  <a:pt x="9134208" y="68262"/>
                </a:lnTo>
                <a:lnTo>
                  <a:pt x="9172308" y="87312"/>
                </a:lnTo>
                <a:lnTo>
                  <a:pt x="9210408" y="106362"/>
                </a:lnTo>
                <a:lnTo>
                  <a:pt x="9246920" y="125412"/>
                </a:lnTo>
                <a:lnTo>
                  <a:pt x="9288196" y="141287"/>
                </a:lnTo>
                <a:lnTo>
                  <a:pt x="9334232" y="155575"/>
                </a:lnTo>
                <a:lnTo>
                  <a:pt x="9386620" y="166687"/>
                </a:lnTo>
                <a:lnTo>
                  <a:pt x="9446946" y="174625"/>
                </a:lnTo>
                <a:lnTo>
                  <a:pt x="9515208" y="176212"/>
                </a:lnTo>
                <a:lnTo>
                  <a:pt x="9583470" y="174625"/>
                </a:lnTo>
                <a:lnTo>
                  <a:pt x="9643796" y="166687"/>
                </a:lnTo>
                <a:lnTo>
                  <a:pt x="9696182" y="155575"/>
                </a:lnTo>
                <a:lnTo>
                  <a:pt x="9742220" y="141287"/>
                </a:lnTo>
                <a:lnTo>
                  <a:pt x="9783496" y="125412"/>
                </a:lnTo>
                <a:lnTo>
                  <a:pt x="9820008" y="106362"/>
                </a:lnTo>
                <a:lnTo>
                  <a:pt x="9896208" y="68262"/>
                </a:lnTo>
                <a:lnTo>
                  <a:pt x="9932720" y="52387"/>
                </a:lnTo>
                <a:lnTo>
                  <a:pt x="9973996" y="36512"/>
                </a:lnTo>
                <a:lnTo>
                  <a:pt x="10020032" y="20637"/>
                </a:lnTo>
                <a:lnTo>
                  <a:pt x="10072420" y="9525"/>
                </a:lnTo>
                <a:lnTo>
                  <a:pt x="10132746" y="3175"/>
                </a:lnTo>
                <a:lnTo>
                  <a:pt x="10201008" y="0"/>
                </a:lnTo>
                <a:lnTo>
                  <a:pt x="10269270" y="3175"/>
                </a:lnTo>
                <a:lnTo>
                  <a:pt x="10329596" y="9525"/>
                </a:lnTo>
                <a:lnTo>
                  <a:pt x="10381982" y="20637"/>
                </a:lnTo>
                <a:lnTo>
                  <a:pt x="10428020" y="36512"/>
                </a:lnTo>
                <a:lnTo>
                  <a:pt x="10469296" y="52387"/>
                </a:lnTo>
                <a:lnTo>
                  <a:pt x="10505808" y="68262"/>
                </a:lnTo>
                <a:lnTo>
                  <a:pt x="10543908" y="87312"/>
                </a:lnTo>
                <a:lnTo>
                  <a:pt x="10582008" y="106362"/>
                </a:lnTo>
                <a:lnTo>
                  <a:pt x="10618520" y="125412"/>
                </a:lnTo>
                <a:lnTo>
                  <a:pt x="10659796" y="141287"/>
                </a:lnTo>
                <a:lnTo>
                  <a:pt x="10705832" y="155575"/>
                </a:lnTo>
                <a:lnTo>
                  <a:pt x="10758220" y="166687"/>
                </a:lnTo>
                <a:lnTo>
                  <a:pt x="10818546" y="174625"/>
                </a:lnTo>
                <a:lnTo>
                  <a:pt x="10886808" y="176212"/>
                </a:lnTo>
                <a:lnTo>
                  <a:pt x="10955070" y="174625"/>
                </a:lnTo>
                <a:lnTo>
                  <a:pt x="11015396" y="166687"/>
                </a:lnTo>
                <a:lnTo>
                  <a:pt x="11067782" y="155575"/>
                </a:lnTo>
                <a:lnTo>
                  <a:pt x="11113820" y="141287"/>
                </a:lnTo>
                <a:lnTo>
                  <a:pt x="11155096" y="125412"/>
                </a:lnTo>
                <a:lnTo>
                  <a:pt x="11191608" y="106362"/>
                </a:lnTo>
                <a:lnTo>
                  <a:pt x="11229708" y="87312"/>
                </a:lnTo>
                <a:lnTo>
                  <a:pt x="11267808" y="68262"/>
                </a:lnTo>
                <a:lnTo>
                  <a:pt x="11304320" y="52387"/>
                </a:lnTo>
                <a:lnTo>
                  <a:pt x="11345596" y="36512"/>
                </a:lnTo>
                <a:lnTo>
                  <a:pt x="11391632" y="20637"/>
                </a:lnTo>
                <a:lnTo>
                  <a:pt x="11444020" y="9525"/>
                </a:lnTo>
                <a:lnTo>
                  <a:pt x="11504346" y="3175"/>
                </a:lnTo>
                <a:lnTo>
                  <a:pt x="11572608" y="0"/>
                </a:lnTo>
                <a:lnTo>
                  <a:pt x="11640870" y="3175"/>
                </a:lnTo>
                <a:lnTo>
                  <a:pt x="11701196" y="9525"/>
                </a:lnTo>
                <a:lnTo>
                  <a:pt x="11753582" y="20637"/>
                </a:lnTo>
                <a:lnTo>
                  <a:pt x="11799620" y="36512"/>
                </a:lnTo>
                <a:lnTo>
                  <a:pt x="11840896" y="52387"/>
                </a:lnTo>
                <a:lnTo>
                  <a:pt x="11877408" y="68262"/>
                </a:lnTo>
                <a:lnTo>
                  <a:pt x="11915508" y="87312"/>
                </a:lnTo>
                <a:lnTo>
                  <a:pt x="11953608" y="106362"/>
                </a:lnTo>
                <a:lnTo>
                  <a:pt x="11990120" y="125412"/>
                </a:lnTo>
                <a:lnTo>
                  <a:pt x="12031396" y="141287"/>
                </a:lnTo>
                <a:lnTo>
                  <a:pt x="12077432" y="155575"/>
                </a:lnTo>
                <a:lnTo>
                  <a:pt x="12129820" y="166688"/>
                </a:lnTo>
                <a:lnTo>
                  <a:pt x="12190146" y="174625"/>
                </a:lnTo>
                <a:lnTo>
                  <a:pt x="12191996" y="174668"/>
                </a:lnTo>
                <a:lnTo>
                  <a:pt x="12191996" y="319047"/>
                </a:lnTo>
                <a:lnTo>
                  <a:pt x="12190146" y="319004"/>
                </a:lnTo>
                <a:lnTo>
                  <a:pt x="12129820" y="311067"/>
                </a:lnTo>
                <a:lnTo>
                  <a:pt x="12077432" y="299954"/>
                </a:lnTo>
                <a:lnTo>
                  <a:pt x="12031396" y="285666"/>
                </a:lnTo>
                <a:lnTo>
                  <a:pt x="11990120" y="269791"/>
                </a:lnTo>
                <a:lnTo>
                  <a:pt x="11953608" y="250741"/>
                </a:lnTo>
                <a:lnTo>
                  <a:pt x="11915508" y="231691"/>
                </a:lnTo>
                <a:lnTo>
                  <a:pt x="11877408" y="212641"/>
                </a:lnTo>
                <a:lnTo>
                  <a:pt x="11840896" y="196766"/>
                </a:lnTo>
                <a:lnTo>
                  <a:pt x="11799620" y="180891"/>
                </a:lnTo>
                <a:lnTo>
                  <a:pt x="11753582" y="165016"/>
                </a:lnTo>
                <a:lnTo>
                  <a:pt x="11701196" y="153904"/>
                </a:lnTo>
                <a:lnTo>
                  <a:pt x="11640870" y="147554"/>
                </a:lnTo>
                <a:lnTo>
                  <a:pt x="11572608" y="144379"/>
                </a:lnTo>
                <a:lnTo>
                  <a:pt x="11504346" y="147554"/>
                </a:lnTo>
                <a:lnTo>
                  <a:pt x="11444020" y="153904"/>
                </a:lnTo>
                <a:lnTo>
                  <a:pt x="11391632" y="165016"/>
                </a:lnTo>
                <a:lnTo>
                  <a:pt x="11345596" y="180891"/>
                </a:lnTo>
                <a:lnTo>
                  <a:pt x="11304320" y="196766"/>
                </a:lnTo>
                <a:lnTo>
                  <a:pt x="11267808" y="212641"/>
                </a:lnTo>
                <a:lnTo>
                  <a:pt x="11229708" y="231691"/>
                </a:lnTo>
                <a:lnTo>
                  <a:pt x="11191608" y="250741"/>
                </a:lnTo>
                <a:lnTo>
                  <a:pt x="11155096" y="269791"/>
                </a:lnTo>
                <a:lnTo>
                  <a:pt x="11113820" y="285666"/>
                </a:lnTo>
                <a:lnTo>
                  <a:pt x="11067782" y="299954"/>
                </a:lnTo>
                <a:lnTo>
                  <a:pt x="11015396" y="311066"/>
                </a:lnTo>
                <a:lnTo>
                  <a:pt x="10955070" y="319004"/>
                </a:lnTo>
                <a:lnTo>
                  <a:pt x="10886808" y="320591"/>
                </a:lnTo>
                <a:lnTo>
                  <a:pt x="10818546" y="319004"/>
                </a:lnTo>
                <a:lnTo>
                  <a:pt x="10758220" y="311066"/>
                </a:lnTo>
                <a:lnTo>
                  <a:pt x="10705832" y="299954"/>
                </a:lnTo>
                <a:lnTo>
                  <a:pt x="10659796" y="285666"/>
                </a:lnTo>
                <a:lnTo>
                  <a:pt x="10618520" y="269791"/>
                </a:lnTo>
                <a:lnTo>
                  <a:pt x="10582008" y="250741"/>
                </a:lnTo>
                <a:lnTo>
                  <a:pt x="10543908" y="231691"/>
                </a:lnTo>
                <a:lnTo>
                  <a:pt x="10505808" y="212641"/>
                </a:lnTo>
                <a:lnTo>
                  <a:pt x="10469296" y="196766"/>
                </a:lnTo>
                <a:lnTo>
                  <a:pt x="10428020" y="180891"/>
                </a:lnTo>
                <a:lnTo>
                  <a:pt x="10381982" y="165016"/>
                </a:lnTo>
                <a:lnTo>
                  <a:pt x="10329596" y="153904"/>
                </a:lnTo>
                <a:lnTo>
                  <a:pt x="10269270" y="147554"/>
                </a:lnTo>
                <a:lnTo>
                  <a:pt x="10201008" y="144379"/>
                </a:lnTo>
                <a:lnTo>
                  <a:pt x="10132746" y="147554"/>
                </a:lnTo>
                <a:lnTo>
                  <a:pt x="10072420" y="153904"/>
                </a:lnTo>
                <a:lnTo>
                  <a:pt x="10020032" y="165016"/>
                </a:lnTo>
                <a:lnTo>
                  <a:pt x="9973996" y="180891"/>
                </a:lnTo>
                <a:lnTo>
                  <a:pt x="9932720" y="196766"/>
                </a:lnTo>
                <a:lnTo>
                  <a:pt x="9896208" y="212641"/>
                </a:lnTo>
                <a:lnTo>
                  <a:pt x="9820008" y="250741"/>
                </a:lnTo>
                <a:lnTo>
                  <a:pt x="9783496" y="269791"/>
                </a:lnTo>
                <a:lnTo>
                  <a:pt x="9742220" y="285666"/>
                </a:lnTo>
                <a:lnTo>
                  <a:pt x="9696182" y="299954"/>
                </a:lnTo>
                <a:lnTo>
                  <a:pt x="9643796" y="311066"/>
                </a:lnTo>
                <a:lnTo>
                  <a:pt x="9583470" y="319004"/>
                </a:lnTo>
                <a:lnTo>
                  <a:pt x="9515208" y="320591"/>
                </a:lnTo>
                <a:lnTo>
                  <a:pt x="9446946" y="319004"/>
                </a:lnTo>
                <a:lnTo>
                  <a:pt x="9386620" y="311066"/>
                </a:lnTo>
                <a:lnTo>
                  <a:pt x="9334232" y="299954"/>
                </a:lnTo>
                <a:lnTo>
                  <a:pt x="9288196" y="285666"/>
                </a:lnTo>
                <a:lnTo>
                  <a:pt x="9246920" y="269791"/>
                </a:lnTo>
                <a:lnTo>
                  <a:pt x="9210408" y="250741"/>
                </a:lnTo>
                <a:lnTo>
                  <a:pt x="9172308" y="231691"/>
                </a:lnTo>
                <a:lnTo>
                  <a:pt x="9134208" y="212641"/>
                </a:lnTo>
                <a:lnTo>
                  <a:pt x="9097696" y="196766"/>
                </a:lnTo>
                <a:lnTo>
                  <a:pt x="9056420" y="180891"/>
                </a:lnTo>
                <a:lnTo>
                  <a:pt x="9010382" y="165016"/>
                </a:lnTo>
                <a:lnTo>
                  <a:pt x="8957996" y="153904"/>
                </a:lnTo>
                <a:lnTo>
                  <a:pt x="8897670" y="147554"/>
                </a:lnTo>
                <a:lnTo>
                  <a:pt x="8827820" y="144379"/>
                </a:lnTo>
                <a:lnTo>
                  <a:pt x="8761146" y="147554"/>
                </a:lnTo>
                <a:lnTo>
                  <a:pt x="8700820" y="153904"/>
                </a:lnTo>
                <a:lnTo>
                  <a:pt x="8648432" y="165016"/>
                </a:lnTo>
                <a:lnTo>
                  <a:pt x="8602396" y="180891"/>
                </a:lnTo>
                <a:lnTo>
                  <a:pt x="8561120" y="196766"/>
                </a:lnTo>
                <a:lnTo>
                  <a:pt x="8524608" y="212641"/>
                </a:lnTo>
                <a:lnTo>
                  <a:pt x="8486508" y="231691"/>
                </a:lnTo>
                <a:lnTo>
                  <a:pt x="8448408" y="250741"/>
                </a:lnTo>
                <a:lnTo>
                  <a:pt x="8411896" y="269791"/>
                </a:lnTo>
                <a:lnTo>
                  <a:pt x="8370621" y="285666"/>
                </a:lnTo>
                <a:lnTo>
                  <a:pt x="8324583" y="299954"/>
                </a:lnTo>
                <a:lnTo>
                  <a:pt x="8272196" y="311066"/>
                </a:lnTo>
                <a:lnTo>
                  <a:pt x="8211871" y="319004"/>
                </a:lnTo>
                <a:lnTo>
                  <a:pt x="8143608" y="320591"/>
                </a:lnTo>
                <a:lnTo>
                  <a:pt x="8075346" y="319004"/>
                </a:lnTo>
                <a:lnTo>
                  <a:pt x="8015021" y="311066"/>
                </a:lnTo>
                <a:lnTo>
                  <a:pt x="7962633" y="299954"/>
                </a:lnTo>
                <a:lnTo>
                  <a:pt x="7916596" y="285666"/>
                </a:lnTo>
                <a:lnTo>
                  <a:pt x="7875321" y="269791"/>
                </a:lnTo>
                <a:lnTo>
                  <a:pt x="7838808" y="250741"/>
                </a:lnTo>
                <a:lnTo>
                  <a:pt x="7800708" y="231691"/>
                </a:lnTo>
                <a:lnTo>
                  <a:pt x="7762608" y="212641"/>
                </a:lnTo>
                <a:lnTo>
                  <a:pt x="7726096" y="196766"/>
                </a:lnTo>
                <a:lnTo>
                  <a:pt x="7684821" y="180891"/>
                </a:lnTo>
                <a:lnTo>
                  <a:pt x="7638783" y="165016"/>
                </a:lnTo>
                <a:lnTo>
                  <a:pt x="7586396" y="153904"/>
                </a:lnTo>
                <a:lnTo>
                  <a:pt x="7526071" y="147554"/>
                </a:lnTo>
                <a:lnTo>
                  <a:pt x="7457808" y="144379"/>
                </a:lnTo>
                <a:lnTo>
                  <a:pt x="7389546" y="147554"/>
                </a:lnTo>
                <a:lnTo>
                  <a:pt x="7329221" y="153904"/>
                </a:lnTo>
                <a:lnTo>
                  <a:pt x="7276833" y="165016"/>
                </a:lnTo>
                <a:lnTo>
                  <a:pt x="7230796" y="180891"/>
                </a:lnTo>
                <a:lnTo>
                  <a:pt x="7189521" y="196766"/>
                </a:lnTo>
                <a:lnTo>
                  <a:pt x="7153008" y="212641"/>
                </a:lnTo>
                <a:lnTo>
                  <a:pt x="7114908" y="231691"/>
                </a:lnTo>
                <a:lnTo>
                  <a:pt x="7076808" y="250741"/>
                </a:lnTo>
                <a:lnTo>
                  <a:pt x="7040296" y="269791"/>
                </a:lnTo>
                <a:lnTo>
                  <a:pt x="6999021" y="285666"/>
                </a:lnTo>
                <a:lnTo>
                  <a:pt x="6952983" y="299954"/>
                </a:lnTo>
                <a:lnTo>
                  <a:pt x="6900596" y="311066"/>
                </a:lnTo>
                <a:lnTo>
                  <a:pt x="6840271" y="319004"/>
                </a:lnTo>
                <a:lnTo>
                  <a:pt x="6781799" y="320364"/>
                </a:lnTo>
                <a:lnTo>
                  <a:pt x="6723327" y="319004"/>
                </a:lnTo>
                <a:lnTo>
                  <a:pt x="6663002" y="311066"/>
                </a:lnTo>
                <a:lnTo>
                  <a:pt x="6610614" y="299954"/>
                </a:lnTo>
                <a:lnTo>
                  <a:pt x="6564577" y="285666"/>
                </a:lnTo>
                <a:lnTo>
                  <a:pt x="6523302" y="269791"/>
                </a:lnTo>
                <a:lnTo>
                  <a:pt x="6486789" y="250741"/>
                </a:lnTo>
                <a:lnTo>
                  <a:pt x="6448689" y="231691"/>
                </a:lnTo>
                <a:lnTo>
                  <a:pt x="6410589" y="212641"/>
                </a:lnTo>
                <a:lnTo>
                  <a:pt x="6374077" y="196766"/>
                </a:lnTo>
                <a:lnTo>
                  <a:pt x="6332802" y="180891"/>
                </a:lnTo>
                <a:lnTo>
                  <a:pt x="6286764" y="165016"/>
                </a:lnTo>
                <a:lnTo>
                  <a:pt x="6234377" y="153904"/>
                </a:lnTo>
                <a:lnTo>
                  <a:pt x="6174052" y="147554"/>
                </a:lnTo>
                <a:lnTo>
                  <a:pt x="6105789" y="144379"/>
                </a:lnTo>
                <a:lnTo>
                  <a:pt x="6095999" y="144834"/>
                </a:lnTo>
                <a:lnTo>
                  <a:pt x="6086208" y="144379"/>
                </a:lnTo>
                <a:lnTo>
                  <a:pt x="6017947" y="147554"/>
                </a:lnTo>
                <a:lnTo>
                  <a:pt x="5957621" y="153904"/>
                </a:lnTo>
                <a:lnTo>
                  <a:pt x="5905234" y="165016"/>
                </a:lnTo>
                <a:lnTo>
                  <a:pt x="5859196" y="180891"/>
                </a:lnTo>
                <a:lnTo>
                  <a:pt x="5817921" y="196766"/>
                </a:lnTo>
                <a:lnTo>
                  <a:pt x="5781408" y="212641"/>
                </a:lnTo>
                <a:lnTo>
                  <a:pt x="5743308" y="231691"/>
                </a:lnTo>
                <a:lnTo>
                  <a:pt x="5705209" y="250741"/>
                </a:lnTo>
                <a:lnTo>
                  <a:pt x="5668696" y="269791"/>
                </a:lnTo>
                <a:lnTo>
                  <a:pt x="5627421" y="285666"/>
                </a:lnTo>
                <a:lnTo>
                  <a:pt x="5581383" y="299954"/>
                </a:lnTo>
                <a:lnTo>
                  <a:pt x="5528996" y="311066"/>
                </a:lnTo>
                <a:lnTo>
                  <a:pt x="5468671" y="319004"/>
                </a:lnTo>
                <a:lnTo>
                  <a:pt x="5410199" y="320364"/>
                </a:lnTo>
                <a:lnTo>
                  <a:pt x="5351727" y="319004"/>
                </a:lnTo>
                <a:lnTo>
                  <a:pt x="5291401" y="311066"/>
                </a:lnTo>
                <a:lnTo>
                  <a:pt x="5239014" y="299954"/>
                </a:lnTo>
                <a:lnTo>
                  <a:pt x="5192976" y="285666"/>
                </a:lnTo>
                <a:lnTo>
                  <a:pt x="5151701" y="269791"/>
                </a:lnTo>
                <a:lnTo>
                  <a:pt x="5115189" y="250741"/>
                </a:lnTo>
                <a:lnTo>
                  <a:pt x="5077089" y="231691"/>
                </a:lnTo>
                <a:lnTo>
                  <a:pt x="5038989" y="212641"/>
                </a:lnTo>
                <a:lnTo>
                  <a:pt x="5002476" y="196766"/>
                </a:lnTo>
                <a:lnTo>
                  <a:pt x="4961201" y="180891"/>
                </a:lnTo>
                <a:lnTo>
                  <a:pt x="4915165" y="165016"/>
                </a:lnTo>
                <a:lnTo>
                  <a:pt x="4862777" y="153904"/>
                </a:lnTo>
                <a:lnTo>
                  <a:pt x="4802453" y="147554"/>
                </a:lnTo>
                <a:lnTo>
                  <a:pt x="4734189" y="144379"/>
                </a:lnTo>
                <a:lnTo>
                  <a:pt x="4665928" y="147554"/>
                </a:lnTo>
                <a:lnTo>
                  <a:pt x="4605602" y="153904"/>
                </a:lnTo>
                <a:lnTo>
                  <a:pt x="4553214" y="165016"/>
                </a:lnTo>
                <a:lnTo>
                  <a:pt x="4507177" y="180891"/>
                </a:lnTo>
                <a:lnTo>
                  <a:pt x="4465902" y="196766"/>
                </a:lnTo>
                <a:lnTo>
                  <a:pt x="4429389" y="212641"/>
                </a:lnTo>
                <a:lnTo>
                  <a:pt x="4353189" y="250741"/>
                </a:lnTo>
                <a:lnTo>
                  <a:pt x="4316677" y="269791"/>
                </a:lnTo>
                <a:lnTo>
                  <a:pt x="4275402" y="285666"/>
                </a:lnTo>
                <a:lnTo>
                  <a:pt x="4229364" y="299954"/>
                </a:lnTo>
                <a:lnTo>
                  <a:pt x="4176977" y="311066"/>
                </a:lnTo>
                <a:lnTo>
                  <a:pt x="4116652" y="319004"/>
                </a:lnTo>
                <a:lnTo>
                  <a:pt x="4048389" y="320591"/>
                </a:lnTo>
                <a:lnTo>
                  <a:pt x="3980127" y="319004"/>
                </a:lnTo>
                <a:lnTo>
                  <a:pt x="3919802" y="311066"/>
                </a:lnTo>
                <a:lnTo>
                  <a:pt x="3867414" y="299954"/>
                </a:lnTo>
                <a:lnTo>
                  <a:pt x="3821377" y="285666"/>
                </a:lnTo>
                <a:lnTo>
                  <a:pt x="3780102" y="269791"/>
                </a:lnTo>
                <a:lnTo>
                  <a:pt x="3743589" y="250741"/>
                </a:lnTo>
                <a:lnTo>
                  <a:pt x="3705489" y="231691"/>
                </a:lnTo>
                <a:lnTo>
                  <a:pt x="3667389" y="212641"/>
                </a:lnTo>
                <a:lnTo>
                  <a:pt x="3630877" y="196766"/>
                </a:lnTo>
                <a:lnTo>
                  <a:pt x="3589602" y="180891"/>
                </a:lnTo>
                <a:lnTo>
                  <a:pt x="3543564" y="165016"/>
                </a:lnTo>
                <a:lnTo>
                  <a:pt x="3491177" y="153904"/>
                </a:lnTo>
                <a:lnTo>
                  <a:pt x="3430852" y="147554"/>
                </a:lnTo>
                <a:lnTo>
                  <a:pt x="3361002" y="144379"/>
                </a:lnTo>
                <a:lnTo>
                  <a:pt x="3294327" y="147554"/>
                </a:lnTo>
                <a:lnTo>
                  <a:pt x="3234002" y="153904"/>
                </a:lnTo>
                <a:lnTo>
                  <a:pt x="3181614" y="165016"/>
                </a:lnTo>
                <a:lnTo>
                  <a:pt x="3135577" y="180891"/>
                </a:lnTo>
                <a:lnTo>
                  <a:pt x="3094302" y="196766"/>
                </a:lnTo>
                <a:lnTo>
                  <a:pt x="3057789" y="212641"/>
                </a:lnTo>
                <a:lnTo>
                  <a:pt x="3019689" y="231691"/>
                </a:lnTo>
                <a:lnTo>
                  <a:pt x="2981589" y="250741"/>
                </a:lnTo>
                <a:lnTo>
                  <a:pt x="2945077" y="269791"/>
                </a:lnTo>
                <a:lnTo>
                  <a:pt x="2903802" y="285666"/>
                </a:lnTo>
                <a:lnTo>
                  <a:pt x="2857764" y="299954"/>
                </a:lnTo>
                <a:lnTo>
                  <a:pt x="2805377" y="311066"/>
                </a:lnTo>
                <a:lnTo>
                  <a:pt x="2745052" y="319004"/>
                </a:lnTo>
                <a:lnTo>
                  <a:pt x="2676789" y="320591"/>
                </a:lnTo>
                <a:lnTo>
                  <a:pt x="2608527" y="319004"/>
                </a:lnTo>
                <a:lnTo>
                  <a:pt x="2548202" y="311066"/>
                </a:lnTo>
                <a:lnTo>
                  <a:pt x="2495814" y="299954"/>
                </a:lnTo>
                <a:lnTo>
                  <a:pt x="2449777" y="285666"/>
                </a:lnTo>
                <a:lnTo>
                  <a:pt x="2408502" y="269791"/>
                </a:lnTo>
                <a:lnTo>
                  <a:pt x="2371989" y="250741"/>
                </a:lnTo>
                <a:lnTo>
                  <a:pt x="2333889" y="231691"/>
                </a:lnTo>
                <a:lnTo>
                  <a:pt x="2295789" y="212641"/>
                </a:lnTo>
                <a:lnTo>
                  <a:pt x="2259277" y="196766"/>
                </a:lnTo>
                <a:lnTo>
                  <a:pt x="2218002" y="180891"/>
                </a:lnTo>
                <a:lnTo>
                  <a:pt x="2171964" y="165016"/>
                </a:lnTo>
                <a:lnTo>
                  <a:pt x="2119577" y="153904"/>
                </a:lnTo>
                <a:lnTo>
                  <a:pt x="2059252" y="147554"/>
                </a:lnTo>
                <a:lnTo>
                  <a:pt x="1990989" y="144379"/>
                </a:lnTo>
                <a:lnTo>
                  <a:pt x="1922727" y="147554"/>
                </a:lnTo>
                <a:lnTo>
                  <a:pt x="1862402" y="153904"/>
                </a:lnTo>
                <a:lnTo>
                  <a:pt x="1810014" y="165016"/>
                </a:lnTo>
                <a:lnTo>
                  <a:pt x="1763977" y="180891"/>
                </a:lnTo>
                <a:lnTo>
                  <a:pt x="1722702" y="196766"/>
                </a:lnTo>
                <a:lnTo>
                  <a:pt x="1686189" y="212641"/>
                </a:lnTo>
                <a:lnTo>
                  <a:pt x="1648089" y="231691"/>
                </a:lnTo>
                <a:lnTo>
                  <a:pt x="1609989" y="250741"/>
                </a:lnTo>
                <a:lnTo>
                  <a:pt x="1573477" y="269791"/>
                </a:lnTo>
                <a:lnTo>
                  <a:pt x="1532202" y="285666"/>
                </a:lnTo>
                <a:lnTo>
                  <a:pt x="1486164" y="299954"/>
                </a:lnTo>
                <a:lnTo>
                  <a:pt x="1433777" y="311066"/>
                </a:lnTo>
                <a:lnTo>
                  <a:pt x="1373452" y="319004"/>
                </a:lnTo>
                <a:lnTo>
                  <a:pt x="1305189" y="320591"/>
                </a:lnTo>
                <a:lnTo>
                  <a:pt x="1236927" y="319004"/>
                </a:lnTo>
                <a:lnTo>
                  <a:pt x="1176602" y="311066"/>
                </a:lnTo>
                <a:lnTo>
                  <a:pt x="1124214" y="299954"/>
                </a:lnTo>
                <a:lnTo>
                  <a:pt x="1078177" y="285666"/>
                </a:lnTo>
                <a:lnTo>
                  <a:pt x="1036902" y="269791"/>
                </a:lnTo>
                <a:lnTo>
                  <a:pt x="1000389" y="250741"/>
                </a:lnTo>
                <a:lnTo>
                  <a:pt x="962289" y="231691"/>
                </a:lnTo>
                <a:lnTo>
                  <a:pt x="924189" y="212641"/>
                </a:lnTo>
                <a:lnTo>
                  <a:pt x="887677" y="196766"/>
                </a:lnTo>
                <a:lnTo>
                  <a:pt x="846402" y="180891"/>
                </a:lnTo>
                <a:lnTo>
                  <a:pt x="800364" y="165016"/>
                </a:lnTo>
                <a:lnTo>
                  <a:pt x="747977" y="153904"/>
                </a:lnTo>
                <a:lnTo>
                  <a:pt x="687652" y="147554"/>
                </a:lnTo>
                <a:lnTo>
                  <a:pt x="619389" y="144379"/>
                </a:lnTo>
                <a:lnTo>
                  <a:pt x="551127" y="147554"/>
                </a:lnTo>
                <a:lnTo>
                  <a:pt x="490802" y="153904"/>
                </a:lnTo>
                <a:lnTo>
                  <a:pt x="438414" y="165016"/>
                </a:lnTo>
                <a:lnTo>
                  <a:pt x="392377" y="180891"/>
                </a:lnTo>
                <a:lnTo>
                  <a:pt x="351102" y="196766"/>
                </a:lnTo>
                <a:lnTo>
                  <a:pt x="314589" y="212641"/>
                </a:lnTo>
                <a:lnTo>
                  <a:pt x="276489" y="231691"/>
                </a:lnTo>
                <a:lnTo>
                  <a:pt x="238389" y="250741"/>
                </a:lnTo>
                <a:lnTo>
                  <a:pt x="201877" y="269791"/>
                </a:lnTo>
                <a:lnTo>
                  <a:pt x="160602" y="285666"/>
                </a:lnTo>
                <a:lnTo>
                  <a:pt x="114564" y="299954"/>
                </a:lnTo>
                <a:lnTo>
                  <a:pt x="62177" y="311066"/>
                </a:lnTo>
                <a:lnTo>
                  <a:pt x="1852" y="319004"/>
                </a:lnTo>
                <a:lnTo>
                  <a:pt x="0" y="319047"/>
                </a:lnTo>
                <a:lnTo>
                  <a:pt x="0" y="174668"/>
                </a:lnTo>
                <a:lnTo>
                  <a:pt x="1852" y="174625"/>
                </a:lnTo>
                <a:lnTo>
                  <a:pt x="62177" y="166687"/>
                </a:lnTo>
                <a:lnTo>
                  <a:pt x="114564" y="155575"/>
                </a:lnTo>
                <a:lnTo>
                  <a:pt x="160602" y="141287"/>
                </a:lnTo>
                <a:lnTo>
                  <a:pt x="201877" y="125412"/>
                </a:lnTo>
                <a:lnTo>
                  <a:pt x="238389" y="106362"/>
                </a:lnTo>
                <a:lnTo>
                  <a:pt x="276489" y="87312"/>
                </a:lnTo>
                <a:lnTo>
                  <a:pt x="314589" y="68262"/>
                </a:lnTo>
                <a:lnTo>
                  <a:pt x="351102" y="52387"/>
                </a:lnTo>
                <a:lnTo>
                  <a:pt x="392377" y="36512"/>
                </a:lnTo>
                <a:lnTo>
                  <a:pt x="438414" y="20637"/>
                </a:lnTo>
                <a:lnTo>
                  <a:pt x="490802" y="9525"/>
                </a:lnTo>
                <a:lnTo>
                  <a:pt x="551127" y="3175"/>
                </a:lnTo>
                <a:lnTo>
                  <a:pt x="619389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  <a:prstDash val="solid"/>
            <a:round/>
            <a:headEnd/>
            <a:tailEnd/>
          </a:ln>
        </p:spPr>
        <p:txBody>
          <a:bodyPr wrap="square" rtlCol="0" anchor="ctr">
            <a:noAutofit/>
          </a:bodyPr>
          <a:lstStyle/>
          <a:p>
            <a:pPr algn="ctr" defTabSz="457200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78A43BF4-C711-4601-987F-B09C69C7EB74}"/>
              </a:ext>
            </a:extLst>
          </p:cNvPr>
          <p:cNvSpPr txBox="1"/>
          <p:nvPr/>
        </p:nvSpPr>
        <p:spPr>
          <a:xfrm>
            <a:off x="406451" y="620688"/>
            <a:ext cx="18503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u="sng" dirty="0"/>
              <a:t>Question</a:t>
            </a:r>
            <a:r>
              <a:rPr lang="fr-FR" sz="3200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212703183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3">
            <a:extLst>
              <a:ext uri="{FF2B5EF4-FFF2-40B4-BE49-F238E27FC236}">
                <a16:creationId xmlns:a16="http://schemas.microsoft.com/office/drawing/2014/main" id="{03BBF051-7631-492D-81A1-2D430F5402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3568" y="1052736"/>
            <a:ext cx="4494261" cy="1080120"/>
          </a:xfrm>
        </p:spPr>
        <p:txBody>
          <a:bodyPr anchor="ctr">
            <a:normAutofit/>
          </a:bodyPr>
          <a:lstStyle/>
          <a:p>
            <a:pPr algn="l">
              <a:lnSpc>
                <a:spcPct val="90000"/>
              </a:lnSpc>
            </a:pPr>
            <a:r>
              <a:rPr lang="fr-FR" sz="3200" u="sng" dirty="0">
                <a:solidFill>
                  <a:schemeClr val="bg1"/>
                </a:solidFill>
              </a:rPr>
              <a:t>Réponse</a:t>
            </a:r>
            <a:r>
              <a:rPr lang="fr-FR" sz="3200" dirty="0">
                <a:solidFill>
                  <a:schemeClr val="bg1"/>
                </a:solidFill>
              </a:rPr>
              <a:t>:</a:t>
            </a:r>
            <a:br>
              <a:rPr lang="fr-FR" sz="1800" b="1" dirty="0">
                <a:solidFill>
                  <a:schemeClr val="bg1"/>
                </a:solidFill>
              </a:rPr>
            </a:br>
            <a:br>
              <a:rPr lang="fr-FR" sz="1800" b="1" dirty="0">
                <a:solidFill>
                  <a:schemeClr val="bg1"/>
                </a:solidFill>
              </a:rPr>
            </a:br>
            <a:endParaRPr lang="fr-FR" sz="1800" dirty="0"/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7F5BC08F-A660-4200-AF08-953A4E026B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0791407"/>
              </p:ext>
            </p:extLst>
          </p:nvPr>
        </p:nvGraphicFramePr>
        <p:xfrm>
          <a:off x="1277634" y="2492896"/>
          <a:ext cx="6588732" cy="2921954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2140862">
                  <a:extLst>
                    <a:ext uri="{9D8B030D-6E8A-4147-A177-3AD203B41FA5}">
                      <a16:colId xmlns:a16="http://schemas.microsoft.com/office/drawing/2014/main" val="2764467675"/>
                    </a:ext>
                  </a:extLst>
                </a:gridCol>
                <a:gridCol w="2223935">
                  <a:extLst>
                    <a:ext uri="{9D8B030D-6E8A-4147-A177-3AD203B41FA5}">
                      <a16:colId xmlns:a16="http://schemas.microsoft.com/office/drawing/2014/main" val="2243136364"/>
                    </a:ext>
                  </a:extLst>
                </a:gridCol>
                <a:gridCol w="2223935">
                  <a:extLst>
                    <a:ext uri="{9D8B030D-6E8A-4147-A177-3AD203B41FA5}">
                      <a16:colId xmlns:a16="http://schemas.microsoft.com/office/drawing/2014/main" val="795014885"/>
                    </a:ext>
                  </a:extLst>
                </a:gridCol>
              </a:tblGrid>
              <a:tr h="841690">
                <a:tc>
                  <a:txBody>
                    <a:bodyPr/>
                    <a:lstStyle/>
                    <a:p>
                      <a:r>
                        <a:rPr lang="fr-FR" dirty="0"/>
                        <a:t>STENOSE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FISTULE +++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THROMBOSE</a:t>
                      </a:r>
                      <a:r>
                        <a:rPr lang="fr-FR" baseline="0" dirty="0"/>
                        <a:t> PORTALE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6710610"/>
                  </a:ext>
                </a:extLst>
              </a:tr>
              <a:tr h="2080264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sz="1200" dirty="0"/>
                        <a:t>2%</a:t>
                      </a:r>
                      <a:r>
                        <a:rPr lang="fr-FR" sz="1200" baseline="0" dirty="0"/>
                        <a:t> des </a:t>
                      </a:r>
                      <a:r>
                        <a:rPr lang="fr-FR" sz="1200" baseline="0" dirty="0" err="1"/>
                        <a:t>sleeves</a:t>
                      </a:r>
                      <a:endParaRPr lang="fr-FR" sz="1200" baseline="0" dirty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fr-FR" sz="1200" baseline="0" dirty="0"/>
                        <a:t>Peut-être anatomique ou fonctionnelle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fr-FR" sz="1200" dirty="0"/>
                        <a:t>1 à 3 % des sleeves</a:t>
                      </a:r>
                      <a:endParaRPr lang="fr-FR" sz="1200" baseline="0" dirty="0"/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fr-FR" sz="1200" baseline="0" dirty="0"/>
                        <a:t>Peut être précoce, intermédiaire ou tardive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fr-FR" sz="1200" baseline="0" dirty="0"/>
                        <a:t>VPP si association d’une fièvre + tachycardie +/- tachypnée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v"/>
                      </a:pPr>
                      <a:r>
                        <a:rPr lang="fr-FR" sz="1200" dirty="0"/>
                        <a:t>&lt;</a:t>
                      </a:r>
                      <a:r>
                        <a:rPr lang="fr-FR" sz="1200" baseline="0" dirty="0"/>
                        <a:t> 0,5 % des cas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fr-FR" sz="1200" baseline="0" dirty="0"/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fr-FR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1432847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78519C85-7FA7-41DA-84C5-04D3EFD12490}"/>
              </a:ext>
            </a:extLst>
          </p:cNvPr>
          <p:cNvSpPr txBox="1"/>
          <p:nvPr/>
        </p:nvSpPr>
        <p:spPr>
          <a:xfrm>
            <a:off x="8244408" y="5805264"/>
            <a:ext cx="6174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EMC</a:t>
            </a:r>
          </a:p>
        </p:txBody>
      </p:sp>
    </p:spTree>
    <p:extLst>
      <p:ext uri="{BB962C8B-B14F-4D97-AF65-F5344CB8AC3E}">
        <p14:creationId xmlns:p14="http://schemas.microsoft.com/office/powerpoint/2010/main" val="142389689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3">
            <a:extLst>
              <a:ext uri="{FF2B5EF4-FFF2-40B4-BE49-F238E27FC236}">
                <a16:creationId xmlns:a16="http://schemas.microsoft.com/office/drawing/2014/main" id="{03BBF051-7631-492D-81A1-2D430F5402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3568" y="1052736"/>
            <a:ext cx="4494261" cy="1080120"/>
          </a:xfrm>
        </p:spPr>
        <p:txBody>
          <a:bodyPr anchor="ctr">
            <a:normAutofit/>
          </a:bodyPr>
          <a:lstStyle/>
          <a:p>
            <a:pPr algn="l">
              <a:lnSpc>
                <a:spcPct val="90000"/>
              </a:lnSpc>
            </a:pPr>
            <a:r>
              <a:rPr lang="fr-FR" sz="3200" u="sng" dirty="0">
                <a:solidFill>
                  <a:schemeClr val="bg1"/>
                </a:solidFill>
              </a:rPr>
              <a:t>Cas clinique</a:t>
            </a:r>
            <a:r>
              <a:rPr lang="fr-FR" sz="3200" dirty="0">
                <a:solidFill>
                  <a:schemeClr val="bg1"/>
                </a:solidFill>
              </a:rPr>
              <a:t>:</a:t>
            </a:r>
            <a:br>
              <a:rPr lang="fr-FR" sz="1800" b="1" dirty="0">
                <a:solidFill>
                  <a:schemeClr val="bg1"/>
                </a:solidFill>
              </a:rPr>
            </a:br>
            <a:br>
              <a:rPr lang="fr-FR" sz="1800" b="1" dirty="0">
                <a:solidFill>
                  <a:schemeClr val="bg1"/>
                </a:solidFill>
              </a:rPr>
            </a:br>
            <a:endParaRPr lang="fr-FR" sz="1800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C1ADCFC-30F9-4F34-9349-B4005FB63E3B}"/>
              </a:ext>
            </a:extLst>
          </p:cNvPr>
          <p:cNvSpPr txBox="1"/>
          <p:nvPr/>
        </p:nvSpPr>
        <p:spPr>
          <a:xfrm>
            <a:off x="953598" y="2613392"/>
            <a:ext cx="723680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solidFill>
                  <a:schemeClr val="bg1"/>
                </a:solidFill>
              </a:rPr>
              <a:t>Le 03/05/22 à J18 de sa chirurgie, elle présente une douleur thoracique, associée à une anorexie, constipation et une fièvre.</a:t>
            </a:r>
          </a:p>
          <a:p>
            <a:endParaRPr lang="fr-FR" sz="2000" dirty="0">
              <a:solidFill>
                <a:schemeClr val="bg1"/>
              </a:solidFill>
            </a:endParaRPr>
          </a:p>
          <a:p>
            <a:r>
              <a:rPr lang="fr-FR" sz="2000" dirty="0">
                <a:solidFill>
                  <a:schemeClr val="bg1"/>
                </a:solidFill>
              </a:rPr>
              <a:t>Vous réalisez le 04/05 un </a:t>
            </a:r>
            <a:r>
              <a:rPr lang="fr-FR" sz="2000" b="1" dirty="0">
                <a:solidFill>
                  <a:schemeClr val="bg1"/>
                </a:solidFill>
              </a:rPr>
              <a:t>TDM TAP </a:t>
            </a:r>
            <a:r>
              <a:rPr lang="fr-FR" sz="2000" dirty="0">
                <a:solidFill>
                  <a:schemeClr val="bg1"/>
                </a:solidFill>
              </a:rPr>
              <a:t>qui retrouve une </a:t>
            </a:r>
            <a:r>
              <a:rPr lang="fr-FR" sz="2000" b="1" dirty="0">
                <a:solidFill>
                  <a:schemeClr val="bg1"/>
                </a:solidFill>
              </a:rPr>
              <a:t>collection 6x6x12 cm aérée.</a:t>
            </a:r>
          </a:p>
        </p:txBody>
      </p:sp>
    </p:spTree>
    <p:extLst>
      <p:ext uri="{BB962C8B-B14F-4D97-AF65-F5344CB8AC3E}">
        <p14:creationId xmlns:p14="http://schemas.microsoft.com/office/powerpoint/2010/main" val="15809881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49F388DC-C47F-4048-9B69-F1644A2A16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422C035D-D3AD-4301-A1B5-D4C91E3C58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4926329"/>
            <a:ext cx="9143997" cy="1931671"/>
          </a:xfrm>
          <a:custGeom>
            <a:avLst/>
            <a:gdLst>
              <a:gd name="connsiteX0" fmla="*/ 619388 w 12191996"/>
              <a:gd name="connsiteY0" fmla="*/ 0 h 1931671"/>
              <a:gd name="connsiteX1" fmla="*/ 687651 w 12191996"/>
              <a:gd name="connsiteY1" fmla="*/ 3175 h 1931671"/>
              <a:gd name="connsiteX2" fmla="*/ 747976 w 12191996"/>
              <a:gd name="connsiteY2" fmla="*/ 9525 h 1931671"/>
              <a:gd name="connsiteX3" fmla="*/ 800363 w 12191996"/>
              <a:gd name="connsiteY3" fmla="*/ 20637 h 1931671"/>
              <a:gd name="connsiteX4" fmla="*/ 846401 w 12191996"/>
              <a:gd name="connsiteY4" fmla="*/ 36512 h 1931671"/>
              <a:gd name="connsiteX5" fmla="*/ 887676 w 12191996"/>
              <a:gd name="connsiteY5" fmla="*/ 52387 h 1931671"/>
              <a:gd name="connsiteX6" fmla="*/ 924188 w 12191996"/>
              <a:gd name="connsiteY6" fmla="*/ 68262 h 1931671"/>
              <a:gd name="connsiteX7" fmla="*/ 962288 w 12191996"/>
              <a:gd name="connsiteY7" fmla="*/ 87312 h 1931671"/>
              <a:gd name="connsiteX8" fmla="*/ 1000388 w 12191996"/>
              <a:gd name="connsiteY8" fmla="*/ 106362 h 1931671"/>
              <a:gd name="connsiteX9" fmla="*/ 1036901 w 12191996"/>
              <a:gd name="connsiteY9" fmla="*/ 125412 h 1931671"/>
              <a:gd name="connsiteX10" fmla="*/ 1078176 w 12191996"/>
              <a:gd name="connsiteY10" fmla="*/ 141287 h 1931671"/>
              <a:gd name="connsiteX11" fmla="*/ 1124213 w 12191996"/>
              <a:gd name="connsiteY11" fmla="*/ 155575 h 1931671"/>
              <a:gd name="connsiteX12" fmla="*/ 1176601 w 12191996"/>
              <a:gd name="connsiteY12" fmla="*/ 166687 h 1931671"/>
              <a:gd name="connsiteX13" fmla="*/ 1236926 w 12191996"/>
              <a:gd name="connsiteY13" fmla="*/ 174625 h 1931671"/>
              <a:gd name="connsiteX14" fmla="*/ 1305188 w 12191996"/>
              <a:gd name="connsiteY14" fmla="*/ 176212 h 1931671"/>
              <a:gd name="connsiteX15" fmla="*/ 1373451 w 12191996"/>
              <a:gd name="connsiteY15" fmla="*/ 174625 h 1931671"/>
              <a:gd name="connsiteX16" fmla="*/ 1433776 w 12191996"/>
              <a:gd name="connsiteY16" fmla="*/ 166687 h 1931671"/>
              <a:gd name="connsiteX17" fmla="*/ 1486163 w 12191996"/>
              <a:gd name="connsiteY17" fmla="*/ 155575 h 1931671"/>
              <a:gd name="connsiteX18" fmla="*/ 1532201 w 12191996"/>
              <a:gd name="connsiteY18" fmla="*/ 141287 h 1931671"/>
              <a:gd name="connsiteX19" fmla="*/ 1573476 w 12191996"/>
              <a:gd name="connsiteY19" fmla="*/ 125412 h 1931671"/>
              <a:gd name="connsiteX20" fmla="*/ 1609988 w 12191996"/>
              <a:gd name="connsiteY20" fmla="*/ 106362 h 1931671"/>
              <a:gd name="connsiteX21" fmla="*/ 1648088 w 12191996"/>
              <a:gd name="connsiteY21" fmla="*/ 87312 h 1931671"/>
              <a:gd name="connsiteX22" fmla="*/ 1686188 w 12191996"/>
              <a:gd name="connsiteY22" fmla="*/ 68262 h 1931671"/>
              <a:gd name="connsiteX23" fmla="*/ 1722701 w 12191996"/>
              <a:gd name="connsiteY23" fmla="*/ 52387 h 1931671"/>
              <a:gd name="connsiteX24" fmla="*/ 1763976 w 12191996"/>
              <a:gd name="connsiteY24" fmla="*/ 36512 h 1931671"/>
              <a:gd name="connsiteX25" fmla="*/ 1810013 w 12191996"/>
              <a:gd name="connsiteY25" fmla="*/ 20637 h 1931671"/>
              <a:gd name="connsiteX26" fmla="*/ 1862401 w 12191996"/>
              <a:gd name="connsiteY26" fmla="*/ 9525 h 1931671"/>
              <a:gd name="connsiteX27" fmla="*/ 1922726 w 12191996"/>
              <a:gd name="connsiteY27" fmla="*/ 3175 h 1931671"/>
              <a:gd name="connsiteX28" fmla="*/ 1990988 w 12191996"/>
              <a:gd name="connsiteY28" fmla="*/ 0 h 1931671"/>
              <a:gd name="connsiteX29" fmla="*/ 2059251 w 12191996"/>
              <a:gd name="connsiteY29" fmla="*/ 3175 h 1931671"/>
              <a:gd name="connsiteX30" fmla="*/ 2119576 w 12191996"/>
              <a:gd name="connsiteY30" fmla="*/ 9525 h 1931671"/>
              <a:gd name="connsiteX31" fmla="*/ 2171963 w 12191996"/>
              <a:gd name="connsiteY31" fmla="*/ 20637 h 1931671"/>
              <a:gd name="connsiteX32" fmla="*/ 2218001 w 12191996"/>
              <a:gd name="connsiteY32" fmla="*/ 36512 h 1931671"/>
              <a:gd name="connsiteX33" fmla="*/ 2259276 w 12191996"/>
              <a:gd name="connsiteY33" fmla="*/ 52387 h 1931671"/>
              <a:gd name="connsiteX34" fmla="*/ 2295788 w 12191996"/>
              <a:gd name="connsiteY34" fmla="*/ 68262 h 1931671"/>
              <a:gd name="connsiteX35" fmla="*/ 2333888 w 12191996"/>
              <a:gd name="connsiteY35" fmla="*/ 87312 h 1931671"/>
              <a:gd name="connsiteX36" fmla="*/ 2371988 w 12191996"/>
              <a:gd name="connsiteY36" fmla="*/ 106362 h 1931671"/>
              <a:gd name="connsiteX37" fmla="*/ 2408501 w 12191996"/>
              <a:gd name="connsiteY37" fmla="*/ 125412 h 1931671"/>
              <a:gd name="connsiteX38" fmla="*/ 2449776 w 12191996"/>
              <a:gd name="connsiteY38" fmla="*/ 141287 h 1931671"/>
              <a:gd name="connsiteX39" fmla="*/ 2495813 w 12191996"/>
              <a:gd name="connsiteY39" fmla="*/ 155575 h 1931671"/>
              <a:gd name="connsiteX40" fmla="*/ 2548201 w 12191996"/>
              <a:gd name="connsiteY40" fmla="*/ 166687 h 1931671"/>
              <a:gd name="connsiteX41" fmla="*/ 2608526 w 12191996"/>
              <a:gd name="connsiteY41" fmla="*/ 174625 h 1931671"/>
              <a:gd name="connsiteX42" fmla="*/ 2676788 w 12191996"/>
              <a:gd name="connsiteY42" fmla="*/ 176212 h 1931671"/>
              <a:gd name="connsiteX43" fmla="*/ 2745051 w 12191996"/>
              <a:gd name="connsiteY43" fmla="*/ 174625 h 1931671"/>
              <a:gd name="connsiteX44" fmla="*/ 2805376 w 12191996"/>
              <a:gd name="connsiteY44" fmla="*/ 166687 h 1931671"/>
              <a:gd name="connsiteX45" fmla="*/ 2857763 w 12191996"/>
              <a:gd name="connsiteY45" fmla="*/ 155575 h 1931671"/>
              <a:gd name="connsiteX46" fmla="*/ 2903801 w 12191996"/>
              <a:gd name="connsiteY46" fmla="*/ 141287 h 1931671"/>
              <a:gd name="connsiteX47" fmla="*/ 2945076 w 12191996"/>
              <a:gd name="connsiteY47" fmla="*/ 125412 h 1931671"/>
              <a:gd name="connsiteX48" fmla="*/ 2981588 w 12191996"/>
              <a:gd name="connsiteY48" fmla="*/ 106362 h 1931671"/>
              <a:gd name="connsiteX49" fmla="*/ 3019688 w 12191996"/>
              <a:gd name="connsiteY49" fmla="*/ 87312 h 1931671"/>
              <a:gd name="connsiteX50" fmla="*/ 3057788 w 12191996"/>
              <a:gd name="connsiteY50" fmla="*/ 68262 h 1931671"/>
              <a:gd name="connsiteX51" fmla="*/ 3094301 w 12191996"/>
              <a:gd name="connsiteY51" fmla="*/ 52387 h 1931671"/>
              <a:gd name="connsiteX52" fmla="*/ 3135576 w 12191996"/>
              <a:gd name="connsiteY52" fmla="*/ 36512 h 1931671"/>
              <a:gd name="connsiteX53" fmla="*/ 3181613 w 12191996"/>
              <a:gd name="connsiteY53" fmla="*/ 20637 h 1931671"/>
              <a:gd name="connsiteX54" fmla="*/ 3234001 w 12191996"/>
              <a:gd name="connsiteY54" fmla="*/ 9525 h 1931671"/>
              <a:gd name="connsiteX55" fmla="*/ 3294326 w 12191996"/>
              <a:gd name="connsiteY55" fmla="*/ 3175 h 1931671"/>
              <a:gd name="connsiteX56" fmla="*/ 3361001 w 12191996"/>
              <a:gd name="connsiteY56" fmla="*/ 0 h 1931671"/>
              <a:gd name="connsiteX57" fmla="*/ 3430851 w 12191996"/>
              <a:gd name="connsiteY57" fmla="*/ 3175 h 1931671"/>
              <a:gd name="connsiteX58" fmla="*/ 3491176 w 12191996"/>
              <a:gd name="connsiteY58" fmla="*/ 9525 h 1931671"/>
              <a:gd name="connsiteX59" fmla="*/ 3543563 w 12191996"/>
              <a:gd name="connsiteY59" fmla="*/ 20637 h 1931671"/>
              <a:gd name="connsiteX60" fmla="*/ 3589601 w 12191996"/>
              <a:gd name="connsiteY60" fmla="*/ 36512 h 1931671"/>
              <a:gd name="connsiteX61" fmla="*/ 3630876 w 12191996"/>
              <a:gd name="connsiteY61" fmla="*/ 52387 h 1931671"/>
              <a:gd name="connsiteX62" fmla="*/ 3667388 w 12191996"/>
              <a:gd name="connsiteY62" fmla="*/ 68262 h 1931671"/>
              <a:gd name="connsiteX63" fmla="*/ 3705488 w 12191996"/>
              <a:gd name="connsiteY63" fmla="*/ 87312 h 1931671"/>
              <a:gd name="connsiteX64" fmla="*/ 3743588 w 12191996"/>
              <a:gd name="connsiteY64" fmla="*/ 106362 h 1931671"/>
              <a:gd name="connsiteX65" fmla="*/ 3780101 w 12191996"/>
              <a:gd name="connsiteY65" fmla="*/ 125412 h 1931671"/>
              <a:gd name="connsiteX66" fmla="*/ 3821376 w 12191996"/>
              <a:gd name="connsiteY66" fmla="*/ 141287 h 1931671"/>
              <a:gd name="connsiteX67" fmla="*/ 3867413 w 12191996"/>
              <a:gd name="connsiteY67" fmla="*/ 155575 h 1931671"/>
              <a:gd name="connsiteX68" fmla="*/ 3919801 w 12191996"/>
              <a:gd name="connsiteY68" fmla="*/ 166687 h 1931671"/>
              <a:gd name="connsiteX69" fmla="*/ 3980126 w 12191996"/>
              <a:gd name="connsiteY69" fmla="*/ 174625 h 1931671"/>
              <a:gd name="connsiteX70" fmla="*/ 4048388 w 12191996"/>
              <a:gd name="connsiteY70" fmla="*/ 176212 h 1931671"/>
              <a:gd name="connsiteX71" fmla="*/ 4116651 w 12191996"/>
              <a:gd name="connsiteY71" fmla="*/ 174625 h 1931671"/>
              <a:gd name="connsiteX72" fmla="*/ 4176976 w 12191996"/>
              <a:gd name="connsiteY72" fmla="*/ 166687 h 1931671"/>
              <a:gd name="connsiteX73" fmla="*/ 4229363 w 12191996"/>
              <a:gd name="connsiteY73" fmla="*/ 155575 h 1931671"/>
              <a:gd name="connsiteX74" fmla="*/ 4275401 w 12191996"/>
              <a:gd name="connsiteY74" fmla="*/ 141287 h 1931671"/>
              <a:gd name="connsiteX75" fmla="*/ 4316676 w 12191996"/>
              <a:gd name="connsiteY75" fmla="*/ 125412 h 1931671"/>
              <a:gd name="connsiteX76" fmla="*/ 4353188 w 12191996"/>
              <a:gd name="connsiteY76" fmla="*/ 106362 h 1931671"/>
              <a:gd name="connsiteX77" fmla="*/ 4429388 w 12191996"/>
              <a:gd name="connsiteY77" fmla="*/ 68262 h 1931671"/>
              <a:gd name="connsiteX78" fmla="*/ 4465901 w 12191996"/>
              <a:gd name="connsiteY78" fmla="*/ 52387 h 1931671"/>
              <a:gd name="connsiteX79" fmla="*/ 4507176 w 12191996"/>
              <a:gd name="connsiteY79" fmla="*/ 36512 h 1931671"/>
              <a:gd name="connsiteX80" fmla="*/ 4553214 w 12191996"/>
              <a:gd name="connsiteY80" fmla="*/ 20637 h 1931671"/>
              <a:gd name="connsiteX81" fmla="*/ 4605601 w 12191996"/>
              <a:gd name="connsiteY81" fmla="*/ 9525 h 1931671"/>
              <a:gd name="connsiteX82" fmla="*/ 4665927 w 12191996"/>
              <a:gd name="connsiteY82" fmla="*/ 3175 h 1931671"/>
              <a:gd name="connsiteX83" fmla="*/ 4734188 w 12191996"/>
              <a:gd name="connsiteY83" fmla="*/ 0 h 1931671"/>
              <a:gd name="connsiteX84" fmla="*/ 4802452 w 12191996"/>
              <a:gd name="connsiteY84" fmla="*/ 3175 h 1931671"/>
              <a:gd name="connsiteX85" fmla="*/ 4862776 w 12191996"/>
              <a:gd name="connsiteY85" fmla="*/ 9525 h 1931671"/>
              <a:gd name="connsiteX86" fmla="*/ 4915164 w 12191996"/>
              <a:gd name="connsiteY86" fmla="*/ 20637 h 1931671"/>
              <a:gd name="connsiteX87" fmla="*/ 4961200 w 12191996"/>
              <a:gd name="connsiteY87" fmla="*/ 36512 h 1931671"/>
              <a:gd name="connsiteX88" fmla="*/ 5002476 w 12191996"/>
              <a:gd name="connsiteY88" fmla="*/ 52387 h 1931671"/>
              <a:gd name="connsiteX89" fmla="*/ 5038988 w 12191996"/>
              <a:gd name="connsiteY89" fmla="*/ 68262 h 1931671"/>
              <a:gd name="connsiteX90" fmla="*/ 5077089 w 12191996"/>
              <a:gd name="connsiteY90" fmla="*/ 87312 h 1931671"/>
              <a:gd name="connsiteX91" fmla="*/ 5115188 w 12191996"/>
              <a:gd name="connsiteY91" fmla="*/ 106362 h 1931671"/>
              <a:gd name="connsiteX92" fmla="*/ 5151700 w 12191996"/>
              <a:gd name="connsiteY92" fmla="*/ 125412 h 1931671"/>
              <a:gd name="connsiteX93" fmla="*/ 5192976 w 12191996"/>
              <a:gd name="connsiteY93" fmla="*/ 141287 h 1931671"/>
              <a:gd name="connsiteX94" fmla="*/ 5239013 w 12191996"/>
              <a:gd name="connsiteY94" fmla="*/ 155575 h 1931671"/>
              <a:gd name="connsiteX95" fmla="*/ 5291400 w 12191996"/>
              <a:gd name="connsiteY95" fmla="*/ 166687 h 1931671"/>
              <a:gd name="connsiteX96" fmla="*/ 5351726 w 12191996"/>
              <a:gd name="connsiteY96" fmla="*/ 174625 h 1931671"/>
              <a:gd name="connsiteX97" fmla="*/ 5410198 w 12191996"/>
              <a:gd name="connsiteY97" fmla="*/ 175985 h 1931671"/>
              <a:gd name="connsiteX98" fmla="*/ 5468670 w 12191996"/>
              <a:gd name="connsiteY98" fmla="*/ 174625 h 1931671"/>
              <a:gd name="connsiteX99" fmla="*/ 5528995 w 12191996"/>
              <a:gd name="connsiteY99" fmla="*/ 166687 h 1931671"/>
              <a:gd name="connsiteX100" fmla="*/ 5581382 w 12191996"/>
              <a:gd name="connsiteY100" fmla="*/ 155575 h 1931671"/>
              <a:gd name="connsiteX101" fmla="*/ 5627420 w 12191996"/>
              <a:gd name="connsiteY101" fmla="*/ 141287 h 1931671"/>
              <a:gd name="connsiteX102" fmla="*/ 5668695 w 12191996"/>
              <a:gd name="connsiteY102" fmla="*/ 125412 h 1931671"/>
              <a:gd name="connsiteX103" fmla="*/ 5705208 w 12191996"/>
              <a:gd name="connsiteY103" fmla="*/ 106362 h 1931671"/>
              <a:gd name="connsiteX104" fmla="*/ 5743307 w 12191996"/>
              <a:gd name="connsiteY104" fmla="*/ 87312 h 1931671"/>
              <a:gd name="connsiteX105" fmla="*/ 5781407 w 12191996"/>
              <a:gd name="connsiteY105" fmla="*/ 68262 h 1931671"/>
              <a:gd name="connsiteX106" fmla="*/ 5817920 w 12191996"/>
              <a:gd name="connsiteY106" fmla="*/ 52387 h 1931671"/>
              <a:gd name="connsiteX107" fmla="*/ 5859195 w 12191996"/>
              <a:gd name="connsiteY107" fmla="*/ 36512 h 1931671"/>
              <a:gd name="connsiteX108" fmla="*/ 5905233 w 12191996"/>
              <a:gd name="connsiteY108" fmla="*/ 20637 h 1931671"/>
              <a:gd name="connsiteX109" fmla="*/ 5957620 w 12191996"/>
              <a:gd name="connsiteY109" fmla="*/ 9525 h 1931671"/>
              <a:gd name="connsiteX110" fmla="*/ 6017946 w 12191996"/>
              <a:gd name="connsiteY110" fmla="*/ 3175 h 1931671"/>
              <a:gd name="connsiteX111" fmla="*/ 6086208 w 12191996"/>
              <a:gd name="connsiteY111" fmla="*/ 0 h 1931671"/>
              <a:gd name="connsiteX112" fmla="*/ 6095998 w 12191996"/>
              <a:gd name="connsiteY112" fmla="*/ 455 h 1931671"/>
              <a:gd name="connsiteX113" fmla="*/ 6105788 w 12191996"/>
              <a:gd name="connsiteY113" fmla="*/ 0 h 1931671"/>
              <a:gd name="connsiteX114" fmla="*/ 6174051 w 12191996"/>
              <a:gd name="connsiteY114" fmla="*/ 3175 h 1931671"/>
              <a:gd name="connsiteX115" fmla="*/ 6234376 w 12191996"/>
              <a:gd name="connsiteY115" fmla="*/ 9525 h 1931671"/>
              <a:gd name="connsiteX116" fmla="*/ 6286763 w 12191996"/>
              <a:gd name="connsiteY116" fmla="*/ 20637 h 1931671"/>
              <a:gd name="connsiteX117" fmla="*/ 6332801 w 12191996"/>
              <a:gd name="connsiteY117" fmla="*/ 36512 h 1931671"/>
              <a:gd name="connsiteX118" fmla="*/ 6374076 w 12191996"/>
              <a:gd name="connsiteY118" fmla="*/ 52387 h 1931671"/>
              <a:gd name="connsiteX119" fmla="*/ 6410588 w 12191996"/>
              <a:gd name="connsiteY119" fmla="*/ 68262 h 1931671"/>
              <a:gd name="connsiteX120" fmla="*/ 6448688 w 12191996"/>
              <a:gd name="connsiteY120" fmla="*/ 87312 h 1931671"/>
              <a:gd name="connsiteX121" fmla="*/ 6486788 w 12191996"/>
              <a:gd name="connsiteY121" fmla="*/ 106362 h 1931671"/>
              <a:gd name="connsiteX122" fmla="*/ 6523301 w 12191996"/>
              <a:gd name="connsiteY122" fmla="*/ 125412 h 1931671"/>
              <a:gd name="connsiteX123" fmla="*/ 6564576 w 12191996"/>
              <a:gd name="connsiteY123" fmla="*/ 141287 h 1931671"/>
              <a:gd name="connsiteX124" fmla="*/ 6610613 w 12191996"/>
              <a:gd name="connsiteY124" fmla="*/ 155575 h 1931671"/>
              <a:gd name="connsiteX125" fmla="*/ 6663001 w 12191996"/>
              <a:gd name="connsiteY125" fmla="*/ 166687 h 1931671"/>
              <a:gd name="connsiteX126" fmla="*/ 6723326 w 12191996"/>
              <a:gd name="connsiteY126" fmla="*/ 174625 h 1931671"/>
              <a:gd name="connsiteX127" fmla="*/ 6781798 w 12191996"/>
              <a:gd name="connsiteY127" fmla="*/ 175985 h 1931671"/>
              <a:gd name="connsiteX128" fmla="*/ 6840270 w 12191996"/>
              <a:gd name="connsiteY128" fmla="*/ 174625 h 1931671"/>
              <a:gd name="connsiteX129" fmla="*/ 6900595 w 12191996"/>
              <a:gd name="connsiteY129" fmla="*/ 166687 h 1931671"/>
              <a:gd name="connsiteX130" fmla="*/ 6952982 w 12191996"/>
              <a:gd name="connsiteY130" fmla="*/ 155575 h 1931671"/>
              <a:gd name="connsiteX131" fmla="*/ 6999020 w 12191996"/>
              <a:gd name="connsiteY131" fmla="*/ 141287 h 1931671"/>
              <a:gd name="connsiteX132" fmla="*/ 7040295 w 12191996"/>
              <a:gd name="connsiteY132" fmla="*/ 125412 h 1931671"/>
              <a:gd name="connsiteX133" fmla="*/ 7076807 w 12191996"/>
              <a:gd name="connsiteY133" fmla="*/ 106362 h 1931671"/>
              <a:gd name="connsiteX134" fmla="*/ 7114907 w 12191996"/>
              <a:gd name="connsiteY134" fmla="*/ 87312 h 1931671"/>
              <a:gd name="connsiteX135" fmla="*/ 7153007 w 12191996"/>
              <a:gd name="connsiteY135" fmla="*/ 68262 h 1931671"/>
              <a:gd name="connsiteX136" fmla="*/ 7189520 w 12191996"/>
              <a:gd name="connsiteY136" fmla="*/ 52387 h 1931671"/>
              <a:gd name="connsiteX137" fmla="*/ 7230795 w 12191996"/>
              <a:gd name="connsiteY137" fmla="*/ 36512 h 1931671"/>
              <a:gd name="connsiteX138" fmla="*/ 7276832 w 12191996"/>
              <a:gd name="connsiteY138" fmla="*/ 20637 h 1931671"/>
              <a:gd name="connsiteX139" fmla="*/ 7329220 w 12191996"/>
              <a:gd name="connsiteY139" fmla="*/ 9525 h 1931671"/>
              <a:gd name="connsiteX140" fmla="*/ 7389545 w 12191996"/>
              <a:gd name="connsiteY140" fmla="*/ 3175 h 1931671"/>
              <a:gd name="connsiteX141" fmla="*/ 7457807 w 12191996"/>
              <a:gd name="connsiteY141" fmla="*/ 0 h 1931671"/>
              <a:gd name="connsiteX142" fmla="*/ 7526070 w 12191996"/>
              <a:gd name="connsiteY142" fmla="*/ 3175 h 1931671"/>
              <a:gd name="connsiteX143" fmla="*/ 7586395 w 12191996"/>
              <a:gd name="connsiteY143" fmla="*/ 9525 h 1931671"/>
              <a:gd name="connsiteX144" fmla="*/ 7638782 w 12191996"/>
              <a:gd name="connsiteY144" fmla="*/ 20637 h 1931671"/>
              <a:gd name="connsiteX145" fmla="*/ 7684820 w 12191996"/>
              <a:gd name="connsiteY145" fmla="*/ 36512 h 1931671"/>
              <a:gd name="connsiteX146" fmla="*/ 7726095 w 12191996"/>
              <a:gd name="connsiteY146" fmla="*/ 52387 h 1931671"/>
              <a:gd name="connsiteX147" fmla="*/ 7762607 w 12191996"/>
              <a:gd name="connsiteY147" fmla="*/ 68262 h 1931671"/>
              <a:gd name="connsiteX148" fmla="*/ 7800707 w 12191996"/>
              <a:gd name="connsiteY148" fmla="*/ 87312 h 1931671"/>
              <a:gd name="connsiteX149" fmla="*/ 7838807 w 12191996"/>
              <a:gd name="connsiteY149" fmla="*/ 106362 h 1931671"/>
              <a:gd name="connsiteX150" fmla="*/ 7875320 w 12191996"/>
              <a:gd name="connsiteY150" fmla="*/ 125412 h 1931671"/>
              <a:gd name="connsiteX151" fmla="*/ 7916595 w 12191996"/>
              <a:gd name="connsiteY151" fmla="*/ 141287 h 1931671"/>
              <a:gd name="connsiteX152" fmla="*/ 7962632 w 12191996"/>
              <a:gd name="connsiteY152" fmla="*/ 155575 h 1931671"/>
              <a:gd name="connsiteX153" fmla="*/ 8015020 w 12191996"/>
              <a:gd name="connsiteY153" fmla="*/ 166687 h 1931671"/>
              <a:gd name="connsiteX154" fmla="*/ 8075345 w 12191996"/>
              <a:gd name="connsiteY154" fmla="*/ 174625 h 1931671"/>
              <a:gd name="connsiteX155" fmla="*/ 8143607 w 12191996"/>
              <a:gd name="connsiteY155" fmla="*/ 176212 h 1931671"/>
              <a:gd name="connsiteX156" fmla="*/ 8211870 w 12191996"/>
              <a:gd name="connsiteY156" fmla="*/ 174625 h 1931671"/>
              <a:gd name="connsiteX157" fmla="*/ 8272195 w 12191996"/>
              <a:gd name="connsiteY157" fmla="*/ 166687 h 1931671"/>
              <a:gd name="connsiteX158" fmla="*/ 8324582 w 12191996"/>
              <a:gd name="connsiteY158" fmla="*/ 155575 h 1931671"/>
              <a:gd name="connsiteX159" fmla="*/ 8370620 w 12191996"/>
              <a:gd name="connsiteY159" fmla="*/ 141287 h 1931671"/>
              <a:gd name="connsiteX160" fmla="*/ 8411895 w 12191996"/>
              <a:gd name="connsiteY160" fmla="*/ 125412 h 1931671"/>
              <a:gd name="connsiteX161" fmla="*/ 8448407 w 12191996"/>
              <a:gd name="connsiteY161" fmla="*/ 106362 h 1931671"/>
              <a:gd name="connsiteX162" fmla="*/ 8486507 w 12191996"/>
              <a:gd name="connsiteY162" fmla="*/ 87312 h 1931671"/>
              <a:gd name="connsiteX163" fmla="*/ 8524607 w 12191996"/>
              <a:gd name="connsiteY163" fmla="*/ 68262 h 1931671"/>
              <a:gd name="connsiteX164" fmla="*/ 8561119 w 12191996"/>
              <a:gd name="connsiteY164" fmla="*/ 52387 h 1931671"/>
              <a:gd name="connsiteX165" fmla="*/ 8602395 w 12191996"/>
              <a:gd name="connsiteY165" fmla="*/ 36512 h 1931671"/>
              <a:gd name="connsiteX166" fmla="*/ 8648431 w 12191996"/>
              <a:gd name="connsiteY166" fmla="*/ 20637 h 1931671"/>
              <a:gd name="connsiteX167" fmla="*/ 8700819 w 12191996"/>
              <a:gd name="connsiteY167" fmla="*/ 9525 h 1931671"/>
              <a:gd name="connsiteX168" fmla="*/ 8761145 w 12191996"/>
              <a:gd name="connsiteY168" fmla="*/ 3175 h 1931671"/>
              <a:gd name="connsiteX169" fmla="*/ 8827819 w 12191996"/>
              <a:gd name="connsiteY169" fmla="*/ 0 h 1931671"/>
              <a:gd name="connsiteX170" fmla="*/ 8897669 w 12191996"/>
              <a:gd name="connsiteY170" fmla="*/ 3175 h 1931671"/>
              <a:gd name="connsiteX171" fmla="*/ 8957995 w 12191996"/>
              <a:gd name="connsiteY171" fmla="*/ 9525 h 1931671"/>
              <a:gd name="connsiteX172" fmla="*/ 9010381 w 12191996"/>
              <a:gd name="connsiteY172" fmla="*/ 20637 h 1931671"/>
              <a:gd name="connsiteX173" fmla="*/ 9056419 w 12191996"/>
              <a:gd name="connsiteY173" fmla="*/ 36512 h 1931671"/>
              <a:gd name="connsiteX174" fmla="*/ 9097695 w 12191996"/>
              <a:gd name="connsiteY174" fmla="*/ 52387 h 1931671"/>
              <a:gd name="connsiteX175" fmla="*/ 9134207 w 12191996"/>
              <a:gd name="connsiteY175" fmla="*/ 68262 h 1931671"/>
              <a:gd name="connsiteX176" fmla="*/ 9172307 w 12191996"/>
              <a:gd name="connsiteY176" fmla="*/ 87312 h 1931671"/>
              <a:gd name="connsiteX177" fmla="*/ 9210407 w 12191996"/>
              <a:gd name="connsiteY177" fmla="*/ 106362 h 1931671"/>
              <a:gd name="connsiteX178" fmla="*/ 9246919 w 12191996"/>
              <a:gd name="connsiteY178" fmla="*/ 125412 h 1931671"/>
              <a:gd name="connsiteX179" fmla="*/ 9288195 w 12191996"/>
              <a:gd name="connsiteY179" fmla="*/ 141287 h 1931671"/>
              <a:gd name="connsiteX180" fmla="*/ 9334231 w 12191996"/>
              <a:gd name="connsiteY180" fmla="*/ 155575 h 1931671"/>
              <a:gd name="connsiteX181" fmla="*/ 9386619 w 12191996"/>
              <a:gd name="connsiteY181" fmla="*/ 166687 h 1931671"/>
              <a:gd name="connsiteX182" fmla="*/ 9446945 w 12191996"/>
              <a:gd name="connsiteY182" fmla="*/ 174625 h 1931671"/>
              <a:gd name="connsiteX183" fmla="*/ 9515207 w 12191996"/>
              <a:gd name="connsiteY183" fmla="*/ 176212 h 1931671"/>
              <a:gd name="connsiteX184" fmla="*/ 9583469 w 12191996"/>
              <a:gd name="connsiteY184" fmla="*/ 174625 h 1931671"/>
              <a:gd name="connsiteX185" fmla="*/ 9643795 w 12191996"/>
              <a:gd name="connsiteY185" fmla="*/ 166687 h 1931671"/>
              <a:gd name="connsiteX186" fmla="*/ 9696181 w 12191996"/>
              <a:gd name="connsiteY186" fmla="*/ 155575 h 1931671"/>
              <a:gd name="connsiteX187" fmla="*/ 9742219 w 12191996"/>
              <a:gd name="connsiteY187" fmla="*/ 141287 h 1931671"/>
              <a:gd name="connsiteX188" fmla="*/ 9783495 w 12191996"/>
              <a:gd name="connsiteY188" fmla="*/ 125412 h 1931671"/>
              <a:gd name="connsiteX189" fmla="*/ 9820007 w 12191996"/>
              <a:gd name="connsiteY189" fmla="*/ 106362 h 1931671"/>
              <a:gd name="connsiteX190" fmla="*/ 9896207 w 12191996"/>
              <a:gd name="connsiteY190" fmla="*/ 68262 h 1931671"/>
              <a:gd name="connsiteX191" fmla="*/ 9932719 w 12191996"/>
              <a:gd name="connsiteY191" fmla="*/ 52387 h 1931671"/>
              <a:gd name="connsiteX192" fmla="*/ 9973995 w 12191996"/>
              <a:gd name="connsiteY192" fmla="*/ 36512 h 1931671"/>
              <a:gd name="connsiteX193" fmla="*/ 10020031 w 12191996"/>
              <a:gd name="connsiteY193" fmla="*/ 20637 h 1931671"/>
              <a:gd name="connsiteX194" fmla="*/ 10072419 w 12191996"/>
              <a:gd name="connsiteY194" fmla="*/ 9525 h 1931671"/>
              <a:gd name="connsiteX195" fmla="*/ 10132745 w 12191996"/>
              <a:gd name="connsiteY195" fmla="*/ 3175 h 1931671"/>
              <a:gd name="connsiteX196" fmla="*/ 10201007 w 12191996"/>
              <a:gd name="connsiteY196" fmla="*/ 0 h 1931671"/>
              <a:gd name="connsiteX197" fmla="*/ 10269269 w 12191996"/>
              <a:gd name="connsiteY197" fmla="*/ 3175 h 1931671"/>
              <a:gd name="connsiteX198" fmla="*/ 10329595 w 12191996"/>
              <a:gd name="connsiteY198" fmla="*/ 9525 h 1931671"/>
              <a:gd name="connsiteX199" fmla="*/ 10381981 w 12191996"/>
              <a:gd name="connsiteY199" fmla="*/ 20637 h 1931671"/>
              <a:gd name="connsiteX200" fmla="*/ 10428019 w 12191996"/>
              <a:gd name="connsiteY200" fmla="*/ 36512 h 1931671"/>
              <a:gd name="connsiteX201" fmla="*/ 10469295 w 12191996"/>
              <a:gd name="connsiteY201" fmla="*/ 52387 h 1931671"/>
              <a:gd name="connsiteX202" fmla="*/ 10505807 w 12191996"/>
              <a:gd name="connsiteY202" fmla="*/ 68262 h 1931671"/>
              <a:gd name="connsiteX203" fmla="*/ 10543907 w 12191996"/>
              <a:gd name="connsiteY203" fmla="*/ 87312 h 1931671"/>
              <a:gd name="connsiteX204" fmla="*/ 10582007 w 12191996"/>
              <a:gd name="connsiteY204" fmla="*/ 106362 h 1931671"/>
              <a:gd name="connsiteX205" fmla="*/ 10618519 w 12191996"/>
              <a:gd name="connsiteY205" fmla="*/ 125412 h 1931671"/>
              <a:gd name="connsiteX206" fmla="*/ 10659795 w 12191996"/>
              <a:gd name="connsiteY206" fmla="*/ 141287 h 1931671"/>
              <a:gd name="connsiteX207" fmla="*/ 10705831 w 12191996"/>
              <a:gd name="connsiteY207" fmla="*/ 155575 h 1931671"/>
              <a:gd name="connsiteX208" fmla="*/ 10758219 w 12191996"/>
              <a:gd name="connsiteY208" fmla="*/ 166687 h 1931671"/>
              <a:gd name="connsiteX209" fmla="*/ 10818545 w 12191996"/>
              <a:gd name="connsiteY209" fmla="*/ 174625 h 1931671"/>
              <a:gd name="connsiteX210" fmla="*/ 10886807 w 12191996"/>
              <a:gd name="connsiteY210" fmla="*/ 176212 h 1931671"/>
              <a:gd name="connsiteX211" fmla="*/ 10955069 w 12191996"/>
              <a:gd name="connsiteY211" fmla="*/ 174625 h 1931671"/>
              <a:gd name="connsiteX212" fmla="*/ 11015395 w 12191996"/>
              <a:gd name="connsiteY212" fmla="*/ 166687 h 1931671"/>
              <a:gd name="connsiteX213" fmla="*/ 11067781 w 12191996"/>
              <a:gd name="connsiteY213" fmla="*/ 155575 h 1931671"/>
              <a:gd name="connsiteX214" fmla="*/ 11113819 w 12191996"/>
              <a:gd name="connsiteY214" fmla="*/ 141287 h 1931671"/>
              <a:gd name="connsiteX215" fmla="*/ 11155095 w 12191996"/>
              <a:gd name="connsiteY215" fmla="*/ 125412 h 1931671"/>
              <a:gd name="connsiteX216" fmla="*/ 11191607 w 12191996"/>
              <a:gd name="connsiteY216" fmla="*/ 106362 h 1931671"/>
              <a:gd name="connsiteX217" fmla="*/ 11229707 w 12191996"/>
              <a:gd name="connsiteY217" fmla="*/ 87312 h 1931671"/>
              <a:gd name="connsiteX218" fmla="*/ 11267807 w 12191996"/>
              <a:gd name="connsiteY218" fmla="*/ 68262 h 1931671"/>
              <a:gd name="connsiteX219" fmla="*/ 11304319 w 12191996"/>
              <a:gd name="connsiteY219" fmla="*/ 52387 h 1931671"/>
              <a:gd name="connsiteX220" fmla="*/ 11345595 w 12191996"/>
              <a:gd name="connsiteY220" fmla="*/ 36512 h 1931671"/>
              <a:gd name="connsiteX221" fmla="*/ 11391631 w 12191996"/>
              <a:gd name="connsiteY221" fmla="*/ 20637 h 1931671"/>
              <a:gd name="connsiteX222" fmla="*/ 11444019 w 12191996"/>
              <a:gd name="connsiteY222" fmla="*/ 9525 h 1931671"/>
              <a:gd name="connsiteX223" fmla="*/ 11504345 w 12191996"/>
              <a:gd name="connsiteY223" fmla="*/ 3175 h 1931671"/>
              <a:gd name="connsiteX224" fmla="*/ 11572607 w 12191996"/>
              <a:gd name="connsiteY224" fmla="*/ 0 h 1931671"/>
              <a:gd name="connsiteX225" fmla="*/ 11640869 w 12191996"/>
              <a:gd name="connsiteY225" fmla="*/ 3175 h 1931671"/>
              <a:gd name="connsiteX226" fmla="*/ 11701195 w 12191996"/>
              <a:gd name="connsiteY226" fmla="*/ 9525 h 1931671"/>
              <a:gd name="connsiteX227" fmla="*/ 11753581 w 12191996"/>
              <a:gd name="connsiteY227" fmla="*/ 20637 h 1931671"/>
              <a:gd name="connsiteX228" fmla="*/ 11799619 w 12191996"/>
              <a:gd name="connsiteY228" fmla="*/ 36512 h 1931671"/>
              <a:gd name="connsiteX229" fmla="*/ 11840895 w 12191996"/>
              <a:gd name="connsiteY229" fmla="*/ 52387 h 1931671"/>
              <a:gd name="connsiteX230" fmla="*/ 11877407 w 12191996"/>
              <a:gd name="connsiteY230" fmla="*/ 68262 h 1931671"/>
              <a:gd name="connsiteX231" fmla="*/ 11915507 w 12191996"/>
              <a:gd name="connsiteY231" fmla="*/ 87312 h 1931671"/>
              <a:gd name="connsiteX232" fmla="*/ 11953607 w 12191996"/>
              <a:gd name="connsiteY232" fmla="*/ 106362 h 1931671"/>
              <a:gd name="connsiteX233" fmla="*/ 11990119 w 12191996"/>
              <a:gd name="connsiteY233" fmla="*/ 125412 h 1931671"/>
              <a:gd name="connsiteX234" fmla="*/ 12031395 w 12191996"/>
              <a:gd name="connsiteY234" fmla="*/ 141287 h 1931671"/>
              <a:gd name="connsiteX235" fmla="*/ 12077431 w 12191996"/>
              <a:gd name="connsiteY235" fmla="*/ 155575 h 1931671"/>
              <a:gd name="connsiteX236" fmla="*/ 12129819 w 12191996"/>
              <a:gd name="connsiteY236" fmla="*/ 166688 h 1931671"/>
              <a:gd name="connsiteX237" fmla="*/ 12190145 w 12191996"/>
              <a:gd name="connsiteY237" fmla="*/ 174625 h 1931671"/>
              <a:gd name="connsiteX238" fmla="*/ 12191996 w 12191996"/>
              <a:gd name="connsiteY238" fmla="*/ 174668 h 1931671"/>
              <a:gd name="connsiteX239" fmla="*/ 12191996 w 12191996"/>
              <a:gd name="connsiteY239" fmla="*/ 1931671 h 1931671"/>
              <a:gd name="connsiteX240" fmla="*/ 0 w 12191996"/>
              <a:gd name="connsiteY240" fmla="*/ 1931671 h 1931671"/>
              <a:gd name="connsiteX241" fmla="*/ 0 w 12191996"/>
              <a:gd name="connsiteY241" fmla="*/ 174668 h 1931671"/>
              <a:gd name="connsiteX242" fmla="*/ 1851 w 12191996"/>
              <a:gd name="connsiteY242" fmla="*/ 174625 h 1931671"/>
              <a:gd name="connsiteX243" fmla="*/ 62176 w 12191996"/>
              <a:gd name="connsiteY243" fmla="*/ 166687 h 1931671"/>
              <a:gd name="connsiteX244" fmla="*/ 114563 w 12191996"/>
              <a:gd name="connsiteY244" fmla="*/ 155575 h 1931671"/>
              <a:gd name="connsiteX245" fmla="*/ 160601 w 12191996"/>
              <a:gd name="connsiteY245" fmla="*/ 141287 h 1931671"/>
              <a:gd name="connsiteX246" fmla="*/ 201876 w 12191996"/>
              <a:gd name="connsiteY246" fmla="*/ 125412 h 1931671"/>
              <a:gd name="connsiteX247" fmla="*/ 238388 w 12191996"/>
              <a:gd name="connsiteY247" fmla="*/ 106362 h 1931671"/>
              <a:gd name="connsiteX248" fmla="*/ 276488 w 12191996"/>
              <a:gd name="connsiteY248" fmla="*/ 87312 h 1931671"/>
              <a:gd name="connsiteX249" fmla="*/ 314588 w 12191996"/>
              <a:gd name="connsiteY249" fmla="*/ 68262 h 1931671"/>
              <a:gd name="connsiteX250" fmla="*/ 351101 w 12191996"/>
              <a:gd name="connsiteY250" fmla="*/ 52387 h 1931671"/>
              <a:gd name="connsiteX251" fmla="*/ 392376 w 12191996"/>
              <a:gd name="connsiteY251" fmla="*/ 36512 h 1931671"/>
              <a:gd name="connsiteX252" fmla="*/ 438413 w 12191996"/>
              <a:gd name="connsiteY252" fmla="*/ 20637 h 1931671"/>
              <a:gd name="connsiteX253" fmla="*/ 490801 w 12191996"/>
              <a:gd name="connsiteY253" fmla="*/ 9525 h 1931671"/>
              <a:gd name="connsiteX254" fmla="*/ 551126 w 12191996"/>
              <a:gd name="connsiteY254" fmla="*/ 3175 h 1931671"/>
              <a:gd name="connsiteX255" fmla="*/ 619388 w 12191996"/>
              <a:gd name="connsiteY255" fmla="*/ 0 h 1931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</a:cxnLst>
            <a:rect l="l" t="t" r="r" b="b"/>
            <a:pathLst>
              <a:path w="12191996" h="1931671">
                <a:moveTo>
                  <a:pt x="619388" y="0"/>
                </a:moveTo>
                <a:lnTo>
                  <a:pt x="687651" y="3175"/>
                </a:lnTo>
                <a:lnTo>
                  <a:pt x="747976" y="9525"/>
                </a:lnTo>
                <a:lnTo>
                  <a:pt x="800363" y="20637"/>
                </a:lnTo>
                <a:lnTo>
                  <a:pt x="846401" y="36512"/>
                </a:lnTo>
                <a:lnTo>
                  <a:pt x="887676" y="52387"/>
                </a:lnTo>
                <a:lnTo>
                  <a:pt x="924188" y="68262"/>
                </a:lnTo>
                <a:lnTo>
                  <a:pt x="962288" y="87312"/>
                </a:lnTo>
                <a:lnTo>
                  <a:pt x="1000388" y="106362"/>
                </a:lnTo>
                <a:lnTo>
                  <a:pt x="1036901" y="125412"/>
                </a:lnTo>
                <a:lnTo>
                  <a:pt x="1078176" y="141287"/>
                </a:lnTo>
                <a:lnTo>
                  <a:pt x="1124213" y="155575"/>
                </a:lnTo>
                <a:lnTo>
                  <a:pt x="1176601" y="166687"/>
                </a:lnTo>
                <a:lnTo>
                  <a:pt x="1236926" y="174625"/>
                </a:lnTo>
                <a:lnTo>
                  <a:pt x="1305188" y="176212"/>
                </a:lnTo>
                <a:lnTo>
                  <a:pt x="1373451" y="174625"/>
                </a:lnTo>
                <a:lnTo>
                  <a:pt x="1433776" y="166687"/>
                </a:lnTo>
                <a:lnTo>
                  <a:pt x="1486163" y="155575"/>
                </a:lnTo>
                <a:lnTo>
                  <a:pt x="1532201" y="141287"/>
                </a:lnTo>
                <a:lnTo>
                  <a:pt x="1573476" y="125412"/>
                </a:lnTo>
                <a:lnTo>
                  <a:pt x="1609988" y="106362"/>
                </a:lnTo>
                <a:lnTo>
                  <a:pt x="1648088" y="87312"/>
                </a:lnTo>
                <a:lnTo>
                  <a:pt x="1686188" y="68262"/>
                </a:lnTo>
                <a:lnTo>
                  <a:pt x="1722701" y="52387"/>
                </a:lnTo>
                <a:lnTo>
                  <a:pt x="1763976" y="36512"/>
                </a:lnTo>
                <a:lnTo>
                  <a:pt x="1810013" y="20637"/>
                </a:lnTo>
                <a:lnTo>
                  <a:pt x="1862401" y="9525"/>
                </a:lnTo>
                <a:lnTo>
                  <a:pt x="1922726" y="3175"/>
                </a:lnTo>
                <a:lnTo>
                  <a:pt x="1990988" y="0"/>
                </a:lnTo>
                <a:lnTo>
                  <a:pt x="2059251" y="3175"/>
                </a:lnTo>
                <a:lnTo>
                  <a:pt x="2119576" y="9525"/>
                </a:lnTo>
                <a:lnTo>
                  <a:pt x="2171963" y="20637"/>
                </a:lnTo>
                <a:lnTo>
                  <a:pt x="2218001" y="36512"/>
                </a:lnTo>
                <a:lnTo>
                  <a:pt x="2259276" y="52387"/>
                </a:lnTo>
                <a:lnTo>
                  <a:pt x="2295788" y="68262"/>
                </a:lnTo>
                <a:lnTo>
                  <a:pt x="2333888" y="87312"/>
                </a:lnTo>
                <a:lnTo>
                  <a:pt x="2371988" y="106362"/>
                </a:lnTo>
                <a:lnTo>
                  <a:pt x="2408501" y="125412"/>
                </a:lnTo>
                <a:lnTo>
                  <a:pt x="2449776" y="141287"/>
                </a:lnTo>
                <a:lnTo>
                  <a:pt x="2495813" y="155575"/>
                </a:lnTo>
                <a:lnTo>
                  <a:pt x="2548201" y="166687"/>
                </a:lnTo>
                <a:lnTo>
                  <a:pt x="2608526" y="174625"/>
                </a:lnTo>
                <a:lnTo>
                  <a:pt x="2676788" y="176212"/>
                </a:lnTo>
                <a:lnTo>
                  <a:pt x="2745051" y="174625"/>
                </a:lnTo>
                <a:lnTo>
                  <a:pt x="2805376" y="166687"/>
                </a:lnTo>
                <a:lnTo>
                  <a:pt x="2857763" y="155575"/>
                </a:lnTo>
                <a:lnTo>
                  <a:pt x="2903801" y="141287"/>
                </a:lnTo>
                <a:lnTo>
                  <a:pt x="2945076" y="125412"/>
                </a:lnTo>
                <a:lnTo>
                  <a:pt x="2981588" y="106362"/>
                </a:lnTo>
                <a:lnTo>
                  <a:pt x="3019688" y="87312"/>
                </a:lnTo>
                <a:lnTo>
                  <a:pt x="3057788" y="68262"/>
                </a:lnTo>
                <a:lnTo>
                  <a:pt x="3094301" y="52387"/>
                </a:lnTo>
                <a:lnTo>
                  <a:pt x="3135576" y="36512"/>
                </a:lnTo>
                <a:lnTo>
                  <a:pt x="3181613" y="20637"/>
                </a:lnTo>
                <a:lnTo>
                  <a:pt x="3234001" y="9525"/>
                </a:lnTo>
                <a:lnTo>
                  <a:pt x="3294326" y="3175"/>
                </a:lnTo>
                <a:lnTo>
                  <a:pt x="3361001" y="0"/>
                </a:lnTo>
                <a:lnTo>
                  <a:pt x="3430851" y="3175"/>
                </a:lnTo>
                <a:lnTo>
                  <a:pt x="3491176" y="9525"/>
                </a:lnTo>
                <a:lnTo>
                  <a:pt x="3543563" y="20637"/>
                </a:lnTo>
                <a:lnTo>
                  <a:pt x="3589601" y="36512"/>
                </a:lnTo>
                <a:lnTo>
                  <a:pt x="3630876" y="52387"/>
                </a:lnTo>
                <a:lnTo>
                  <a:pt x="3667388" y="68262"/>
                </a:lnTo>
                <a:lnTo>
                  <a:pt x="3705488" y="87312"/>
                </a:lnTo>
                <a:lnTo>
                  <a:pt x="3743588" y="106362"/>
                </a:lnTo>
                <a:lnTo>
                  <a:pt x="3780101" y="125412"/>
                </a:lnTo>
                <a:lnTo>
                  <a:pt x="3821376" y="141287"/>
                </a:lnTo>
                <a:lnTo>
                  <a:pt x="3867413" y="155575"/>
                </a:lnTo>
                <a:lnTo>
                  <a:pt x="3919801" y="166687"/>
                </a:lnTo>
                <a:lnTo>
                  <a:pt x="3980126" y="174625"/>
                </a:lnTo>
                <a:lnTo>
                  <a:pt x="4048388" y="176212"/>
                </a:lnTo>
                <a:lnTo>
                  <a:pt x="4116651" y="174625"/>
                </a:lnTo>
                <a:lnTo>
                  <a:pt x="4176976" y="166687"/>
                </a:lnTo>
                <a:lnTo>
                  <a:pt x="4229363" y="155575"/>
                </a:lnTo>
                <a:lnTo>
                  <a:pt x="4275401" y="141287"/>
                </a:lnTo>
                <a:lnTo>
                  <a:pt x="4316676" y="125412"/>
                </a:lnTo>
                <a:lnTo>
                  <a:pt x="4353188" y="106362"/>
                </a:lnTo>
                <a:lnTo>
                  <a:pt x="4429388" y="68262"/>
                </a:lnTo>
                <a:lnTo>
                  <a:pt x="4465901" y="52387"/>
                </a:lnTo>
                <a:lnTo>
                  <a:pt x="4507176" y="36512"/>
                </a:lnTo>
                <a:lnTo>
                  <a:pt x="4553214" y="20637"/>
                </a:lnTo>
                <a:lnTo>
                  <a:pt x="4605601" y="9525"/>
                </a:lnTo>
                <a:lnTo>
                  <a:pt x="4665927" y="3175"/>
                </a:lnTo>
                <a:lnTo>
                  <a:pt x="4734188" y="0"/>
                </a:lnTo>
                <a:lnTo>
                  <a:pt x="4802452" y="3175"/>
                </a:lnTo>
                <a:lnTo>
                  <a:pt x="4862776" y="9525"/>
                </a:lnTo>
                <a:lnTo>
                  <a:pt x="4915164" y="20637"/>
                </a:lnTo>
                <a:lnTo>
                  <a:pt x="4961200" y="36512"/>
                </a:lnTo>
                <a:lnTo>
                  <a:pt x="5002476" y="52387"/>
                </a:lnTo>
                <a:lnTo>
                  <a:pt x="5038988" y="68262"/>
                </a:lnTo>
                <a:lnTo>
                  <a:pt x="5077089" y="87312"/>
                </a:lnTo>
                <a:lnTo>
                  <a:pt x="5115188" y="106362"/>
                </a:lnTo>
                <a:lnTo>
                  <a:pt x="5151700" y="125412"/>
                </a:lnTo>
                <a:lnTo>
                  <a:pt x="5192976" y="141287"/>
                </a:lnTo>
                <a:lnTo>
                  <a:pt x="5239013" y="155575"/>
                </a:lnTo>
                <a:lnTo>
                  <a:pt x="5291400" y="166687"/>
                </a:lnTo>
                <a:lnTo>
                  <a:pt x="5351726" y="174625"/>
                </a:lnTo>
                <a:lnTo>
                  <a:pt x="5410198" y="175985"/>
                </a:lnTo>
                <a:lnTo>
                  <a:pt x="5468670" y="174625"/>
                </a:lnTo>
                <a:lnTo>
                  <a:pt x="5528995" y="166687"/>
                </a:lnTo>
                <a:lnTo>
                  <a:pt x="5581382" y="155575"/>
                </a:lnTo>
                <a:lnTo>
                  <a:pt x="5627420" y="141287"/>
                </a:lnTo>
                <a:lnTo>
                  <a:pt x="5668695" y="125412"/>
                </a:lnTo>
                <a:lnTo>
                  <a:pt x="5705208" y="106362"/>
                </a:lnTo>
                <a:lnTo>
                  <a:pt x="5743307" y="87312"/>
                </a:lnTo>
                <a:lnTo>
                  <a:pt x="5781407" y="68262"/>
                </a:lnTo>
                <a:lnTo>
                  <a:pt x="5817920" y="52387"/>
                </a:lnTo>
                <a:lnTo>
                  <a:pt x="5859195" y="36512"/>
                </a:lnTo>
                <a:lnTo>
                  <a:pt x="5905233" y="20637"/>
                </a:lnTo>
                <a:lnTo>
                  <a:pt x="5957620" y="9525"/>
                </a:lnTo>
                <a:lnTo>
                  <a:pt x="6017946" y="3175"/>
                </a:lnTo>
                <a:lnTo>
                  <a:pt x="6086208" y="0"/>
                </a:lnTo>
                <a:lnTo>
                  <a:pt x="6095998" y="455"/>
                </a:lnTo>
                <a:lnTo>
                  <a:pt x="6105788" y="0"/>
                </a:lnTo>
                <a:lnTo>
                  <a:pt x="6174051" y="3175"/>
                </a:lnTo>
                <a:lnTo>
                  <a:pt x="6234376" y="9525"/>
                </a:lnTo>
                <a:lnTo>
                  <a:pt x="6286763" y="20637"/>
                </a:lnTo>
                <a:lnTo>
                  <a:pt x="6332801" y="36512"/>
                </a:lnTo>
                <a:lnTo>
                  <a:pt x="6374076" y="52387"/>
                </a:lnTo>
                <a:lnTo>
                  <a:pt x="6410588" y="68262"/>
                </a:lnTo>
                <a:lnTo>
                  <a:pt x="6448688" y="87312"/>
                </a:lnTo>
                <a:lnTo>
                  <a:pt x="6486788" y="106362"/>
                </a:lnTo>
                <a:lnTo>
                  <a:pt x="6523301" y="125412"/>
                </a:lnTo>
                <a:lnTo>
                  <a:pt x="6564576" y="141287"/>
                </a:lnTo>
                <a:lnTo>
                  <a:pt x="6610613" y="155575"/>
                </a:lnTo>
                <a:lnTo>
                  <a:pt x="6663001" y="166687"/>
                </a:lnTo>
                <a:lnTo>
                  <a:pt x="6723326" y="174625"/>
                </a:lnTo>
                <a:lnTo>
                  <a:pt x="6781798" y="175985"/>
                </a:lnTo>
                <a:lnTo>
                  <a:pt x="6840270" y="174625"/>
                </a:lnTo>
                <a:lnTo>
                  <a:pt x="6900595" y="166687"/>
                </a:lnTo>
                <a:lnTo>
                  <a:pt x="6952982" y="155575"/>
                </a:lnTo>
                <a:lnTo>
                  <a:pt x="6999020" y="141287"/>
                </a:lnTo>
                <a:lnTo>
                  <a:pt x="7040295" y="125412"/>
                </a:lnTo>
                <a:lnTo>
                  <a:pt x="7076807" y="106362"/>
                </a:lnTo>
                <a:lnTo>
                  <a:pt x="7114907" y="87312"/>
                </a:lnTo>
                <a:lnTo>
                  <a:pt x="7153007" y="68262"/>
                </a:lnTo>
                <a:lnTo>
                  <a:pt x="7189520" y="52387"/>
                </a:lnTo>
                <a:lnTo>
                  <a:pt x="7230795" y="36512"/>
                </a:lnTo>
                <a:lnTo>
                  <a:pt x="7276832" y="20637"/>
                </a:lnTo>
                <a:lnTo>
                  <a:pt x="7329220" y="9525"/>
                </a:lnTo>
                <a:lnTo>
                  <a:pt x="7389545" y="3175"/>
                </a:lnTo>
                <a:lnTo>
                  <a:pt x="7457807" y="0"/>
                </a:lnTo>
                <a:lnTo>
                  <a:pt x="7526070" y="3175"/>
                </a:lnTo>
                <a:lnTo>
                  <a:pt x="7586395" y="9525"/>
                </a:lnTo>
                <a:lnTo>
                  <a:pt x="7638782" y="20637"/>
                </a:lnTo>
                <a:lnTo>
                  <a:pt x="7684820" y="36512"/>
                </a:lnTo>
                <a:lnTo>
                  <a:pt x="7726095" y="52387"/>
                </a:lnTo>
                <a:lnTo>
                  <a:pt x="7762607" y="68262"/>
                </a:lnTo>
                <a:lnTo>
                  <a:pt x="7800707" y="87312"/>
                </a:lnTo>
                <a:lnTo>
                  <a:pt x="7838807" y="106362"/>
                </a:lnTo>
                <a:lnTo>
                  <a:pt x="7875320" y="125412"/>
                </a:lnTo>
                <a:lnTo>
                  <a:pt x="7916595" y="141287"/>
                </a:lnTo>
                <a:lnTo>
                  <a:pt x="7962632" y="155575"/>
                </a:lnTo>
                <a:lnTo>
                  <a:pt x="8015020" y="166687"/>
                </a:lnTo>
                <a:lnTo>
                  <a:pt x="8075345" y="174625"/>
                </a:lnTo>
                <a:lnTo>
                  <a:pt x="8143607" y="176212"/>
                </a:lnTo>
                <a:lnTo>
                  <a:pt x="8211870" y="174625"/>
                </a:lnTo>
                <a:lnTo>
                  <a:pt x="8272195" y="166687"/>
                </a:lnTo>
                <a:lnTo>
                  <a:pt x="8324582" y="155575"/>
                </a:lnTo>
                <a:lnTo>
                  <a:pt x="8370620" y="141287"/>
                </a:lnTo>
                <a:lnTo>
                  <a:pt x="8411895" y="125412"/>
                </a:lnTo>
                <a:lnTo>
                  <a:pt x="8448407" y="106362"/>
                </a:lnTo>
                <a:lnTo>
                  <a:pt x="8486507" y="87312"/>
                </a:lnTo>
                <a:lnTo>
                  <a:pt x="8524607" y="68262"/>
                </a:lnTo>
                <a:lnTo>
                  <a:pt x="8561119" y="52387"/>
                </a:lnTo>
                <a:lnTo>
                  <a:pt x="8602395" y="36512"/>
                </a:lnTo>
                <a:lnTo>
                  <a:pt x="8648431" y="20637"/>
                </a:lnTo>
                <a:lnTo>
                  <a:pt x="8700819" y="9525"/>
                </a:lnTo>
                <a:lnTo>
                  <a:pt x="8761145" y="3175"/>
                </a:lnTo>
                <a:lnTo>
                  <a:pt x="8827819" y="0"/>
                </a:lnTo>
                <a:lnTo>
                  <a:pt x="8897669" y="3175"/>
                </a:lnTo>
                <a:lnTo>
                  <a:pt x="8957995" y="9525"/>
                </a:lnTo>
                <a:lnTo>
                  <a:pt x="9010381" y="20637"/>
                </a:lnTo>
                <a:lnTo>
                  <a:pt x="9056419" y="36512"/>
                </a:lnTo>
                <a:lnTo>
                  <a:pt x="9097695" y="52387"/>
                </a:lnTo>
                <a:lnTo>
                  <a:pt x="9134207" y="68262"/>
                </a:lnTo>
                <a:lnTo>
                  <a:pt x="9172307" y="87312"/>
                </a:lnTo>
                <a:lnTo>
                  <a:pt x="9210407" y="106362"/>
                </a:lnTo>
                <a:lnTo>
                  <a:pt x="9246919" y="125412"/>
                </a:lnTo>
                <a:lnTo>
                  <a:pt x="9288195" y="141287"/>
                </a:lnTo>
                <a:lnTo>
                  <a:pt x="9334231" y="155575"/>
                </a:lnTo>
                <a:lnTo>
                  <a:pt x="9386619" y="166687"/>
                </a:lnTo>
                <a:lnTo>
                  <a:pt x="9446945" y="174625"/>
                </a:lnTo>
                <a:lnTo>
                  <a:pt x="9515207" y="176212"/>
                </a:lnTo>
                <a:lnTo>
                  <a:pt x="9583469" y="174625"/>
                </a:lnTo>
                <a:lnTo>
                  <a:pt x="9643795" y="166687"/>
                </a:lnTo>
                <a:lnTo>
                  <a:pt x="9696181" y="155575"/>
                </a:lnTo>
                <a:lnTo>
                  <a:pt x="9742219" y="141287"/>
                </a:lnTo>
                <a:lnTo>
                  <a:pt x="9783495" y="125412"/>
                </a:lnTo>
                <a:lnTo>
                  <a:pt x="9820007" y="106362"/>
                </a:lnTo>
                <a:lnTo>
                  <a:pt x="9896207" y="68262"/>
                </a:lnTo>
                <a:lnTo>
                  <a:pt x="9932719" y="52387"/>
                </a:lnTo>
                <a:lnTo>
                  <a:pt x="9973995" y="36512"/>
                </a:lnTo>
                <a:lnTo>
                  <a:pt x="10020031" y="20637"/>
                </a:lnTo>
                <a:lnTo>
                  <a:pt x="10072419" y="9525"/>
                </a:lnTo>
                <a:lnTo>
                  <a:pt x="10132745" y="3175"/>
                </a:lnTo>
                <a:lnTo>
                  <a:pt x="10201007" y="0"/>
                </a:lnTo>
                <a:lnTo>
                  <a:pt x="10269269" y="3175"/>
                </a:lnTo>
                <a:lnTo>
                  <a:pt x="10329595" y="9525"/>
                </a:lnTo>
                <a:lnTo>
                  <a:pt x="10381981" y="20637"/>
                </a:lnTo>
                <a:lnTo>
                  <a:pt x="10428019" y="36512"/>
                </a:lnTo>
                <a:lnTo>
                  <a:pt x="10469295" y="52387"/>
                </a:lnTo>
                <a:lnTo>
                  <a:pt x="10505807" y="68262"/>
                </a:lnTo>
                <a:lnTo>
                  <a:pt x="10543907" y="87312"/>
                </a:lnTo>
                <a:lnTo>
                  <a:pt x="10582007" y="106362"/>
                </a:lnTo>
                <a:lnTo>
                  <a:pt x="10618519" y="125412"/>
                </a:lnTo>
                <a:lnTo>
                  <a:pt x="10659795" y="141287"/>
                </a:lnTo>
                <a:lnTo>
                  <a:pt x="10705831" y="155575"/>
                </a:lnTo>
                <a:lnTo>
                  <a:pt x="10758219" y="166687"/>
                </a:lnTo>
                <a:lnTo>
                  <a:pt x="10818545" y="174625"/>
                </a:lnTo>
                <a:lnTo>
                  <a:pt x="10886807" y="176212"/>
                </a:lnTo>
                <a:lnTo>
                  <a:pt x="10955069" y="174625"/>
                </a:lnTo>
                <a:lnTo>
                  <a:pt x="11015395" y="166687"/>
                </a:lnTo>
                <a:lnTo>
                  <a:pt x="11067781" y="155575"/>
                </a:lnTo>
                <a:lnTo>
                  <a:pt x="11113819" y="141287"/>
                </a:lnTo>
                <a:lnTo>
                  <a:pt x="11155095" y="125412"/>
                </a:lnTo>
                <a:lnTo>
                  <a:pt x="11191607" y="106362"/>
                </a:lnTo>
                <a:lnTo>
                  <a:pt x="11229707" y="87312"/>
                </a:lnTo>
                <a:lnTo>
                  <a:pt x="11267807" y="68262"/>
                </a:lnTo>
                <a:lnTo>
                  <a:pt x="11304319" y="52387"/>
                </a:lnTo>
                <a:lnTo>
                  <a:pt x="11345595" y="36512"/>
                </a:lnTo>
                <a:lnTo>
                  <a:pt x="11391631" y="20637"/>
                </a:lnTo>
                <a:lnTo>
                  <a:pt x="11444019" y="9525"/>
                </a:lnTo>
                <a:lnTo>
                  <a:pt x="11504345" y="3175"/>
                </a:lnTo>
                <a:lnTo>
                  <a:pt x="11572607" y="0"/>
                </a:lnTo>
                <a:lnTo>
                  <a:pt x="11640869" y="3175"/>
                </a:lnTo>
                <a:lnTo>
                  <a:pt x="11701195" y="9525"/>
                </a:lnTo>
                <a:lnTo>
                  <a:pt x="11753581" y="20637"/>
                </a:lnTo>
                <a:lnTo>
                  <a:pt x="11799619" y="36512"/>
                </a:lnTo>
                <a:lnTo>
                  <a:pt x="11840895" y="52387"/>
                </a:lnTo>
                <a:lnTo>
                  <a:pt x="11877407" y="68262"/>
                </a:lnTo>
                <a:lnTo>
                  <a:pt x="11915507" y="87312"/>
                </a:lnTo>
                <a:lnTo>
                  <a:pt x="11953607" y="106362"/>
                </a:lnTo>
                <a:lnTo>
                  <a:pt x="11990119" y="125412"/>
                </a:lnTo>
                <a:lnTo>
                  <a:pt x="12031395" y="141287"/>
                </a:lnTo>
                <a:lnTo>
                  <a:pt x="12077431" y="155575"/>
                </a:lnTo>
                <a:lnTo>
                  <a:pt x="12129819" y="166688"/>
                </a:lnTo>
                <a:lnTo>
                  <a:pt x="12190145" y="174625"/>
                </a:lnTo>
                <a:lnTo>
                  <a:pt x="12191996" y="174668"/>
                </a:lnTo>
                <a:lnTo>
                  <a:pt x="12191996" y="1931671"/>
                </a:lnTo>
                <a:lnTo>
                  <a:pt x="0" y="1931671"/>
                </a:lnTo>
                <a:lnTo>
                  <a:pt x="0" y="174668"/>
                </a:lnTo>
                <a:lnTo>
                  <a:pt x="1851" y="174625"/>
                </a:lnTo>
                <a:lnTo>
                  <a:pt x="62176" y="166687"/>
                </a:lnTo>
                <a:lnTo>
                  <a:pt x="114563" y="155575"/>
                </a:lnTo>
                <a:lnTo>
                  <a:pt x="160601" y="141287"/>
                </a:lnTo>
                <a:lnTo>
                  <a:pt x="201876" y="125412"/>
                </a:lnTo>
                <a:lnTo>
                  <a:pt x="238388" y="106362"/>
                </a:lnTo>
                <a:lnTo>
                  <a:pt x="276488" y="87312"/>
                </a:lnTo>
                <a:lnTo>
                  <a:pt x="314588" y="68262"/>
                </a:lnTo>
                <a:lnTo>
                  <a:pt x="351101" y="52387"/>
                </a:lnTo>
                <a:lnTo>
                  <a:pt x="392376" y="36512"/>
                </a:lnTo>
                <a:lnTo>
                  <a:pt x="438413" y="20637"/>
                </a:lnTo>
                <a:lnTo>
                  <a:pt x="490801" y="9525"/>
                </a:lnTo>
                <a:lnTo>
                  <a:pt x="551126" y="3175"/>
                </a:lnTo>
                <a:lnTo>
                  <a:pt x="619388" y="0"/>
                </a:lnTo>
                <a:close/>
              </a:path>
            </a:pathLst>
          </a:custGeom>
          <a:solidFill>
            <a:schemeClr val="accent1">
              <a:lumMod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 useBgFill="1">
        <p:nvSpPr>
          <p:cNvPr id="20" name="Freeform: Shape 19">
            <a:extLst>
              <a:ext uri="{FF2B5EF4-FFF2-40B4-BE49-F238E27FC236}">
                <a16:creationId xmlns:a16="http://schemas.microsoft.com/office/drawing/2014/main" id="{C9957036-C837-4C4C-BBF0-4A0EC52AE1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9143997" cy="5102540"/>
          </a:xfrm>
          <a:custGeom>
            <a:avLst/>
            <a:gdLst>
              <a:gd name="connsiteX0" fmla="*/ 0 w 12191996"/>
              <a:gd name="connsiteY0" fmla="*/ 0 h 5102540"/>
              <a:gd name="connsiteX1" fmla="*/ 12191996 w 12191996"/>
              <a:gd name="connsiteY1" fmla="*/ 0 h 5102540"/>
              <a:gd name="connsiteX2" fmla="*/ 12191996 w 12191996"/>
              <a:gd name="connsiteY2" fmla="*/ 5100996 h 5102540"/>
              <a:gd name="connsiteX3" fmla="*/ 12190145 w 12191996"/>
              <a:gd name="connsiteY3" fmla="*/ 5100953 h 5102540"/>
              <a:gd name="connsiteX4" fmla="*/ 12129819 w 12191996"/>
              <a:gd name="connsiteY4" fmla="*/ 5093016 h 5102540"/>
              <a:gd name="connsiteX5" fmla="*/ 12077431 w 12191996"/>
              <a:gd name="connsiteY5" fmla="*/ 5081903 h 5102540"/>
              <a:gd name="connsiteX6" fmla="*/ 12031395 w 12191996"/>
              <a:gd name="connsiteY6" fmla="*/ 5067615 h 5102540"/>
              <a:gd name="connsiteX7" fmla="*/ 11990119 w 12191996"/>
              <a:gd name="connsiteY7" fmla="*/ 5051740 h 5102540"/>
              <a:gd name="connsiteX8" fmla="*/ 11953607 w 12191996"/>
              <a:gd name="connsiteY8" fmla="*/ 5032690 h 5102540"/>
              <a:gd name="connsiteX9" fmla="*/ 11915507 w 12191996"/>
              <a:gd name="connsiteY9" fmla="*/ 5013640 h 5102540"/>
              <a:gd name="connsiteX10" fmla="*/ 11877407 w 12191996"/>
              <a:gd name="connsiteY10" fmla="*/ 4994590 h 5102540"/>
              <a:gd name="connsiteX11" fmla="*/ 11840895 w 12191996"/>
              <a:gd name="connsiteY11" fmla="*/ 4978715 h 5102540"/>
              <a:gd name="connsiteX12" fmla="*/ 11799619 w 12191996"/>
              <a:gd name="connsiteY12" fmla="*/ 4962840 h 5102540"/>
              <a:gd name="connsiteX13" fmla="*/ 11753581 w 12191996"/>
              <a:gd name="connsiteY13" fmla="*/ 4946965 h 5102540"/>
              <a:gd name="connsiteX14" fmla="*/ 11701195 w 12191996"/>
              <a:gd name="connsiteY14" fmla="*/ 4935853 h 5102540"/>
              <a:gd name="connsiteX15" fmla="*/ 11640869 w 12191996"/>
              <a:gd name="connsiteY15" fmla="*/ 4929503 h 5102540"/>
              <a:gd name="connsiteX16" fmla="*/ 11572607 w 12191996"/>
              <a:gd name="connsiteY16" fmla="*/ 4926328 h 5102540"/>
              <a:gd name="connsiteX17" fmla="*/ 11504345 w 12191996"/>
              <a:gd name="connsiteY17" fmla="*/ 4929503 h 5102540"/>
              <a:gd name="connsiteX18" fmla="*/ 11444019 w 12191996"/>
              <a:gd name="connsiteY18" fmla="*/ 4935853 h 5102540"/>
              <a:gd name="connsiteX19" fmla="*/ 11391631 w 12191996"/>
              <a:gd name="connsiteY19" fmla="*/ 4946965 h 5102540"/>
              <a:gd name="connsiteX20" fmla="*/ 11345595 w 12191996"/>
              <a:gd name="connsiteY20" fmla="*/ 4962840 h 5102540"/>
              <a:gd name="connsiteX21" fmla="*/ 11304319 w 12191996"/>
              <a:gd name="connsiteY21" fmla="*/ 4978715 h 5102540"/>
              <a:gd name="connsiteX22" fmla="*/ 11267807 w 12191996"/>
              <a:gd name="connsiteY22" fmla="*/ 4994590 h 5102540"/>
              <a:gd name="connsiteX23" fmla="*/ 11229707 w 12191996"/>
              <a:gd name="connsiteY23" fmla="*/ 5013640 h 5102540"/>
              <a:gd name="connsiteX24" fmla="*/ 11191607 w 12191996"/>
              <a:gd name="connsiteY24" fmla="*/ 5032690 h 5102540"/>
              <a:gd name="connsiteX25" fmla="*/ 11155095 w 12191996"/>
              <a:gd name="connsiteY25" fmla="*/ 5051740 h 5102540"/>
              <a:gd name="connsiteX26" fmla="*/ 11113819 w 12191996"/>
              <a:gd name="connsiteY26" fmla="*/ 5067615 h 5102540"/>
              <a:gd name="connsiteX27" fmla="*/ 11067781 w 12191996"/>
              <a:gd name="connsiteY27" fmla="*/ 5081903 h 5102540"/>
              <a:gd name="connsiteX28" fmla="*/ 11015395 w 12191996"/>
              <a:gd name="connsiteY28" fmla="*/ 5093015 h 5102540"/>
              <a:gd name="connsiteX29" fmla="*/ 10955069 w 12191996"/>
              <a:gd name="connsiteY29" fmla="*/ 5100953 h 5102540"/>
              <a:gd name="connsiteX30" fmla="*/ 10886807 w 12191996"/>
              <a:gd name="connsiteY30" fmla="*/ 5102540 h 5102540"/>
              <a:gd name="connsiteX31" fmla="*/ 10818545 w 12191996"/>
              <a:gd name="connsiteY31" fmla="*/ 5100953 h 5102540"/>
              <a:gd name="connsiteX32" fmla="*/ 10758219 w 12191996"/>
              <a:gd name="connsiteY32" fmla="*/ 5093015 h 5102540"/>
              <a:gd name="connsiteX33" fmla="*/ 10705831 w 12191996"/>
              <a:gd name="connsiteY33" fmla="*/ 5081903 h 5102540"/>
              <a:gd name="connsiteX34" fmla="*/ 10659795 w 12191996"/>
              <a:gd name="connsiteY34" fmla="*/ 5067615 h 5102540"/>
              <a:gd name="connsiteX35" fmla="*/ 10618519 w 12191996"/>
              <a:gd name="connsiteY35" fmla="*/ 5051740 h 5102540"/>
              <a:gd name="connsiteX36" fmla="*/ 10582007 w 12191996"/>
              <a:gd name="connsiteY36" fmla="*/ 5032690 h 5102540"/>
              <a:gd name="connsiteX37" fmla="*/ 10543907 w 12191996"/>
              <a:gd name="connsiteY37" fmla="*/ 5013640 h 5102540"/>
              <a:gd name="connsiteX38" fmla="*/ 10505807 w 12191996"/>
              <a:gd name="connsiteY38" fmla="*/ 4994590 h 5102540"/>
              <a:gd name="connsiteX39" fmla="*/ 10469295 w 12191996"/>
              <a:gd name="connsiteY39" fmla="*/ 4978715 h 5102540"/>
              <a:gd name="connsiteX40" fmla="*/ 10428019 w 12191996"/>
              <a:gd name="connsiteY40" fmla="*/ 4962840 h 5102540"/>
              <a:gd name="connsiteX41" fmla="*/ 10381981 w 12191996"/>
              <a:gd name="connsiteY41" fmla="*/ 4946965 h 5102540"/>
              <a:gd name="connsiteX42" fmla="*/ 10329595 w 12191996"/>
              <a:gd name="connsiteY42" fmla="*/ 4935853 h 5102540"/>
              <a:gd name="connsiteX43" fmla="*/ 10269269 w 12191996"/>
              <a:gd name="connsiteY43" fmla="*/ 4929503 h 5102540"/>
              <a:gd name="connsiteX44" fmla="*/ 10201007 w 12191996"/>
              <a:gd name="connsiteY44" fmla="*/ 4926328 h 5102540"/>
              <a:gd name="connsiteX45" fmla="*/ 10132745 w 12191996"/>
              <a:gd name="connsiteY45" fmla="*/ 4929503 h 5102540"/>
              <a:gd name="connsiteX46" fmla="*/ 10072419 w 12191996"/>
              <a:gd name="connsiteY46" fmla="*/ 4935853 h 5102540"/>
              <a:gd name="connsiteX47" fmla="*/ 10020031 w 12191996"/>
              <a:gd name="connsiteY47" fmla="*/ 4946965 h 5102540"/>
              <a:gd name="connsiteX48" fmla="*/ 9973995 w 12191996"/>
              <a:gd name="connsiteY48" fmla="*/ 4962840 h 5102540"/>
              <a:gd name="connsiteX49" fmla="*/ 9932719 w 12191996"/>
              <a:gd name="connsiteY49" fmla="*/ 4978715 h 5102540"/>
              <a:gd name="connsiteX50" fmla="*/ 9896207 w 12191996"/>
              <a:gd name="connsiteY50" fmla="*/ 4994590 h 5102540"/>
              <a:gd name="connsiteX51" fmla="*/ 9820007 w 12191996"/>
              <a:gd name="connsiteY51" fmla="*/ 5032690 h 5102540"/>
              <a:gd name="connsiteX52" fmla="*/ 9783495 w 12191996"/>
              <a:gd name="connsiteY52" fmla="*/ 5051740 h 5102540"/>
              <a:gd name="connsiteX53" fmla="*/ 9742219 w 12191996"/>
              <a:gd name="connsiteY53" fmla="*/ 5067615 h 5102540"/>
              <a:gd name="connsiteX54" fmla="*/ 9696181 w 12191996"/>
              <a:gd name="connsiteY54" fmla="*/ 5081903 h 5102540"/>
              <a:gd name="connsiteX55" fmla="*/ 9643795 w 12191996"/>
              <a:gd name="connsiteY55" fmla="*/ 5093015 h 5102540"/>
              <a:gd name="connsiteX56" fmla="*/ 9583469 w 12191996"/>
              <a:gd name="connsiteY56" fmla="*/ 5100953 h 5102540"/>
              <a:gd name="connsiteX57" fmla="*/ 9515207 w 12191996"/>
              <a:gd name="connsiteY57" fmla="*/ 5102540 h 5102540"/>
              <a:gd name="connsiteX58" fmla="*/ 9446945 w 12191996"/>
              <a:gd name="connsiteY58" fmla="*/ 5100953 h 5102540"/>
              <a:gd name="connsiteX59" fmla="*/ 9386619 w 12191996"/>
              <a:gd name="connsiteY59" fmla="*/ 5093015 h 5102540"/>
              <a:gd name="connsiteX60" fmla="*/ 9334231 w 12191996"/>
              <a:gd name="connsiteY60" fmla="*/ 5081903 h 5102540"/>
              <a:gd name="connsiteX61" fmla="*/ 9288195 w 12191996"/>
              <a:gd name="connsiteY61" fmla="*/ 5067615 h 5102540"/>
              <a:gd name="connsiteX62" fmla="*/ 9246919 w 12191996"/>
              <a:gd name="connsiteY62" fmla="*/ 5051740 h 5102540"/>
              <a:gd name="connsiteX63" fmla="*/ 9210407 w 12191996"/>
              <a:gd name="connsiteY63" fmla="*/ 5032690 h 5102540"/>
              <a:gd name="connsiteX64" fmla="*/ 9172307 w 12191996"/>
              <a:gd name="connsiteY64" fmla="*/ 5013640 h 5102540"/>
              <a:gd name="connsiteX65" fmla="*/ 9134207 w 12191996"/>
              <a:gd name="connsiteY65" fmla="*/ 4994590 h 5102540"/>
              <a:gd name="connsiteX66" fmla="*/ 9097695 w 12191996"/>
              <a:gd name="connsiteY66" fmla="*/ 4978715 h 5102540"/>
              <a:gd name="connsiteX67" fmla="*/ 9056419 w 12191996"/>
              <a:gd name="connsiteY67" fmla="*/ 4962840 h 5102540"/>
              <a:gd name="connsiteX68" fmla="*/ 9010381 w 12191996"/>
              <a:gd name="connsiteY68" fmla="*/ 4946965 h 5102540"/>
              <a:gd name="connsiteX69" fmla="*/ 8957995 w 12191996"/>
              <a:gd name="connsiteY69" fmla="*/ 4935853 h 5102540"/>
              <a:gd name="connsiteX70" fmla="*/ 8897669 w 12191996"/>
              <a:gd name="connsiteY70" fmla="*/ 4929503 h 5102540"/>
              <a:gd name="connsiteX71" fmla="*/ 8827819 w 12191996"/>
              <a:gd name="connsiteY71" fmla="*/ 4926328 h 5102540"/>
              <a:gd name="connsiteX72" fmla="*/ 8761145 w 12191996"/>
              <a:gd name="connsiteY72" fmla="*/ 4929503 h 5102540"/>
              <a:gd name="connsiteX73" fmla="*/ 8700819 w 12191996"/>
              <a:gd name="connsiteY73" fmla="*/ 4935853 h 5102540"/>
              <a:gd name="connsiteX74" fmla="*/ 8648431 w 12191996"/>
              <a:gd name="connsiteY74" fmla="*/ 4946965 h 5102540"/>
              <a:gd name="connsiteX75" fmla="*/ 8602395 w 12191996"/>
              <a:gd name="connsiteY75" fmla="*/ 4962840 h 5102540"/>
              <a:gd name="connsiteX76" fmla="*/ 8561119 w 12191996"/>
              <a:gd name="connsiteY76" fmla="*/ 4978715 h 5102540"/>
              <a:gd name="connsiteX77" fmla="*/ 8524607 w 12191996"/>
              <a:gd name="connsiteY77" fmla="*/ 4994590 h 5102540"/>
              <a:gd name="connsiteX78" fmla="*/ 8486507 w 12191996"/>
              <a:gd name="connsiteY78" fmla="*/ 5013640 h 5102540"/>
              <a:gd name="connsiteX79" fmla="*/ 8448407 w 12191996"/>
              <a:gd name="connsiteY79" fmla="*/ 5032690 h 5102540"/>
              <a:gd name="connsiteX80" fmla="*/ 8411895 w 12191996"/>
              <a:gd name="connsiteY80" fmla="*/ 5051740 h 5102540"/>
              <a:gd name="connsiteX81" fmla="*/ 8370620 w 12191996"/>
              <a:gd name="connsiteY81" fmla="*/ 5067615 h 5102540"/>
              <a:gd name="connsiteX82" fmla="*/ 8324582 w 12191996"/>
              <a:gd name="connsiteY82" fmla="*/ 5081903 h 5102540"/>
              <a:gd name="connsiteX83" fmla="*/ 8272195 w 12191996"/>
              <a:gd name="connsiteY83" fmla="*/ 5093015 h 5102540"/>
              <a:gd name="connsiteX84" fmla="*/ 8211870 w 12191996"/>
              <a:gd name="connsiteY84" fmla="*/ 5100953 h 5102540"/>
              <a:gd name="connsiteX85" fmla="*/ 8143607 w 12191996"/>
              <a:gd name="connsiteY85" fmla="*/ 5102540 h 5102540"/>
              <a:gd name="connsiteX86" fmla="*/ 8075345 w 12191996"/>
              <a:gd name="connsiteY86" fmla="*/ 5100953 h 5102540"/>
              <a:gd name="connsiteX87" fmla="*/ 8015020 w 12191996"/>
              <a:gd name="connsiteY87" fmla="*/ 5093015 h 5102540"/>
              <a:gd name="connsiteX88" fmla="*/ 7962632 w 12191996"/>
              <a:gd name="connsiteY88" fmla="*/ 5081903 h 5102540"/>
              <a:gd name="connsiteX89" fmla="*/ 7916595 w 12191996"/>
              <a:gd name="connsiteY89" fmla="*/ 5067615 h 5102540"/>
              <a:gd name="connsiteX90" fmla="*/ 7875320 w 12191996"/>
              <a:gd name="connsiteY90" fmla="*/ 5051740 h 5102540"/>
              <a:gd name="connsiteX91" fmla="*/ 7838807 w 12191996"/>
              <a:gd name="connsiteY91" fmla="*/ 5032690 h 5102540"/>
              <a:gd name="connsiteX92" fmla="*/ 7800707 w 12191996"/>
              <a:gd name="connsiteY92" fmla="*/ 5013640 h 5102540"/>
              <a:gd name="connsiteX93" fmla="*/ 7762607 w 12191996"/>
              <a:gd name="connsiteY93" fmla="*/ 4994590 h 5102540"/>
              <a:gd name="connsiteX94" fmla="*/ 7726095 w 12191996"/>
              <a:gd name="connsiteY94" fmla="*/ 4978715 h 5102540"/>
              <a:gd name="connsiteX95" fmla="*/ 7684820 w 12191996"/>
              <a:gd name="connsiteY95" fmla="*/ 4962840 h 5102540"/>
              <a:gd name="connsiteX96" fmla="*/ 7638782 w 12191996"/>
              <a:gd name="connsiteY96" fmla="*/ 4946965 h 5102540"/>
              <a:gd name="connsiteX97" fmla="*/ 7586395 w 12191996"/>
              <a:gd name="connsiteY97" fmla="*/ 4935853 h 5102540"/>
              <a:gd name="connsiteX98" fmla="*/ 7526070 w 12191996"/>
              <a:gd name="connsiteY98" fmla="*/ 4929503 h 5102540"/>
              <a:gd name="connsiteX99" fmla="*/ 7457807 w 12191996"/>
              <a:gd name="connsiteY99" fmla="*/ 4926328 h 5102540"/>
              <a:gd name="connsiteX100" fmla="*/ 7389545 w 12191996"/>
              <a:gd name="connsiteY100" fmla="*/ 4929503 h 5102540"/>
              <a:gd name="connsiteX101" fmla="*/ 7329220 w 12191996"/>
              <a:gd name="connsiteY101" fmla="*/ 4935853 h 5102540"/>
              <a:gd name="connsiteX102" fmla="*/ 7276832 w 12191996"/>
              <a:gd name="connsiteY102" fmla="*/ 4946965 h 5102540"/>
              <a:gd name="connsiteX103" fmla="*/ 7230795 w 12191996"/>
              <a:gd name="connsiteY103" fmla="*/ 4962840 h 5102540"/>
              <a:gd name="connsiteX104" fmla="*/ 7189520 w 12191996"/>
              <a:gd name="connsiteY104" fmla="*/ 4978715 h 5102540"/>
              <a:gd name="connsiteX105" fmla="*/ 7153007 w 12191996"/>
              <a:gd name="connsiteY105" fmla="*/ 4994590 h 5102540"/>
              <a:gd name="connsiteX106" fmla="*/ 7114907 w 12191996"/>
              <a:gd name="connsiteY106" fmla="*/ 5013640 h 5102540"/>
              <a:gd name="connsiteX107" fmla="*/ 7076807 w 12191996"/>
              <a:gd name="connsiteY107" fmla="*/ 5032690 h 5102540"/>
              <a:gd name="connsiteX108" fmla="*/ 7040295 w 12191996"/>
              <a:gd name="connsiteY108" fmla="*/ 5051740 h 5102540"/>
              <a:gd name="connsiteX109" fmla="*/ 6999020 w 12191996"/>
              <a:gd name="connsiteY109" fmla="*/ 5067615 h 5102540"/>
              <a:gd name="connsiteX110" fmla="*/ 6952982 w 12191996"/>
              <a:gd name="connsiteY110" fmla="*/ 5081903 h 5102540"/>
              <a:gd name="connsiteX111" fmla="*/ 6900595 w 12191996"/>
              <a:gd name="connsiteY111" fmla="*/ 5093015 h 5102540"/>
              <a:gd name="connsiteX112" fmla="*/ 6840270 w 12191996"/>
              <a:gd name="connsiteY112" fmla="*/ 5100953 h 5102540"/>
              <a:gd name="connsiteX113" fmla="*/ 6781798 w 12191996"/>
              <a:gd name="connsiteY113" fmla="*/ 5102313 h 5102540"/>
              <a:gd name="connsiteX114" fmla="*/ 6723326 w 12191996"/>
              <a:gd name="connsiteY114" fmla="*/ 5100953 h 5102540"/>
              <a:gd name="connsiteX115" fmla="*/ 6663001 w 12191996"/>
              <a:gd name="connsiteY115" fmla="*/ 5093015 h 5102540"/>
              <a:gd name="connsiteX116" fmla="*/ 6610613 w 12191996"/>
              <a:gd name="connsiteY116" fmla="*/ 5081903 h 5102540"/>
              <a:gd name="connsiteX117" fmla="*/ 6564576 w 12191996"/>
              <a:gd name="connsiteY117" fmla="*/ 5067615 h 5102540"/>
              <a:gd name="connsiteX118" fmla="*/ 6523301 w 12191996"/>
              <a:gd name="connsiteY118" fmla="*/ 5051740 h 5102540"/>
              <a:gd name="connsiteX119" fmla="*/ 6486788 w 12191996"/>
              <a:gd name="connsiteY119" fmla="*/ 5032690 h 5102540"/>
              <a:gd name="connsiteX120" fmla="*/ 6448688 w 12191996"/>
              <a:gd name="connsiteY120" fmla="*/ 5013640 h 5102540"/>
              <a:gd name="connsiteX121" fmla="*/ 6410588 w 12191996"/>
              <a:gd name="connsiteY121" fmla="*/ 4994590 h 5102540"/>
              <a:gd name="connsiteX122" fmla="*/ 6374076 w 12191996"/>
              <a:gd name="connsiteY122" fmla="*/ 4978715 h 5102540"/>
              <a:gd name="connsiteX123" fmla="*/ 6332801 w 12191996"/>
              <a:gd name="connsiteY123" fmla="*/ 4962840 h 5102540"/>
              <a:gd name="connsiteX124" fmla="*/ 6286763 w 12191996"/>
              <a:gd name="connsiteY124" fmla="*/ 4946965 h 5102540"/>
              <a:gd name="connsiteX125" fmla="*/ 6234376 w 12191996"/>
              <a:gd name="connsiteY125" fmla="*/ 4935853 h 5102540"/>
              <a:gd name="connsiteX126" fmla="*/ 6174051 w 12191996"/>
              <a:gd name="connsiteY126" fmla="*/ 4929503 h 5102540"/>
              <a:gd name="connsiteX127" fmla="*/ 6105788 w 12191996"/>
              <a:gd name="connsiteY127" fmla="*/ 4926328 h 5102540"/>
              <a:gd name="connsiteX128" fmla="*/ 6095998 w 12191996"/>
              <a:gd name="connsiteY128" fmla="*/ 4926783 h 5102540"/>
              <a:gd name="connsiteX129" fmla="*/ 6086208 w 12191996"/>
              <a:gd name="connsiteY129" fmla="*/ 4926328 h 5102540"/>
              <a:gd name="connsiteX130" fmla="*/ 6017946 w 12191996"/>
              <a:gd name="connsiteY130" fmla="*/ 4929503 h 5102540"/>
              <a:gd name="connsiteX131" fmla="*/ 5957620 w 12191996"/>
              <a:gd name="connsiteY131" fmla="*/ 4935853 h 5102540"/>
              <a:gd name="connsiteX132" fmla="*/ 5905233 w 12191996"/>
              <a:gd name="connsiteY132" fmla="*/ 4946965 h 5102540"/>
              <a:gd name="connsiteX133" fmla="*/ 5859195 w 12191996"/>
              <a:gd name="connsiteY133" fmla="*/ 4962840 h 5102540"/>
              <a:gd name="connsiteX134" fmla="*/ 5817920 w 12191996"/>
              <a:gd name="connsiteY134" fmla="*/ 4978715 h 5102540"/>
              <a:gd name="connsiteX135" fmla="*/ 5781407 w 12191996"/>
              <a:gd name="connsiteY135" fmla="*/ 4994590 h 5102540"/>
              <a:gd name="connsiteX136" fmla="*/ 5743307 w 12191996"/>
              <a:gd name="connsiteY136" fmla="*/ 5013640 h 5102540"/>
              <a:gd name="connsiteX137" fmla="*/ 5705208 w 12191996"/>
              <a:gd name="connsiteY137" fmla="*/ 5032690 h 5102540"/>
              <a:gd name="connsiteX138" fmla="*/ 5668695 w 12191996"/>
              <a:gd name="connsiteY138" fmla="*/ 5051740 h 5102540"/>
              <a:gd name="connsiteX139" fmla="*/ 5627420 w 12191996"/>
              <a:gd name="connsiteY139" fmla="*/ 5067615 h 5102540"/>
              <a:gd name="connsiteX140" fmla="*/ 5581382 w 12191996"/>
              <a:gd name="connsiteY140" fmla="*/ 5081903 h 5102540"/>
              <a:gd name="connsiteX141" fmla="*/ 5528995 w 12191996"/>
              <a:gd name="connsiteY141" fmla="*/ 5093015 h 5102540"/>
              <a:gd name="connsiteX142" fmla="*/ 5468670 w 12191996"/>
              <a:gd name="connsiteY142" fmla="*/ 5100953 h 5102540"/>
              <a:gd name="connsiteX143" fmla="*/ 5410198 w 12191996"/>
              <a:gd name="connsiteY143" fmla="*/ 5102313 h 5102540"/>
              <a:gd name="connsiteX144" fmla="*/ 5351726 w 12191996"/>
              <a:gd name="connsiteY144" fmla="*/ 5100953 h 5102540"/>
              <a:gd name="connsiteX145" fmla="*/ 5291400 w 12191996"/>
              <a:gd name="connsiteY145" fmla="*/ 5093015 h 5102540"/>
              <a:gd name="connsiteX146" fmla="*/ 5239013 w 12191996"/>
              <a:gd name="connsiteY146" fmla="*/ 5081903 h 5102540"/>
              <a:gd name="connsiteX147" fmla="*/ 5192976 w 12191996"/>
              <a:gd name="connsiteY147" fmla="*/ 5067615 h 5102540"/>
              <a:gd name="connsiteX148" fmla="*/ 5151700 w 12191996"/>
              <a:gd name="connsiteY148" fmla="*/ 5051740 h 5102540"/>
              <a:gd name="connsiteX149" fmla="*/ 5115188 w 12191996"/>
              <a:gd name="connsiteY149" fmla="*/ 5032690 h 5102540"/>
              <a:gd name="connsiteX150" fmla="*/ 5077089 w 12191996"/>
              <a:gd name="connsiteY150" fmla="*/ 5013640 h 5102540"/>
              <a:gd name="connsiteX151" fmla="*/ 5038988 w 12191996"/>
              <a:gd name="connsiteY151" fmla="*/ 4994590 h 5102540"/>
              <a:gd name="connsiteX152" fmla="*/ 5002476 w 12191996"/>
              <a:gd name="connsiteY152" fmla="*/ 4978715 h 5102540"/>
              <a:gd name="connsiteX153" fmla="*/ 4961200 w 12191996"/>
              <a:gd name="connsiteY153" fmla="*/ 4962840 h 5102540"/>
              <a:gd name="connsiteX154" fmla="*/ 4915164 w 12191996"/>
              <a:gd name="connsiteY154" fmla="*/ 4946965 h 5102540"/>
              <a:gd name="connsiteX155" fmla="*/ 4862776 w 12191996"/>
              <a:gd name="connsiteY155" fmla="*/ 4935853 h 5102540"/>
              <a:gd name="connsiteX156" fmla="*/ 4802452 w 12191996"/>
              <a:gd name="connsiteY156" fmla="*/ 4929503 h 5102540"/>
              <a:gd name="connsiteX157" fmla="*/ 4734188 w 12191996"/>
              <a:gd name="connsiteY157" fmla="*/ 4926328 h 5102540"/>
              <a:gd name="connsiteX158" fmla="*/ 4665927 w 12191996"/>
              <a:gd name="connsiteY158" fmla="*/ 4929503 h 5102540"/>
              <a:gd name="connsiteX159" fmla="*/ 4605601 w 12191996"/>
              <a:gd name="connsiteY159" fmla="*/ 4935853 h 5102540"/>
              <a:gd name="connsiteX160" fmla="*/ 4553214 w 12191996"/>
              <a:gd name="connsiteY160" fmla="*/ 4946965 h 5102540"/>
              <a:gd name="connsiteX161" fmla="*/ 4507176 w 12191996"/>
              <a:gd name="connsiteY161" fmla="*/ 4962840 h 5102540"/>
              <a:gd name="connsiteX162" fmla="*/ 4465901 w 12191996"/>
              <a:gd name="connsiteY162" fmla="*/ 4978715 h 5102540"/>
              <a:gd name="connsiteX163" fmla="*/ 4429388 w 12191996"/>
              <a:gd name="connsiteY163" fmla="*/ 4994590 h 5102540"/>
              <a:gd name="connsiteX164" fmla="*/ 4353188 w 12191996"/>
              <a:gd name="connsiteY164" fmla="*/ 5032690 h 5102540"/>
              <a:gd name="connsiteX165" fmla="*/ 4316676 w 12191996"/>
              <a:gd name="connsiteY165" fmla="*/ 5051740 h 5102540"/>
              <a:gd name="connsiteX166" fmla="*/ 4275401 w 12191996"/>
              <a:gd name="connsiteY166" fmla="*/ 5067615 h 5102540"/>
              <a:gd name="connsiteX167" fmla="*/ 4229363 w 12191996"/>
              <a:gd name="connsiteY167" fmla="*/ 5081903 h 5102540"/>
              <a:gd name="connsiteX168" fmla="*/ 4176976 w 12191996"/>
              <a:gd name="connsiteY168" fmla="*/ 5093015 h 5102540"/>
              <a:gd name="connsiteX169" fmla="*/ 4116651 w 12191996"/>
              <a:gd name="connsiteY169" fmla="*/ 5100953 h 5102540"/>
              <a:gd name="connsiteX170" fmla="*/ 4048388 w 12191996"/>
              <a:gd name="connsiteY170" fmla="*/ 5102540 h 5102540"/>
              <a:gd name="connsiteX171" fmla="*/ 3980126 w 12191996"/>
              <a:gd name="connsiteY171" fmla="*/ 5100953 h 5102540"/>
              <a:gd name="connsiteX172" fmla="*/ 3919801 w 12191996"/>
              <a:gd name="connsiteY172" fmla="*/ 5093015 h 5102540"/>
              <a:gd name="connsiteX173" fmla="*/ 3867413 w 12191996"/>
              <a:gd name="connsiteY173" fmla="*/ 5081903 h 5102540"/>
              <a:gd name="connsiteX174" fmla="*/ 3821376 w 12191996"/>
              <a:gd name="connsiteY174" fmla="*/ 5067615 h 5102540"/>
              <a:gd name="connsiteX175" fmla="*/ 3780101 w 12191996"/>
              <a:gd name="connsiteY175" fmla="*/ 5051740 h 5102540"/>
              <a:gd name="connsiteX176" fmla="*/ 3743588 w 12191996"/>
              <a:gd name="connsiteY176" fmla="*/ 5032690 h 5102540"/>
              <a:gd name="connsiteX177" fmla="*/ 3705488 w 12191996"/>
              <a:gd name="connsiteY177" fmla="*/ 5013640 h 5102540"/>
              <a:gd name="connsiteX178" fmla="*/ 3667388 w 12191996"/>
              <a:gd name="connsiteY178" fmla="*/ 4994590 h 5102540"/>
              <a:gd name="connsiteX179" fmla="*/ 3630876 w 12191996"/>
              <a:gd name="connsiteY179" fmla="*/ 4978715 h 5102540"/>
              <a:gd name="connsiteX180" fmla="*/ 3589601 w 12191996"/>
              <a:gd name="connsiteY180" fmla="*/ 4962840 h 5102540"/>
              <a:gd name="connsiteX181" fmla="*/ 3543563 w 12191996"/>
              <a:gd name="connsiteY181" fmla="*/ 4946965 h 5102540"/>
              <a:gd name="connsiteX182" fmla="*/ 3491176 w 12191996"/>
              <a:gd name="connsiteY182" fmla="*/ 4935853 h 5102540"/>
              <a:gd name="connsiteX183" fmla="*/ 3430851 w 12191996"/>
              <a:gd name="connsiteY183" fmla="*/ 4929503 h 5102540"/>
              <a:gd name="connsiteX184" fmla="*/ 3361001 w 12191996"/>
              <a:gd name="connsiteY184" fmla="*/ 4926328 h 5102540"/>
              <a:gd name="connsiteX185" fmla="*/ 3294326 w 12191996"/>
              <a:gd name="connsiteY185" fmla="*/ 4929503 h 5102540"/>
              <a:gd name="connsiteX186" fmla="*/ 3234001 w 12191996"/>
              <a:gd name="connsiteY186" fmla="*/ 4935853 h 5102540"/>
              <a:gd name="connsiteX187" fmla="*/ 3181613 w 12191996"/>
              <a:gd name="connsiteY187" fmla="*/ 4946965 h 5102540"/>
              <a:gd name="connsiteX188" fmla="*/ 3135576 w 12191996"/>
              <a:gd name="connsiteY188" fmla="*/ 4962840 h 5102540"/>
              <a:gd name="connsiteX189" fmla="*/ 3094301 w 12191996"/>
              <a:gd name="connsiteY189" fmla="*/ 4978715 h 5102540"/>
              <a:gd name="connsiteX190" fmla="*/ 3057788 w 12191996"/>
              <a:gd name="connsiteY190" fmla="*/ 4994590 h 5102540"/>
              <a:gd name="connsiteX191" fmla="*/ 3019688 w 12191996"/>
              <a:gd name="connsiteY191" fmla="*/ 5013640 h 5102540"/>
              <a:gd name="connsiteX192" fmla="*/ 2981588 w 12191996"/>
              <a:gd name="connsiteY192" fmla="*/ 5032690 h 5102540"/>
              <a:gd name="connsiteX193" fmla="*/ 2945076 w 12191996"/>
              <a:gd name="connsiteY193" fmla="*/ 5051740 h 5102540"/>
              <a:gd name="connsiteX194" fmla="*/ 2903801 w 12191996"/>
              <a:gd name="connsiteY194" fmla="*/ 5067615 h 5102540"/>
              <a:gd name="connsiteX195" fmla="*/ 2857763 w 12191996"/>
              <a:gd name="connsiteY195" fmla="*/ 5081903 h 5102540"/>
              <a:gd name="connsiteX196" fmla="*/ 2805376 w 12191996"/>
              <a:gd name="connsiteY196" fmla="*/ 5093015 h 5102540"/>
              <a:gd name="connsiteX197" fmla="*/ 2745051 w 12191996"/>
              <a:gd name="connsiteY197" fmla="*/ 5100953 h 5102540"/>
              <a:gd name="connsiteX198" fmla="*/ 2676788 w 12191996"/>
              <a:gd name="connsiteY198" fmla="*/ 5102540 h 5102540"/>
              <a:gd name="connsiteX199" fmla="*/ 2608526 w 12191996"/>
              <a:gd name="connsiteY199" fmla="*/ 5100953 h 5102540"/>
              <a:gd name="connsiteX200" fmla="*/ 2548201 w 12191996"/>
              <a:gd name="connsiteY200" fmla="*/ 5093015 h 5102540"/>
              <a:gd name="connsiteX201" fmla="*/ 2495813 w 12191996"/>
              <a:gd name="connsiteY201" fmla="*/ 5081903 h 5102540"/>
              <a:gd name="connsiteX202" fmla="*/ 2449776 w 12191996"/>
              <a:gd name="connsiteY202" fmla="*/ 5067615 h 5102540"/>
              <a:gd name="connsiteX203" fmla="*/ 2408501 w 12191996"/>
              <a:gd name="connsiteY203" fmla="*/ 5051740 h 5102540"/>
              <a:gd name="connsiteX204" fmla="*/ 2371988 w 12191996"/>
              <a:gd name="connsiteY204" fmla="*/ 5032690 h 5102540"/>
              <a:gd name="connsiteX205" fmla="*/ 2333888 w 12191996"/>
              <a:gd name="connsiteY205" fmla="*/ 5013640 h 5102540"/>
              <a:gd name="connsiteX206" fmla="*/ 2295788 w 12191996"/>
              <a:gd name="connsiteY206" fmla="*/ 4994590 h 5102540"/>
              <a:gd name="connsiteX207" fmla="*/ 2259276 w 12191996"/>
              <a:gd name="connsiteY207" fmla="*/ 4978715 h 5102540"/>
              <a:gd name="connsiteX208" fmla="*/ 2218001 w 12191996"/>
              <a:gd name="connsiteY208" fmla="*/ 4962840 h 5102540"/>
              <a:gd name="connsiteX209" fmla="*/ 2171963 w 12191996"/>
              <a:gd name="connsiteY209" fmla="*/ 4946965 h 5102540"/>
              <a:gd name="connsiteX210" fmla="*/ 2119576 w 12191996"/>
              <a:gd name="connsiteY210" fmla="*/ 4935853 h 5102540"/>
              <a:gd name="connsiteX211" fmla="*/ 2059251 w 12191996"/>
              <a:gd name="connsiteY211" fmla="*/ 4929503 h 5102540"/>
              <a:gd name="connsiteX212" fmla="*/ 1990988 w 12191996"/>
              <a:gd name="connsiteY212" fmla="*/ 4926328 h 5102540"/>
              <a:gd name="connsiteX213" fmla="*/ 1922726 w 12191996"/>
              <a:gd name="connsiteY213" fmla="*/ 4929503 h 5102540"/>
              <a:gd name="connsiteX214" fmla="*/ 1862401 w 12191996"/>
              <a:gd name="connsiteY214" fmla="*/ 4935853 h 5102540"/>
              <a:gd name="connsiteX215" fmla="*/ 1810013 w 12191996"/>
              <a:gd name="connsiteY215" fmla="*/ 4946965 h 5102540"/>
              <a:gd name="connsiteX216" fmla="*/ 1763976 w 12191996"/>
              <a:gd name="connsiteY216" fmla="*/ 4962840 h 5102540"/>
              <a:gd name="connsiteX217" fmla="*/ 1722701 w 12191996"/>
              <a:gd name="connsiteY217" fmla="*/ 4978715 h 5102540"/>
              <a:gd name="connsiteX218" fmla="*/ 1686188 w 12191996"/>
              <a:gd name="connsiteY218" fmla="*/ 4994590 h 5102540"/>
              <a:gd name="connsiteX219" fmla="*/ 1648088 w 12191996"/>
              <a:gd name="connsiteY219" fmla="*/ 5013640 h 5102540"/>
              <a:gd name="connsiteX220" fmla="*/ 1609988 w 12191996"/>
              <a:gd name="connsiteY220" fmla="*/ 5032690 h 5102540"/>
              <a:gd name="connsiteX221" fmla="*/ 1573476 w 12191996"/>
              <a:gd name="connsiteY221" fmla="*/ 5051740 h 5102540"/>
              <a:gd name="connsiteX222" fmla="*/ 1532201 w 12191996"/>
              <a:gd name="connsiteY222" fmla="*/ 5067615 h 5102540"/>
              <a:gd name="connsiteX223" fmla="*/ 1486163 w 12191996"/>
              <a:gd name="connsiteY223" fmla="*/ 5081903 h 5102540"/>
              <a:gd name="connsiteX224" fmla="*/ 1433776 w 12191996"/>
              <a:gd name="connsiteY224" fmla="*/ 5093015 h 5102540"/>
              <a:gd name="connsiteX225" fmla="*/ 1373451 w 12191996"/>
              <a:gd name="connsiteY225" fmla="*/ 5100953 h 5102540"/>
              <a:gd name="connsiteX226" fmla="*/ 1305188 w 12191996"/>
              <a:gd name="connsiteY226" fmla="*/ 5102540 h 5102540"/>
              <a:gd name="connsiteX227" fmla="*/ 1236926 w 12191996"/>
              <a:gd name="connsiteY227" fmla="*/ 5100953 h 5102540"/>
              <a:gd name="connsiteX228" fmla="*/ 1176601 w 12191996"/>
              <a:gd name="connsiteY228" fmla="*/ 5093015 h 5102540"/>
              <a:gd name="connsiteX229" fmla="*/ 1124213 w 12191996"/>
              <a:gd name="connsiteY229" fmla="*/ 5081903 h 5102540"/>
              <a:gd name="connsiteX230" fmla="*/ 1078176 w 12191996"/>
              <a:gd name="connsiteY230" fmla="*/ 5067615 h 5102540"/>
              <a:gd name="connsiteX231" fmla="*/ 1036901 w 12191996"/>
              <a:gd name="connsiteY231" fmla="*/ 5051740 h 5102540"/>
              <a:gd name="connsiteX232" fmla="*/ 1000388 w 12191996"/>
              <a:gd name="connsiteY232" fmla="*/ 5032690 h 5102540"/>
              <a:gd name="connsiteX233" fmla="*/ 962288 w 12191996"/>
              <a:gd name="connsiteY233" fmla="*/ 5013640 h 5102540"/>
              <a:gd name="connsiteX234" fmla="*/ 924188 w 12191996"/>
              <a:gd name="connsiteY234" fmla="*/ 4994590 h 5102540"/>
              <a:gd name="connsiteX235" fmla="*/ 887676 w 12191996"/>
              <a:gd name="connsiteY235" fmla="*/ 4978715 h 5102540"/>
              <a:gd name="connsiteX236" fmla="*/ 846401 w 12191996"/>
              <a:gd name="connsiteY236" fmla="*/ 4962840 h 5102540"/>
              <a:gd name="connsiteX237" fmla="*/ 800363 w 12191996"/>
              <a:gd name="connsiteY237" fmla="*/ 4946965 h 5102540"/>
              <a:gd name="connsiteX238" fmla="*/ 747976 w 12191996"/>
              <a:gd name="connsiteY238" fmla="*/ 4935853 h 5102540"/>
              <a:gd name="connsiteX239" fmla="*/ 687651 w 12191996"/>
              <a:gd name="connsiteY239" fmla="*/ 4929503 h 5102540"/>
              <a:gd name="connsiteX240" fmla="*/ 619388 w 12191996"/>
              <a:gd name="connsiteY240" fmla="*/ 4926328 h 5102540"/>
              <a:gd name="connsiteX241" fmla="*/ 551126 w 12191996"/>
              <a:gd name="connsiteY241" fmla="*/ 4929503 h 5102540"/>
              <a:gd name="connsiteX242" fmla="*/ 490801 w 12191996"/>
              <a:gd name="connsiteY242" fmla="*/ 4935853 h 5102540"/>
              <a:gd name="connsiteX243" fmla="*/ 438413 w 12191996"/>
              <a:gd name="connsiteY243" fmla="*/ 4946965 h 5102540"/>
              <a:gd name="connsiteX244" fmla="*/ 392376 w 12191996"/>
              <a:gd name="connsiteY244" fmla="*/ 4962840 h 5102540"/>
              <a:gd name="connsiteX245" fmla="*/ 351101 w 12191996"/>
              <a:gd name="connsiteY245" fmla="*/ 4978715 h 5102540"/>
              <a:gd name="connsiteX246" fmla="*/ 314588 w 12191996"/>
              <a:gd name="connsiteY246" fmla="*/ 4994590 h 5102540"/>
              <a:gd name="connsiteX247" fmla="*/ 276488 w 12191996"/>
              <a:gd name="connsiteY247" fmla="*/ 5013640 h 5102540"/>
              <a:gd name="connsiteX248" fmla="*/ 238388 w 12191996"/>
              <a:gd name="connsiteY248" fmla="*/ 5032690 h 5102540"/>
              <a:gd name="connsiteX249" fmla="*/ 201876 w 12191996"/>
              <a:gd name="connsiteY249" fmla="*/ 5051740 h 5102540"/>
              <a:gd name="connsiteX250" fmla="*/ 160601 w 12191996"/>
              <a:gd name="connsiteY250" fmla="*/ 5067615 h 5102540"/>
              <a:gd name="connsiteX251" fmla="*/ 114563 w 12191996"/>
              <a:gd name="connsiteY251" fmla="*/ 5081903 h 5102540"/>
              <a:gd name="connsiteX252" fmla="*/ 62176 w 12191996"/>
              <a:gd name="connsiteY252" fmla="*/ 5093015 h 5102540"/>
              <a:gd name="connsiteX253" fmla="*/ 1851 w 12191996"/>
              <a:gd name="connsiteY253" fmla="*/ 5100953 h 5102540"/>
              <a:gd name="connsiteX254" fmla="*/ 0 w 12191996"/>
              <a:gd name="connsiteY254" fmla="*/ 5100996 h 5102540"/>
              <a:gd name="connsiteX255" fmla="*/ 0 w 12191996"/>
              <a:gd name="connsiteY255" fmla="*/ 0 h 5102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</a:cxnLst>
            <a:rect l="l" t="t" r="r" b="b"/>
            <a:pathLst>
              <a:path w="12191996" h="5102540">
                <a:moveTo>
                  <a:pt x="0" y="0"/>
                </a:moveTo>
                <a:lnTo>
                  <a:pt x="12191996" y="0"/>
                </a:lnTo>
                <a:lnTo>
                  <a:pt x="12191996" y="5100996"/>
                </a:lnTo>
                <a:lnTo>
                  <a:pt x="12190145" y="5100953"/>
                </a:lnTo>
                <a:lnTo>
                  <a:pt x="12129819" y="5093016"/>
                </a:lnTo>
                <a:lnTo>
                  <a:pt x="12077431" y="5081903"/>
                </a:lnTo>
                <a:lnTo>
                  <a:pt x="12031395" y="5067615"/>
                </a:lnTo>
                <a:lnTo>
                  <a:pt x="11990119" y="5051740"/>
                </a:lnTo>
                <a:lnTo>
                  <a:pt x="11953607" y="5032690"/>
                </a:lnTo>
                <a:lnTo>
                  <a:pt x="11915507" y="5013640"/>
                </a:lnTo>
                <a:lnTo>
                  <a:pt x="11877407" y="4994590"/>
                </a:lnTo>
                <a:lnTo>
                  <a:pt x="11840895" y="4978715"/>
                </a:lnTo>
                <a:lnTo>
                  <a:pt x="11799619" y="4962840"/>
                </a:lnTo>
                <a:lnTo>
                  <a:pt x="11753581" y="4946965"/>
                </a:lnTo>
                <a:lnTo>
                  <a:pt x="11701195" y="4935853"/>
                </a:lnTo>
                <a:lnTo>
                  <a:pt x="11640869" y="4929503"/>
                </a:lnTo>
                <a:lnTo>
                  <a:pt x="11572607" y="4926328"/>
                </a:lnTo>
                <a:lnTo>
                  <a:pt x="11504345" y="4929503"/>
                </a:lnTo>
                <a:lnTo>
                  <a:pt x="11444019" y="4935853"/>
                </a:lnTo>
                <a:lnTo>
                  <a:pt x="11391631" y="4946965"/>
                </a:lnTo>
                <a:lnTo>
                  <a:pt x="11345595" y="4962840"/>
                </a:lnTo>
                <a:lnTo>
                  <a:pt x="11304319" y="4978715"/>
                </a:lnTo>
                <a:lnTo>
                  <a:pt x="11267807" y="4994590"/>
                </a:lnTo>
                <a:lnTo>
                  <a:pt x="11229707" y="5013640"/>
                </a:lnTo>
                <a:lnTo>
                  <a:pt x="11191607" y="5032690"/>
                </a:lnTo>
                <a:lnTo>
                  <a:pt x="11155095" y="5051740"/>
                </a:lnTo>
                <a:lnTo>
                  <a:pt x="11113819" y="5067615"/>
                </a:lnTo>
                <a:lnTo>
                  <a:pt x="11067781" y="5081903"/>
                </a:lnTo>
                <a:lnTo>
                  <a:pt x="11015395" y="5093015"/>
                </a:lnTo>
                <a:lnTo>
                  <a:pt x="10955069" y="5100953"/>
                </a:lnTo>
                <a:lnTo>
                  <a:pt x="10886807" y="5102540"/>
                </a:lnTo>
                <a:lnTo>
                  <a:pt x="10818545" y="5100953"/>
                </a:lnTo>
                <a:lnTo>
                  <a:pt x="10758219" y="5093015"/>
                </a:lnTo>
                <a:lnTo>
                  <a:pt x="10705831" y="5081903"/>
                </a:lnTo>
                <a:lnTo>
                  <a:pt x="10659795" y="5067615"/>
                </a:lnTo>
                <a:lnTo>
                  <a:pt x="10618519" y="5051740"/>
                </a:lnTo>
                <a:lnTo>
                  <a:pt x="10582007" y="5032690"/>
                </a:lnTo>
                <a:lnTo>
                  <a:pt x="10543907" y="5013640"/>
                </a:lnTo>
                <a:lnTo>
                  <a:pt x="10505807" y="4994590"/>
                </a:lnTo>
                <a:lnTo>
                  <a:pt x="10469295" y="4978715"/>
                </a:lnTo>
                <a:lnTo>
                  <a:pt x="10428019" y="4962840"/>
                </a:lnTo>
                <a:lnTo>
                  <a:pt x="10381981" y="4946965"/>
                </a:lnTo>
                <a:lnTo>
                  <a:pt x="10329595" y="4935853"/>
                </a:lnTo>
                <a:lnTo>
                  <a:pt x="10269269" y="4929503"/>
                </a:lnTo>
                <a:lnTo>
                  <a:pt x="10201007" y="4926328"/>
                </a:lnTo>
                <a:lnTo>
                  <a:pt x="10132745" y="4929503"/>
                </a:lnTo>
                <a:lnTo>
                  <a:pt x="10072419" y="4935853"/>
                </a:lnTo>
                <a:lnTo>
                  <a:pt x="10020031" y="4946965"/>
                </a:lnTo>
                <a:lnTo>
                  <a:pt x="9973995" y="4962840"/>
                </a:lnTo>
                <a:lnTo>
                  <a:pt x="9932719" y="4978715"/>
                </a:lnTo>
                <a:lnTo>
                  <a:pt x="9896207" y="4994590"/>
                </a:lnTo>
                <a:lnTo>
                  <a:pt x="9820007" y="5032690"/>
                </a:lnTo>
                <a:lnTo>
                  <a:pt x="9783495" y="5051740"/>
                </a:lnTo>
                <a:lnTo>
                  <a:pt x="9742219" y="5067615"/>
                </a:lnTo>
                <a:lnTo>
                  <a:pt x="9696181" y="5081903"/>
                </a:lnTo>
                <a:lnTo>
                  <a:pt x="9643795" y="5093015"/>
                </a:lnTo>
                <a:lnTo>
                  <a:pt x="9583469" y="5100953"/>
                </a:lnTo>
                <a:lnTo>
                  <a:pt x="9515207" y="5102540"/>
                </a:lnTo>
                <a:lnTo>
                  <a:pt x="9446945" y="5100953"/>
                </a:lnTo>
                <a:lnTo>
                  <a:pt x="9386619" y="5093015"/>
                </a:lnTo>
                <a:lnTo>
                  <a:pt x="9334231" y="5081903"/>
                </a:lnTo>
                <a:lnTo>
                  <a:pt x="9288195" y="5067615"/>
                </a:lnTo>
                <a:lnTo>
                  <a:pt x="9246919" y="5051740"/>
                </a:lnTo>
                <a:lnTo>
                  <a:pt x="9210407" y="5032690"/>
                </a:lnTo>
                <a:lnTo>
                  <a:pt x="9172307" y="5013640"/>
                </a:lnTo>
                <a:lnTo>
                  <a:pt x="9134207" y="4994590"/>
                </a:lnTo>
                <a:lnTo>
                  <a:pt x="9097695" y="4978715"/>
                </a:lnTo>
                <a:lnTo>
                  <a:pt x="9056419" y="4962840"/>
                </a:lnTo>
                <a:lnTo>
                  <a:pt x="9010381" y="4946965"/>
                </a:lnTo>
                <a:lnTo>
                  <a:pt x="8957995" y="4935853"/>
                </a:lnTo>
                <a:lnTo>
                  <a:pt x="8897669" y="4929503"/>
                </a:lnTo>
                <a:lnTo>
                  <a:pt x="8827819" y="4926328"/>
                </a:lnTo>
                <a:lnTo>
                  <a:pt x="8761145" y="4929503"/>
                </a:lnTo>
                <a:lnTo>
                  <a:pt x="8700819" y="4935853"/>
                </a:lnTo>
                <a:lnTo>
                  <a:pt x="8648431" y="4946965"/>
                </a:lnTo>
                <a:lnTo>
                  <a:pt x="8602395" y="4962840"/>
                </a:lnTo>
                <a:lnTo>
                  <a:pt x="8561119" y="4978715"/>
                </a:lnTo>
                <a:lnTo>
                  <a:pt x="8524607" y="4994590"/>
                </a:lnTo>
                <a:lnTo>
                  <a:pt x="8486507" y="5013640"/>
                </a:lnTo>
                <a:lnTo>
                  <a:pt x="8448407" y="5032690"/>
                </a:lnTo>
                <a:lnTo>
                  <a:pt x="8411895" y="5051740"/>
                </a:lnTo>
                <a:lnTo>
                  <a:pt x="8370620" y="5067615"/>
                </a:lnTo>
                <a:lnTo>
                  <a:pt x="8324582" y="5081903"/>
                </a:lnTo>
                <a:lnTo>
                  <a:pt x="8272195" y="5093015"/>
                </a:lnTo>
                <a:lnTo>
                  <a:pt x="8211870" y="5100953"/>
                </a:lnTo>
                <a:lnTo>
                  <a:pt x="8143607" y="5102540"/>
                </a:lnTo>
                <a:lnTo>
                  <a:pt x="8075345" y="5100953"/>
                </a:lnTo>
                <a:lnTo>
                  <a:pt x="8015020" y="5093015"/>
                </a:lnTo>
                <a:lnTo>
                  <a:pt x="7962632" y="5081903"/>
                </a:lnTo>
                <a:lnTo>
                  <a:pt x="7916595" y="5067615"/>
                </a:lnTo>
                <a:lnTo>
                  <a:pt x="7875320" y="5051740"/>
                </a:lnTo>
                <a:lnTo>
                  <a:pt x="7838807" y="5032690"/>
                </a:lnTo>
                <a:lnTo>
                  <a:pt x="7800707" y="5013640"/>
                </a:lnTo>
                <a:lnTo>
                  <a:pt x="7762607" y="4994590"/>
                </a:lnTo>
                <a:lnTo>
                  <a:pt x="7726095" y="4978715"/>
                </a:lnTo>
                <a:lnTo>
                  <a:pt x="7684820" y="4962840"/>
                </a:lnTo>
                <a:lnTo>
                  <a:pt x="7638782" y="4946965"/>
                </a:lnTo>
                <a:lnTo>
                  <a:pt x="7586395" y="4935853"/>
                </a:lnTo>
                <a:lnTo>
                  <a:pt x="7526070" y="4929503"/>
                </a:lnTo>
                <a:lnTo>
                  <a:pt x="7457807" y="4926328"/>
                </a:lnTo>
                <a:lnTo>
                  <a:pt x="7389545" y="4929503"/>
                </a:lnTo>
                <a:lnTo>
                  <a:pt x="7329220" y="4935853"/>
                </a:lnTo>
                <a:lnTo>
                  <a:pt x="7276832" y="4946965"/>
                </a:lnTo>
                <a:lnTo>
                  <a:pt x="7230795" y="4962840"/>
                </a:lnTo>
                <a:lnTo>
                  <a:pt x="7189520" y="4978715"/>
                </a:lnTo>
                <a:lnTo>
                  <a:pt x="7153007" y="4994590"/>
                </a:lnTo>
                <a:lnTo>
                  <a:pt x="7114907" y="5013640"/>
                </a:lnTo>
                <a:lnTo>
                  <a:pt x="7076807" y="5032690"/>
                </a:lnTo>
                <a:lnTo>
                  <a:pt x="7040295" y="5051740"/>
                </a:lnTo>
                <a:lnTo>
                  <a:pt x="6999020" y="5067615"/>
                </a:lnTo>
                <a:lnTo>
                  <a:pt x="6952982" y="5081903"/>
                </a:lnTo>
                <a:lnTo>
                  <a:pt x="6900595" y="5093015"/>
                </a:lnTo>
                <a:lnTo>
                  <a:pt x="6840270" y="5100953"/>
                </a:lnTo>
                <a:lnTo>
                  <a:pt x="6781798" y="5102313"/>
                </a:lnTo>
                <a:lnTo>
                  <a:pt x="6723326" y="5100953"/>
                </a:lnTo>
                <a:lnTo>
                  <a:pt x="6663001" y="5093015"/>
                </a:lnTo>
                <a:lnTo>
                  <a:pt x="6610613" y="5081903"/>
                </a:lnTo>
                <a:lnTo>
                  <a:pt x="6564576" y="5067615"/>
                </a:lnTo>
                <a:lnTo>
                  <a:pt x="6523301" y="5051740"/>
                </a:lnTo>
                <a:lnTo>
                  <a:pt x="6486788" y="5032690"/>
                </a:lnTo>
                <a:lnTo>
                  <a:pt x="6448688" y="5013640"/>
                </a:lnTo>
                <a:lnTo>
                  <a:pt x="6410588" y="4994590"/>
                </a:lnTo>
                <a:lnTo>
                  <a:pt x="6374076" y="4978715"/>
                </a:lnTo>
                <a:lnTo>
                  <a:pt x="6332801" y="4962840"/>
                </a:lnTo>
                <a:lnTo>
                  <a:pt x="6286763" y="4946965"/>
                </a:lnTo>
                <a:lnTo>
                  <a:pt x="6234376" y="4935853"/>
                </a:lnTo>
                <a:lnTo>
                  <a:pt x="6174051" y="4929503"/>
                </a:lnTo>
                <a:lnTo>
                  <a:pt x="6105788" y="4926328"/>
                </a:lnTo>
                <a:lnTo>
                  <a:pt x="6095998" y="4926783"/>
                </a:lnTo>
                <a:lnTo>
                  <a:pt x="6086208" y="4926328"/>
                </a:lnTo>
                <a:lnTo>
                  <a:pt x="6017946" y="4929503"/>
                </a:lnTo>
                <a:lnTo>
                  <a:pt x="5957620" y="4935853"/>
                </a:lnTo>
                <a:lnTo>
                  <a:pt x="5905233" y="4946965"/>
                </a:lnTo>
                <a:lnTo>
                  <a:pt x="5859195" y="4962840"/>
                </a:lnTo>
                <a:lnTo>
                  <a:pt x="5817920" y="4978715"/>
                </a:lnTo>
                <a:lnTo>
                  <a:pt x="5781407" y="4994590"/>
                </a:lnTo>
                <a:lnTo>
                  <a:pt x="5743307" y="5013640"/>
                </a:lnTo>
                <a:lnTo>
                  <a:pt x="5705208" y="5032690"/>
                </a:lnTo>
                <a:lnTo>
                  <a:pt x="5668695" y="5051740"/>
                </a:lnTo>
                <a:lnTo>
                  <a:pt x="5627420" y="5067615"/>
                </a:lnTo>
                <a:lnTo>
                  <a:pt x="5581382" y="5081903"/>
                </a:lnTo>
                <a:lnTo>
                  <a:pt x="5528995" y="5093015"/>
                </a:lnTo>
                <a:lnTo>
                  <a:pt x="5468670" y="5100953"/>
                </a:lnTo>
                <a:lnTo>
                  <a:pt x="5410198" y="5102313"/>
                </a:lnTo>
                <a:lnTo>
                  <a:pt x="5351726" y="5100953"/>
                </a:lnTo>
                <a:lnTo>
                  <a:pt x="5291400" y="5093015"/>
                </a:lnTo>
                <a:lnTo>
                  <a:pt x="5239013" y="5081903"/>
                </a:lnTo>
                <a:lnTo>
                  <a:pt x="5192976" y="5067615"/>
                </a:lnTo>
                <a:lnTo>
                  <a:pt x="5151700" y="5051740"/>
                </a:lnTo>
                <a:lnTo>
                  <a:pt x="5115188" y="5032690"/>
                </a:lnTo>
                <a:lnTo>
                  <a:pt x="5077089" y="5013640"/>
                </a:lnTo>
                <a:lnTo>
                  <a:pt x="5038988" y="4994590"/>
                </a:lnTo>
                <a:lnTo>
                  <a:pt x="5002476" y="4978715"/>
                </a:lnTo>
                <a:lnTo>
                  <a:pt x="4961200" y="4962840"/>
                </a:lnTo>
                <a:lnTo>
                  <a:pt x="4915164" y="4946965"/>
                </a:lnTo>
                <a:lnTo>
                  <a:pt x="4862776" y="4935853"/>
                </a:lnTo>
                <a:lnTo>
                  <a:pt x="4802452" y="4929503"/>
                </a:lnTo>
                <a:lnTo>
                  <a:pt x="4734188" y="4926328"/>
                </a:lnTo>
                <a:lnTo>
                  <a:pt x="4665927" y="4929503"/>
                </a:lnTo>
                <a:lnTo>
                  <a:pt x="4605601" y="4935853"/>
                </a:lnTo>
                <a:lnTo>
                  <a:pt x="4553214" y="4946965"/>
                </a:lnTo>
                <a:lnTo>
                  <a:pt x="4507176" y="4962840"/>
                </a:lnTo>
                <a:lnTo>
                  <a:pt x="4465901" y="4978715"/>
                </a:lnTo>
                <a:lnTo>
                  <a:pt x="4429388" y="4994590"/>
                </a:lnTo>
                <a:lnTo>
                  <a:pt x="4353188" y="5032690"/>
                </a:lnTo>
                <a:lnTo>
                  <a:pt x="4316676" y="5051740"/>
                </a:lnTo>
                <a:lnTo>
                  <a:pt x="4275401" y="5067615"/>
                </a:lnTo>
                <a:lnTo>
                  <a:pt x="4229363" y="5081903"/>
                </a:lnTo>
                <a:lnTo>
                  <a:pt x="4176976" y="5093015"/>
                </a:lnTo>
                <a:lnTo>
                  <a:pt x="4116651" y="5100953"/>
                </a:lnTo>
                <a:lnTo>
                  <a:pt x="4048388" y="5102540"/>
                </a:lnTo>
                <a:lnTo>
                  <a:pt x="3980126" y="5100953"/>
                </a:lnTo>
                <a:lnTo>
                  <a:pt x="3919801" y="5093015"/>
                </a:lnTo>
                <a:lnTo>
                  <a:pt x="3867413" y="5081903"/>
                </a:lnTo>
                <a:lnTo>
                  <a:pt x="3821376" y="5067615"/>
                </a:lnTo>
                <a:lnTo>
                  <a:pt x="3780101" y="5051740"/>
                </a:lnTo>
                <a:lnTo>
                  <a:pt x="3743588" y="5032690"/>
                </a:lnTo>
                <a:lnTo>
                  <a:pt x="3705488" y="5013640"/>
                </a:lnTo>
                <a:lnTo>
                  <a:pt x="3667388" y="4994590"/>
                </a:lnTo>
                <a:lnTo>
                  <a:pt x="3630876" y="4978715"/>
                </a:lnTo>
                <a:lnTo>
                  <a:pt x="3589601" y="4962840"/>
                </a:lnTo>
                <a:lnTo>
                  <a:pt x="3543563" y="4946965"/>
                </a:lnTo>
                <a:lnTo>
                  <a:pt x="3491176" y="4935853"/>
                </a:lnTo>
                <a:lnTo>
                  <a:pt x="3430851" y="4929503"/>
                </a:lnTo>
                <a:lnTo>
                  <a:pt x="3361001" y="4926328"/>
                </a:lnTo>
                <a:lnTo>
                  <a:pt x="3294326" y="4929503"/>
                </a:lnTo>
                <a:lnTo>
                  <a:pt x="3234001" y="4935853"/>
                </a:lnTo>
                <a:lnTo>
                  <a:pt x="3181613" y="4946965"/>
                </a:lnTo>
                <a:lnTo>
                  <a:pt x="3135576" y="4962840"/>
                </a:lnTo>
                <a:lnTo>
                  <a:pt x="3094301" y="4978715"/>
                </a:lnTo>
                <a:lnTo>
                  <a:pt x="3057788" y="4994590"/>
                </a:lnTo>
                <a:lnTo>
                  <a:pt x="3019688" y="5013640"/>
                </a:lnTo>
                <a:lnTo>
                  <a:pt x="2981588" y="5032690"/>
                </a:lnTo>
                <a:lnTo>
                  <a:pt x="2945076" y="5051740"/>
                </a:lnTo>
                <a:lnTo>
                  <a:pt x="2903801" y="5067615"/>
                </a:lnTo>
                <a:lnTo>
                  <a:pt x="2857763" y="5081903"/>
                </a:lnTo>
                <a:lnTo>
                  <a:pt x="2805376" y="5093015"/>
                </a:lnTo>
                <a:lnTo>
                  <a:pt x="2745051" y="5100953"/>
                </a:lnTo>
                <a:lnTo>
                  <a:pt x="2676788" y="5102540"/>
                </a:lnTo>
                <a:lnTo>
                  <a:pt x="2608526" y="5100953"/>
                </a:lnTo>
                <a:lnTo>
                  <a:pt x="2548201" y="5093015"/>
                </a:lnTo>
                <a:lnTo>
                  <a:pt x="2495813" y="5081903"/>
                </a:lnTo>
                <a:lnTo>
                  <a:pt x="2449776" y="5067615"/>
                </a:lnTo>
                <a:lnTo>
                  <a:pt x="2408501" y="5051740"/>
                </a:lnTo>
                <a:lnTo>
                  <a:pt x="2371988" y="5032690"/>
                </a:lnTo>
                <a:lnTo>
                  <a:pt x="2333888" y="5013640"/>
                </a:lnTo>
                <a:lnTo>
                  <a:pt x="2295788" y="4994590"/>
                </a:lnTo>
                <a:lnTo>
                  <a:pt x="2259276" y="4978715"/>
                </a:lnTo>
                <a:lnTo>
                  <a:pt x="2218001" y="4962840"/>
                </a:lnTo>
                <a:lnTo>
                  <a:pt x="2171963" y="4946965"/>
                </a:lnTo>
                <a:lnTo>
                  <a:pt x="2119576" y="4935853"/>
                </a:lnTo>
                <a:lnTo>
                  <a:pt x="2059251" y="4929503"/>
                </a:lnTo>
                <a:lnTo>
                  <a:pt x="1990988" y="4926328"/>
                </a:lnTo>
                <a:lnTo>
                  <a:pt x="1922726" y="4929503"/>
                </a:lnTo>
                <a:lnTo>
                  <a:pt x="1862401" y="4935853"/>
                </a:lnTo>
                <a:lnTo>
                  <a:pt x="1810013" y="4946965"/>
                </a:lnTo>
                <a:lnTo>
                  <a:pt x="1763976" y="4962840"/>
                </a:lnTo>
                <a:lnTo>
                  <a:pt x="1722701" y="4978715"/>
                </a:lnTo>
                <a:lnTo>
                  <a:pt x="1686188" y="4994590"/>
                </a:lnTo>
                <a:lnTo>
                  <a:pt x="1648088" y="5013640"/>
                </a:lnTo>
                <a:lnTo>
                  <a:pt x="1609988" y="5032690"/>
                </a:lnTo>
                <a:lnTo>
                  <a:pt x="1573476" y="5051740"/>
                </a:lnTo>
                <a:lnTo>
                  <a:pt x="1532201" y="5067615"/>
                </a:lnTo>
                <a:lnTo>
                  <a:pt x="1486163" y="5081903"/>
                </a:lnTo>
                <a:lnTo>
                  <a:pt x="1433776" y="5093015"/>
                </a:lnTo>
                <a:lnTo>
                  <a:pt x="1373451" y="5100953"/>
                </a:lnTo>
                <a:lnTo>
                  <a:pt x="1305188" y="5102540"/>
                </a:lnTo>
                <a:lnTo>
                  <a:pt x="1236926" y="5100953"/>
                </a:lnTo>
                <a:lnTo>
                  <a:pt x="1176601" y="5093015"/>
                </a:lnTo>
                <a:lnTo>
                  <a:pt x="1124213" y="5081903"/>
                </a:lnTo>
                <a:lnTo>
                  <a:pt x="1078176" y="5067615"/>
                </a:lnTo>
                <a:lnTo>
                  <a:pt x="1036901" y="5051740"/>
                </a:lnTo>
                <a:lnTo>
                  <a:pt x="1000388" y="5032690"/>
                </a:lnTo>
                <a:lnTo>
                  <a:pt x="962288" y="5013640"/>
                </a:lnTo>
                <a:lnTo>
                  <a:pt x="924188" y="4994590"/>
                </a:lnTo>
                <a:lnTo>
                  <a:pt x="887676" y="4978715"/>
                </a:lnTo>
                <a:lnTo>
                  <a:pt x="846401" y="4962840"/>
                </a:lnTo>
                <a:lnTo>
                  <a:pt x="800363" y="4946965"/>
                </a:lnTo>
                <a:lnTo>
                  <a:pt x="747976" y="4935853"/>
                </a:lnTo>
                <a:lnTo>
                  <a:pt x="687651" y="4929503"/>
                </a:lnTo>
                <a:lnTo>
                  <a:pt x="619388" y="4926328"/>
                </a:lnTo>
                <a:lnTo>
                  <a:pt x="551126" y="4929503"/>
                </a:lnTo>
                <a:lnTo>
                  <a:pt x="490801" y="4935853"/>
                </a:lnTo>
                <a:lnTo>
                  <a:pt x="438413" y="4946965"/>
                </a:lnTo>
                <a:lnTo>
                  <a:pt x="392376" y="4962840"/>
                </a:lnTo>
                <a:lnTo>
                  <a:pt x="351101" y="4978715"/>
                </a:lnTo>
                <a:lnTo>
                  <a:pt x="314588" y="4994590"/>
                </a:lnTo>
                <a:lnTo>
                  <a:pt x="276488" y="5013640"/>
                </a:lnTo>
                <a:lnTo>
                  <a:pt x="238388" y="5032690"/>
                </a:lnTo>
                <a:lnTo>
                  <a:pt x="201876" y="5051740"/>
                </a:lnTo>
                <a:lnTo>
                  <a:pt x="160601" y="5067615"/>
                </a:lnTo>
                <a:lnTo>
                  <a:pt x="114563" y="5081903"/>
                </a:lnTo>
                <a:lnTo>
                  <a:pt x="62176" y="5093015"/>
                </a:lnTo>
                <a:lnTo>
                  <a:pt x="1851" y="5100953"/>
                </a:lnTo>
                <a:lnTo>
                  <a:pt x="0" y="5100996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1" name="Titre 3">
            <a:extLst>
              <a:ext uri="{FF2B5EF4-FFF2-40B4-BE49-F238E27FC236}">
                <a16:creationId xmlns:a16="http://schemas.microsoft.com/office/drawing/2014/main" id="{5DAEEE4D-40D3-4B83-BE24-5F9FD5ECB7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95834" y="2551270"/>
            <a:ext cx="2952328" cy="1110387"/>
          </a:xfrm>
        </p:spPr>
        <p:txBody>
          <a:bodyPr anchor="ctr">
            <a:normAutofit/>
          </a:bodyPr>
          <a:lstStyle/>
          <a:p>
            <a:pPr algn="l">
              <a:lnSpc>
                <a:spcPct val="90000"/>
              </a:lnSpc>
            </a:pPr>
            <a:r>
              <a:rPr lang="fr-FR" sz="2400" b="1" dirty="0"/>
              <a:t>Que suspectez-vous ?</a:t>
            </a:r>
            <a:endParaRPr lang="fr-FR" sz="2400" dirty="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98C1887B-FB03-4296-8352-8CFA0080FC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4926330"/>
            <a:ext cx="9143997" cy="320591"/>
          </a:xfrm>
          <a:custGeom>
            <a:avLst/>
            <a:gdLst>
              <a:gd name="connsiteX0" fmla="*/ 619389 w 12191996"/>
              <a:gd name="connsiteY0" fmla="*/ 0 h 320591"/>
              <a:gd name="connsiteX1" fmla="*/ 687652 w 12191996"/>
              <a:gd name="connsiteY1" fmla="*/ 3175 h 320591"/>
              <a:gd name="connsiteX2" fmla="*/ 747977 w 12191996"/>
              <a:gd name="connsiteY2" fmla="*/ 9525 h 320591"/>
              <a:gd name="connsiteX3" fmla="*/ 800364 w 12191996"/>
              <a:gd name="connsiteY3" fmla="*/ 20637 h 320591"/>
              <a:gd name="connsiteX4" fmla="*/ 846402 w 12191996"/>
              <a:gd name="connsiteY4" fmla="*/ 36512 h 320591"/>
              <a:gd name="connsiteX5" fmla="*/ 887677 w 12191996"/>
              <a:gd name="connsiteY5" fmla="*/ 52387 h 320591"/>
              <a:gd name="connsiteX6" fmla="*/ 924189 w 12191996"/>
              <a:gd name="connsiteY6" fmla="*/ 68262 h 320591"/>
              <a:gd name="connsiteX7" fmla="*/ 962289 w 12191996"/>
              <a:gd name="connsiteY7" fmla="*/ 87312 h 320591"/>
              <a:gd name="connsiteX8" fmla="*/ 1000389 w 12191996"/>
              <a:gd name="connsiteY8" fmla="*/ 106362 h 320591"/>
              <a:gd name="connsiteX9" fmla="*/ 1036902 w 12191996"/>
              <a:gd name="connsiteY9" fmla="*/ 125412 h 320591"/>
              <a:gd name="connsiteX10" fmla="*/ 1078177 w 12191996"/>
              <a:gd name="connsiteY10" fmla="*/ 141287 h 320591"/>
              <a:gd name="connsiteX11" fmla="*/ 1124214 w 12191996"/>
              <a:gd name="connsiteY11" fmla="*/ 155575 h 320591"/>
              <a:gd name="connsiteX12" fmla="*/ 1176602 w 12191996"/>
              <a:gd name="connsiteY12" fmla="*/ 166687 h 320591"/>
              <a:gd name="connsiteX13" fmla="*/ 1236927 w 12191996"/>
              <a:gd name="connsiteY13" fmla="*/ 174625 h 320591"/>
              <a:gd name="connsiteX14" fmla="*/ 1305189 w 12191996"/>
              <a:gd name="connsiteY14" fmla="*/ 176212 h 320591"/>
              <a:gd name="connsiteX15" fmla="*/ 1373452 w 12191996"/>
              <a:gd name="connsiteY15" fmla="*/ 174625 h 320591"/>
              <a:gd name="connsiteX16" fmla="*/ 1433777 w 12191996"/>
              <a:gd name="connsiteY16" fmla="*/ 166687 h 320591"/>
              <a:gd name="connsiteX17" fmla="*/ 1486164 w 12191996"/>
              <a:gd name="connsiteY17" fmla="*/ 155575 h 320591"/>
              <a:gd name="connsiteX18" fmla="*/ 1532202 w 12191996"/>
              <a:gd name="connsiteY18" fmla="*/ 141287 h 320591"/>
              <a:gd name="connsiteX19" fmla="*/ 1573477 w 12191996"/>
              <a:gd name="connsiteY19" fmla="*/ 125412 h 320591"/>
              <a:gd name="connsiteX20" fmla="*/ 1609989 w 12191996"/>
              <a:gd name="connsiteY20" fmla="*/ 106362 h 320591"/>
              <a:gd name="connsiteX21" fmla="*/ 1648089 w 12191996"/>
              <a:gd name="connsiteY21" fmla="*/ 87312 h 320591"/>
              <a:gd name="connsiteX22" fmla="*/ 1686189 w 12191996"/>
              <a:gd name="connsiteY22" fmla="*/ 68262 h 320591"/>
              <a:gd name="connsiteX23" fmla="*/ 1722702 w 12191996"/>
              <a:gd name="connsiteY23" fmla="*/ 52387 h 320591"/>
              <a:gd name="connsiteX24" fmla="*/ 1763977 w 12191996"/>
              <a:gd name="connsiteY24" fmla="*/ 36512 h 320591"/>
              <a:gd name="connsiteX25" fmla="*/ 1810014 w 12191996"/>
              <a:gd name="connsiteY25" fmla="*/ 20637 h 320591"/>
              <a:gd name="connsiteX26" fmla="*/ 1862402 w 12191996"/>
              <a:gd name="connsiteY26" fmla="*/ 9525 h 320591"/>
              <a:gd name="connsiteX27" fmla="*/ 1922727 w 12191996"/>
              <a:gd name="connsiteY27" fmla="*/ 3175 h 320591"/>
              <a:gd name="connsiteX28" fmla="*/ 1990989 w 12191996"/>
              <a:gd name="connsiteY28" fmla="*/ 0 h 320591"/>
              <a:gd name="connsiteX29" fmla="*/ 2059252 w 12191996"/>
              <a:gd name="connsiteY29" fmla="*/ 3175 h 320591"/>
              <a:gd name="connsiteX30" fmla="*/ 2119577 w 12191996"/>
              <a:gd name="connsiteY30" fmla="*/ 9525 h 320591"/>
              <a:gd name="connsiteX31" fmla="*/ 2171964 w 12191996"/>
              <a:gd name="connsiteY31" fmla="*/ 20637 h 320591"/>
              <a:gd name="connsiteX32" fmla="*/ 2218002 w 12191996"/>
              <a:gd name="connsiteY32" fmla="*/ 36512 h 320591"/>
              <a:gd name="connsiteX33" fmla="*/ 2259277 w 12191996"/>
              <a:gd name="connsiteY33" fmla="*/ 52387 h 320591"/>
              <a:gd name="connsiteX34" fmla="*/ 2295789 w 12191996"/>
              <a:gd name="connsiteY34" fmla="*/ 68262 h 320591"/>
              <a:gd name="connsiteX35" fmla="*/ 2333889 w 12191996"/>
              <a:gd name="connsiteY35" fmla="*/ 87312 h 320591"/>
              <a:gd name="connsiteX36" fmla="*/ 2371989 w 12191996"/>
              <a:gd name="connsiteY36" fmla="*/ 106362 h 320591"/>
              <a:gd name="connsiteX37" fmla="*/ 2408502 w 12191996"/>
              <a:gd name="connsiteY37" fmla="*/ 125412 h 320591"/>
              <a:gd name="connsiteX38" fmla="*/ 2449777 w 12191996"/>
              <a:gd name="connsiteY38" fmla="*/ 141287 h 320591"/>
              <a:gd name="connsiteX39" fmla="*/ 2495814 w 12191996"/>
              <a:gd name="connsiteY39" fmla="*/ 155575 h 320591"/>
              <a:gd name="connsiteX40" fmla="*/ 2548202 w 12191996"/>
              <a:gd name="connsiteY40" fmla="*/ 166687 h 320591"/>
              <a:gd name="connsiteX41" fmla="*/ 2608527 w 12191996"/>
              <a:gd name="connsiteY41" fmla="*/ 174625 h 320591"/>
              <a:gd name="connsiteX42" fmla="*/ 2676789 w 12191996"/>
              <a:gd name="connsiteY42" fmla="*/ 176212 h 320591"/>
              <a:gd name="connsiteX43" fmla="*/ 2745052 w 12191996"/>
              <a:gd name="connsiteY43" fmla="*/ 174625 h 320591"/>
              <a:gd name="connsiteX44" fmla="*/ 2805377 w 12191996"/>
              <a:gd name="connsiteY44" fmla="*/ 166687 h 320591"/>
              <a:gd name="connsiteX45" fmla="*/ 2857764 w 12191996"/>
              <a:gd name="connsiteY45" fmla="*/ 155575 h 320591"/>
              <a:gd name="connsiteX46" fmla="*/ 2903802 w 12191996"/>
              <a:gd name="connsiteY46" fmla="*/ 141287 h 320591"/>
              <a:gd name="connsiteX47" fmla="*/ 2945077 w 12191996"/>
              <a:gd name="connsiteY47" fmla="*/ 125412 h 320591"/>
              <a:gd name="connsiteX48" fmla="*/ 2981589 w 12191996"/>
              <a:gd name="connsiteY48" fmla="*/ 106362 h 320591"/>
              <a:gd name="connsiteX49" fmla="*/ 3019689 w 12191996"/>
              <a:gd name="connsiteY49" fmla="*/ 87312 h 320591"/>
              <a:gd name="connsiteX50" fmla="*/ 3057789 w 12191996"/>
              <a:gd name="connsiteY50" fmla="*/ 68262 h 320591"/>
              <a:gd name="connsiteX51" fmla="*/ 3094302 w 12191996"/>
              <a:gd name="connsiteY51" fmla="*/ 52387 h 320591"/>
              <a:gd name="connsiteX52" fmla="*/ 3135577 w 12191996"/>
              <a:gd name="connsiteY52" fmla="*/ 36512 h 320591"/>
              <a:gd name="connsiteX53" fmla="*/ 3181614 w 12191996"/>
              <a:gd name="connsiteY53" fmla="*/ 20637 h 320591"/>
              <a:gd name="connsiteX54" fmla="*/ 3234002 w 12191996"/>
              <a:gd name="connsiteY54" fmla="*/ 9525 h 320591"/>
              <a:gd name="connsiteX55" fmla="*/ 3294327 w 12191996"/>
              <a:gd name="connsiteY55" fmla="*/ 3175 h 320591"/>
              <a:gd name="connsiteX56" fmla="*/ 3361002 w 12191996"/>
              <a:gd name="connsiteY56" fmla="*/ 0 h 320591"/>
              <a:gd name="connsiteX57" fmla="*/ 3430852 w 12191996"/>
              <a:gd name="connsiteY57" fmla="*/ 3175 h 320591"/>
              <a:gd name="connsiteX58" fmla="*/ 3491177 w 12191996"/>
              <a:gd name="connsiteY58" fmla="*/ 9525 h 320591"/>
              <a:gd name="connsiteX59" fmla="*/ 3543564 w 12191996"/>
              <a:gd name="connsiteY59" fmla="*/ 20637 h 320591"/>
              <a:gd name="connsiteX60" fmla="*/ 3589602 w 12191996"/>
              <a:gd name="connsiteY60" fmla="*/ 36512 h 320591"/>
              <a:gd name="connsiteX61" fmla="*/ 3630877 w 12191996"/>
              <a:gd name="connsiteY61" fmla="*/ 52387 h 320591"/>
              <a:gd name="connsiteX62" fmla="*/ 3667389 w 12191996"/>
              <a:gd name="connsiteY62" fmla="*/ 68262 h 320591"/>
              <a:gd name="connsiteX63" fmla="*/ 3705489 w 12191996"/>
              <a:gd name="connsiteY63" fmla="*/ 87312 h 320591"/>
              <a:gd name="connsiteX64" fmla="*/ 3743589 w 12191996"/>
              <a:gd name="connsiteY64" fmla="*/ 106362 h 320591"/>
              <a:gd name="connsiteX65" fmla="*/ 3780102 w 12191996"/>
              <a:gd name="connsiteY65" fmla="*/ 125412 h 320591"/>
              <a:gd name="connsiteX66" fmla="*/ 3821377 w 12191996"/>
              <a:gd name="connsiteY66" fmla="*/ 141287 h 320591"/>
              <a:gd name="connsiteX67" fmla="*/ 3867414 w 12191996"/>
              <a:gd name="connsiteY67" fmla="*/ 155575 h 320591"/>
              <a:gd name="connsiteX68" fmla="*/ 3919802 w 12191996"/>
              <a:gd name="connsiteY68" fmla="*/ 166687 h 320591"/>
              <a:gd name="connsiteX69" fmla="*/ 3980127 w 12191996"/>
              <a:gd name="connsiteY69" fmla="*/ 174625 h 320591"/>
              <a:gd name="connsiteX70" fmla="*/ 4048389 w 12191996"/>
              <a:gd name="connsiteY70" fmla="*/ 176212 h 320591"/>
              <a:gd name="connsiteX71" fmla="*/ 4116652 w 12191996"/>
              <a:gd name="connsiteY71" fmla="*/ 174625 h 320591"/>
              <a:gd name="connsiteX72" fmla="*/ 4176977 w 12191996"/>
              <a:gd name="connsiteY72" fmla="*/ 166687 h 320591"/>
              <a:gd name="connsiteX73" fmla="*/ 4229364 w 12191996"/>
              <a:gd name="connsiteY73" fmla="*/ 155575 h 320591"/>
              <a:gd name="connsiteX74" fmla="*/ 4275402 w 12191996"/>
              <a:gd name="connsiteY74" fmla="*/ 141287 h 320591"/>
              <a:gd name="connsiteX75" fmla="*/ 4316677 w 12191996"/>
              <a:gd name="connsiteY75" fmla="*/ 125412 h 320591"/>
              <a:gd name="connsiteX76" fmla="*/ 4353189 w 12191996"/>
              <a:gd name="connsiteY76" fmla="*/ 106362 h 320591"/>
              <a:gd name="connsiteX77" fmla="*/ 4429389 w 12191996"/>
              <a:gd name="connsiteY77" fmla="*/ 68262 h 320591"/>
              <a:gd name="connsiteX78" fmla="*/ 4465902 w 12191996"/>
              <a:gd name="connsiteY78" fmla="*/ 52387 h 320591"/>
              <a:gd name="connsiteX79" fmla="*/ 4507177 w 12191996"/>
              <a:gd name="connsiteY79" fmla="*/ 36512 h 320591"/>
              <a:gd name="connsiteX80" fmla="*/ 4553215 w 12191996"/>
              <a:gd name="connsiteY80" fmla="*/ 20637 h 320591"/>
              <a:gd name="connsiteX81" fmla="*/ 4605602 w 12191996"/>
              <a:gd name="connsiteY81" fmla="*/ 9525 h 320591"/>
              <a:gd name="connsiteX82" fmla="*/ 4665928 w 12191996"/>
              <a:gd name="connsiteY82" fmla="*/ 3175 h 320591"/>
              <a:gd name="connsiteX83" fmla="*/ 4734189 w 12191996"/>
              <a:gd name="connsiteY83" fmla="*/ 0 h 320591"/>
              <a:gd name="connsiteX84" fmla="*/ 4802453 w 12191996"/>
              <a:gd name="connsiteY84" fmla="*/ 3175 h 320591"/>
              <a:gd name="connsiteX85" fmla="*/ 4862777 w 12191996"/>
              <a:gd name="connsiteY85" fmla="*/ 9525 h 320591"/>
              <a:gd name="connsiteX86" fmla="*/ 4915165 w 12191996"/>
              <a:gd name="connsiteY86" fmla="*/ 20637 h 320591"/>
              <a:gd name="connsiteX87" fmla="*/ 4961201 w 12191996"/>
              <a:gd name="connsiteY87" fmla="*/ 36512 h 320591"/>
              <a:gd name="connsiteX88" fmla="*/ 5002477 w 12191996"/>
              <a:gd name="connsiteY88" fmla="*/ 52387 h 320591"/>
              <a:gd name="connsiteX89" fmla="*/ 5038989 w 12191996"/>
              <a:gd name="connsiteY89" fmla="*/ 68262 h 320591"/>
              <a:gd name="connsiteX90" fmla="*/ 5077090 w 12191996"/>
              <a:gd name="connsiteY90" fmla="*/ 87312 h 320591"/>
              <a:gd name="connsiteX91" fmla="*/ 5115189 w 12191996"/>
              <a:gd name="connsiteY91" fmla="*/ 106362 h 320591"/>
              <a:gd name="connsiteX92" fmla="*/ 5151701 w 12191996"/>
              <a:gd name="connsiteY92" fmla="*/ 125412 h 320591"/>
              <a:gd name="connsiteX93" fmla="*/ 5192977 w 12191996"/>
              <a:gd name="connsiteY93" fmla="*/ 141287 h 320591"/>
              <a:gd name="connsiteX94" fmla="*/ 5239014 w 12191996"/>
              <a:gd name="connsiteY94" fmla="*/ 155575 h 320591"/>
              <a:gd name="connsiteX95" fmla="*/ 5291401 w 12191996"/>
              <a:gd name="connsiteY95" fmla="*/ 166687 h 320591"/>
              <a:gd name="connsiteX96" fmla="*/ 5351727 w 12191996"/>
              <a:gd name="connsiteY96" fmla="*/ 174625 h 320591"/>
              <a:gd name="connsiteX97" fmla="*/ 5410199 w 12191996"/>
              <a:gd name="connsiteY97" fmla="*/ 175985 h 320591"/>
              <a:gd name="connsiteX98" fmla="*/ 5468671 w 12191996"/>
              <a:gd name="connsiteY98" fmla="*/ 174625 h 320591"/>
              <a:gd name="connsiteX99" fmla="*/ 5528996 w 12191996"/>
              <a:gd name="connsiteY99" fmla="*/ 166687 h 320591"/>
              <a:gd name="connsiteX100" fmla="*/ 5581383 w 12191996"/>
              <a:gd name="connsiteY100" fmla="*/ 155575 h 320591"/>
              <a:gd name="connsiteX101" fmla="*/ 5627421 w 12191996"/>
              <a:gd name="connsiteY101" fmla="*/ 141287 h 320591"/>
              <a:gd name="connsiteX102" fmla="*/ 5668696 w 12191996"/>
              <a:gd name="connsiteY102" fmla="*/ 125412 h 320591"/>
              <a:gd name="connsiteX103" fmla="*/ 5705209 w 12191996"/>
              <a:gd name="connsiteY103" fmla="*/ 106362 h 320591"/>
              <a:gd name="connsiteX104" fmla="*/ 5743308 w 12191996"/>
              <a:gd name="connsiteY104" fmla="*/ 87312 h 320591"/>
              <a:gd name="connsiteX105" fmla="*/ 5781408 w 12191996"/>
              <a:gd name="connsiteY105" fmla="*/ 68262 h 320591"/>
              <a:gd name="connsiteX106" fmla="*/ 5817921 w 12191996"/>
              <a:gd name="connsiteY106" fmla="*/ 52387 h 320591"/>
              <a:gd name="connsiteX107" fmla="*/ 5859196 w 12191996"/>
              <a:gd name="connsiteY107" fmla="*/ 36512 h 320591"/>
              <a:gd name="connsiteX108" fmla="*/ 5905234 w 12191996"/>
              <a:gd name="connsiteY108" fmla="*/ 20637 h 320591"/>
              <a:gd name="connsiteX109" fmla="*/ 5957621 w 12191996"/>
              <a:gd name="connsiteY109" fmla="*/ 9525 h 320591"/>
              <a:gd name="connsiteX110" fmla="*/ 6017947 w 12191996"/>
              <a:gd name="connsiteY110" fmla="*/ 3175 h 320591"/>
              <a:gd name="connsiteX111" fmla="*/ 6086209 w 12191996"/>
              <a:gd name="connsiteY111" fmla="*/ 0 h 320591"/>
              <a:gd name="connsiteX112" fmla="*/ 6095999 w 12191996"/>
              <a:gd name="connsiteY112" fmla="*/ 455 h 320591"/>
              <a:gd name="connsiteX113" fmla="*/ 6105789 w 12191996"/>
              <a:gd name="connsiteY113" fmla="*/ 0 h 320591"/>
              <a:gd name="connsiteX114" fmla="*/ 6174052 w 12191996"/>
              <a:gd name="connsiteY114" fmla="*/ 3175 h 320591"/>
              <a:gd name="connsiteX115" fmla="*/ 6234377 w 12191996"/>
              <a:gd name="connsiteY115" fmla="*/ 9525 h 320591"/>
              <a:gd name="connsiteX116" fmla="*/ 6286764 w 12191996"/>
              <a:gd name="connsiteY116" fmla="*/ 20637 h 320591"/>
              <a:gd name="connsiteX117" fmla="*/ 6332802 w 12191996"/>
              <a:gd name="connsiteY117" fmla="*/ 36512 h 320591"/>
              <a:gd name="connsiteX118" fmla="*/ 6374077 w 12191996"/>
              <a:gd name="connsiteY118" fmla="*/ 52387 h 320591"/>
              <a:gd name="connsiteX119" fmla="*/ 6410589 w 12191996"/>
              <a:gd name="connsiteY119" fmla="*/ 68262 h 320591"/>
              <a:gd name="connsiteX120" fmla="*/ 6448689 w 12191996"/>
              <a:gd name="connsiteY120" fmla="*/ 87312 h 320591"/>
              <a:gd name="connsiteX121" fmla="*/ 6486789 w 12191996"/>
              <a:gd name="connsiteY121" fmla="*/ 106362 h 320591"/>
              <a:gd name="connsiteX122" fmla="*/ 6523302 w 12191996"/>
              <a:gd name="connsiteY122" fmla="*/ 125412 h 320591"/>
              <a:gd name="connsiteX123" fmla="*/ 6564577 w 12191996"/>
              <a:gd name="connsiteY123" fmla="*/ 141287 h 320591"/>
              <a:gd name="connsiteX124" fmla="*/ 6610614 w 12191996"/>
              <a:gd name="connsiteY124" fmla="*/ 155575 h 320591"/>
              <a:gd name="connsiteX125" fmla="*/ 6663002 w 12191996"/>
              <a:gd name="connsiteY125" fmla="*/ 166687 h 320591"/>
              <a:gd name="connsiteX126" fmla="*/ 6723327 w 12191996"/>
              <a:gd name="connsiteY126" fmla="*/ 174625 h 320591"/>
              <a:gd name="connsiteX127" fmla="*/ 6781799 w 12191996"/>
              <a:gd name="connsiteY127" fmla="*/ 175985 h 320591"/>
              <a:gd name="connsiteX128" fmla="*/ 6840271 w 12191996"/>
              <a:gd name="connsiteY128" fmla="*/ 174625 h 320591"/>
              <a:gd name="connsiteX129" fmla="*/ 6900596 w 12191996"/>
              <a:gd name="connsiteY129" fmla="*/ 166687 h 320591"/>
              <a:gd name="connsiteX130" fmla="*/ 6952983 w 12191996"/>
              <a:gd name="connsiteY130" fmla="*/ 155575 h 320591"/>
              <a:gd name="connsiteX131" fmla="*/ 6999021 w 12191996"/>
              <a:gd name="connsiteY131" fmla="*/ 141287 h 320591"/>
              <a:gd name="connsiteX132" fmla="*/ 7040296 w 12191996"/>
              <a:gd name="connsiteY132" fmla="*/ 125412 h 320591"/>
              <a:gd name="connsiteX133" fmla="*/ 7076808 w 12191996"/>
              <a:gd name="connsiteY133" fmla="*/ 106362 h 320591"/>
              <a:gd name="connsiteX134" fmla="*/ 7114908 w 12191996"/>
              <a:gd name="connsiteY134" fmla="*/ 87312 h 320591"/>
              <a:gd name="connsiteX135" fmla="*/ 7153008 w 12191996"/>
              <a:gd name="connsiteY135" fmla="*/ 68262 h 320591"/>
              <a:gd name="connsiteX136" fmla="*/ 7189521 w 12191996"/>
              <a:gd name="connsiteY136" fmla="*/ 52387 h 320591"/>
              <a:gd name="connsiteX137" fmla="*/ 7230796 w 12191996"/>
              <a:gd name="connsiteY137" fmla="*/ 36512 h 320591"/>
              <a:gd name="connsiteX138" fmla="*/ 7276833 w 12191996"/>
              <a:gd name="connsiteY138" fmla="*/ 20637 h 320591"/>
              <a:gd name="connsiteX139" fmla="*/ 7329221 w 12191996"/>
              <a:gd name="connsiteY139" fmla="*/ 9525 h 320591"/>
              <a:gd name="connsiteX140" fmla="*/ 7389546 w 12191996"/>
              <a:gd name="connsiteY140" fmla="*/ 3175 h 320591"/>
              <a:gd name="connsiteX141" fmla="*/ 7457808 w 12191996"/>
              <a:gd name="connsiteY141" fmla="*/ 0 h 320591"/>
              <a:gd name="connsiteX142" fmla="*/ 7526071 w 12191996"/>
              <a:gd name="connsiteY142" fmla="*/ 3175 h 320591"/>
              <a:gd name="connsiteX143" fmla="*/ 7586396 w 12191996"/>
              <a:gd name="connsiteY143" fmla="*/ 9525 h 320591"/>
              <a:gd name="connsiteX144" fmla="*/ 7638783 w 12191996"/>
              <a:gd name="connsiteY144" fmla="*/ 20637 h 320591"/>
              <a:gd name="connsiteX145" fmla="*/ 7684821 w 12191996"/>
              <a:gd name="connsiteY145" fmla="*/ 36512 h 320591"/>
              <a:gd name="connsiteX146" fmla="*/ 7726096 w 12191996"/>
              <a:gd name="connsiteY146" fmla="*/ 52387 h 320591"/>
              <a:gd name="connsiteX147" fmla="*/ 7762608 w 12191996"/>
              <a:gd name="connsiteY147" fmla="*/ 68262 h 320591"/>
              <a:gd name="connsiteX148" fmla="*/ 7800708 w 12191996"/>
              <a:gd name="connsiteY148" fmla="*/ 87312 h 320591"/>
              <a:gd name="connsiteX149" fmla="*/ 7838808 w 12191996"/>
              <a:gd name="connsiteY149" fmla="*/ 106362 h 320591"/>
              <a:gd name="connsiteX150" fmla="*/ 7875321 w 12191996"/>
              <a:gd name="connsiteY150" fmla="*/ 125412 h 320591"/>
              <a:gd name="connsiteX151" fmla="*/ 7916596 w 12191996"/>
              <a:gd name="connsiteY151" fmla="*/ 141287 h 320591"/>
              <a:gd name="connsiteX152" fmla="*/ 7962633 w 12191996"/>
              <a:gd name="connsiteY152" fmla="*/ 155575 h 320591"/>
              <a:gd name="connsiteX153" fmla="*/ 8015021 w 12191996"/>
              <a:gd name="connsiteY153" fmla="*/ 166687 h 320591"/>
              <a:gd name="connsiteX154" fmla="*/ 8075346 w 12191996"/>
              <a:gd name="connsiteY154" fmla="*/ 174625 h 320591"/>
              <a:gd name="connsiteX155" fmla="*/ 8143608 w 12191996"/>
              <a:gd name="connsiteY155" fmla="*/ 176212 h 320591"/>
              <a:gd name="connsiteX156" fmla="*/ 8211871 w 12191996"/>
              <a:gd name="connsiteY156" fmla="*/ 174625 h 320591"/>
              <a:gd name="connsiteX157" fmla="*/ 8272196 w 12191996"/>
              <a:gd name="connsiteY157" fmla="*/ 166687 h 320591"/>
              <a:gd name="connsiteX158" fmla="*/ 8324583 w 12191996"/>
              <a:gd name="connsiteY158" fmla="*/ 155575 h 320591"/>
              <a:gd name="connsiteX159" fmla="*/ 8370621 w 12191996"/>
              <a:gd name="connsiteY159" fmla="*/ 141287 h 320591"/>
              <a:gd name="connsiteX160" fmla="*/ 8411896 w 12191996"/>
              <a:gd name="connsiteY160" fmla="*/ 125412 h 320591"/>
              <a:gd name="connsiteX161" fmla="*/ 8448408 w 12191996"/>
              <a:gd name="connsiteY161" fmla="*/ 106362 h 320591"/>
              <a:gd name="connsiteX162" fmla="*/ 8486508 w 12191996"/>
              <a:gd name="connsiteY162" fmla="*/ 87312 h 320591"/>
              <a:gd name="connsiteX163" fmla="*/ 8524608 w 12191996"/>
              <a:gd name="connsiteY163" fmla="*/ 68262 h 320591"/>
              <a:gd name="connsiteX164" fmla="*/ 8561120 w 12191996"/>
              <a:gd name="connsiteY164" fmla="*/ 52387 h 320591"/>
              <a:gd name="connsiteX165" fmla="*/ 8602396 w 12191996"/>
              <a:gd name="connsiteY165" fmla="*/ 36512 h 320591"/>
              <a:gd name="connsiteX166" fmla="*/ 8648432 w 12191996"/>
              <a:gd name="connsiteY166" fmla="*/ 20637 h 320591"/>
              <a:gd name="connsiteX167" fmla="*/ 8700820 w 12191996"/>
              <a:gd name="connsiteY167" fmla="*/ 9525 h 320591"/>
              <a:gd name="connsiteX168" fmla="*/ 8761146 w 12191996"/>
              <a:gd name="connsiteY168" fmla="*/ 3175 h 320591"/>
              <a:gd name="connsiteX169" fmla="*/ 8827820 w 12191996"/>
              <a:gd name="connsiteY169" fmla="*/ 0 h 320591"/>
              <a:gd name="connsiteX170" fmla="*/ 8897670 w 12191996"/>
              <a:gd name="connsiteY170" fmla="*/ 3175 h 320591"/>
              <a:gd name="connsiteX171" fmla="*/ 8957996 w 12191996"/>
              <a:gd name="connsiteY171" fmla="*/ 9525 h 320591"/>
              <a:gd name="connsiteX172" fmla="*/ 9010382 w 12191996"/>
              <a:gd name="connsiteY172" fmla="*/ 20637 h 320591"/>
              <a:gd name="connsiteX173" fmla="*/ 9056420 w 12191996"/>
              <a:gd name="connsiteY173" fmla="*/ 36512 h 320591"/>
              <a:gd name="connsiteX174" fmla="*/ 9097696 w 12191996"/>
              <a:gd name="connsiteY174" fmla="*/ 52387 h 320591"/>
              <a:gd name="connsiteX175" fmla="*/ 9134208 w 12191996"/>
              <a:gd name="connsiteY175" fmla="*/ 68262 h 320591"/>
              <a:gd name="connsiteX176" fmla="*/ 9172308 w 12191996"/>
              <a:gd name="connsiteY176" fmla="*/ 87312 h 320591"/>
              <a:gd name="connsiteX177" fmla="*/ 9210408 w 12191996"/>
              <a:gd name="connsiteY177" fmla="*/ 106362 h 320591"/>
              <a:gd name="connsiteX178" fmla="*/ 9246920 w 12191996"/>
              <a:gd name="connsiteY178" fmla="*/ 125412 h 320591"/>
              <a:gd name="connsiteX179" fmla="*/ 9288196 w 12191996"/>
              <a:gd name="connsiteY179" fmla="*/ 141287 h 320591"/>
              <a:gd name="connsiteX180" fmla="*/ 9334232 w 12191996"/>
              <a:gd name="connsiteY180" fmla="*/ 155575 h 320591"/>
              <a:gd name="connsiteX181" fmla="*/ 9386620 w 12191996"/>
              <a:gd name="connsiteY181" fmla="*/ 166687 h 320591"/>
              <a:gd name="connsiteX182" fmla="*/ 9446946 w 12191996"/>
              <a:gd name="connsiteY182" fmla="*/ 174625 h 320591"/>
              <a:gd name="connsiteX183" fmla="*/ 9515208 w 12191996"/>
              <a:gd name="connsiteY183" fmla="*/ 176212 h 320591"/>
              <a:gd name="connsiteX184" fmla="*/ 9583470 w 12191996"/>
              <a:gd name="connsiteY184" fmla="*/ 174625 h 320591"/>
              <a:gd name="connsiteX185" fmla="*/ 9643796 w 12191996"/>
              <a:gd name="connsiteY185" fmla="*/ 166687 h 320591"/>
              <a:gd name="connsiteX186" fmla="*/ 9696182 w 12191996"/>
              <a:gd name="connsiteY186" fmla="*/ 155575 h 320591"/>
              <a:gd name="connsiteX187" fmla="*/ 9742220 w 12191996"/>
              <a:gd name="connsiteY187" fmla="*/ 141287 h 320591"/>
              <a:gd name="connsiteX188" fmla="*/ 9783496 w 12191996"/>
              <a:gd name="connsiteY188" fmla="*/ 125412 h 320591"/>
              <a:gd name="connsiteX189" fmla="*/ 9820008 w 12191996"/>
              <a:gd name="connsiteY189" fmla="*/ 106362 h 320591"/>
              <a:gd name="connsiteX190" fmla="*/ 9896208 w 12191996"/>
              <a:gd name="connsiteY190" fmla="*/ 68262 h 320591"/>
              <a:gd name="connsiteX191" fmla="*/ 9932720 w 12191996"/>
              <a:gd name="connsiteY191" fmla="*/ 52387 h 320591"/>
              <a:gd name="connsiteX192" fmla="*/ 9973996 w 12191996"/>
              <a:gd name="connsiteY192" fmla="*/ 36512 h 320591"/>
              <a:gd name="connsiteX193" fmla="*/ 10020032 w 12191996"/>
              <a:gd name="connsiteY193" fmla="*/ 20637 h 320591"/>
              <a:gd name="connsiteX194" fmla="*/ 10072420 w 12191996"/>
              <a:gd name="connsiteY194" fmla="*/ 9525 h 320591"/>
              <a:gd name="connsiteX195" fmla="*/ 10132746 w 12191996"/>
              <a:gd name="connsiteY195" fmla="*/ 3175 h 320591"/>
              <a:gd name="connsiteX196" fmla="*/ 10201008 w 12191996"/>
              <a:gd name="connsiteY196" fmla="*/ 0 h 320591"/>
              <a:gd name="connsiteX197" fmla="*/ 10269270 w 12191996"/>
              <a:gd name="connsiteY197" fmla="*/ 3175 h 320591"/>
              <a:gd name="connsiteX198" fmla="*/ 10329596 w 12191996"/>
              <a:gd name="connsiteY198" fmla="*/ 9525 h 320591"/>
              <a:gd name="connsiteX199" fmla="*/ 10381982 w 12191996"/>
              <a:gd name="connsiteY199" fmla="*/ 20637 h 320591"/>
              <a:gd name="connsiteX200" fmla="*/ 10428020 w 12191996"/>
              <a:gd name="connsiteY200" fmla="*/ 36512 h 320591"/>
              <a:gd name="connsiteX201" fmla="*/ 10469296 w 12191996"/>
              <a:gd name="connsiteY201" fmla="*/ 52387 h 320591"/>
              <a:gd name="connsiteX202" fmla="*/ 10505808 w 12191996"/>
              <a:gd name="connsiteY202" fmla="*/ 68262 h 320591"/>
              <a:gd name="connsiteX203" fmla="*/ 10543908 w 12191996"/>
              <a:gd name="connsiteY203" fmla="*/ 87312 h 320591"/>
              <a:gd name="connsiteX204" fmla="*/ 10582008 w 12191996"/>
              <a:gd name="connsiteY204" fmla="*/ 106362 h 320591"/>
              <a:gd name="connsiteX205" fmla="*/ 10618520 w 12191996"/>
              <a:gd name="connsiteY205" fmla="*/ 125412 h 320591"/>
              <a:gd name="connsiteX206" fmla="*/ 10659796 w 12191996"/>
              <a:gd name="connsiteY206" fmla="*/ 141287 h 320591"/>
              <a:gd name="connsiteX207" fmla="*/ 10705832 w 12191996"/>
              <a:gd name="connsiteY207" fmla="*/ 155575 h 320591"/>
              <a:gd name="connsiteX208" fmla="*/ 10758220 w 12191996"/>
              <a:gd name="connsiteY208" fmla="*/ 166687 h 320591"/>
              <a:gd name="connsiteX209" fmla="*/ 10818546 w 12191996"/>
              <a:gd name="connsiteY209" fmla="*/ 174625 h 320591"/>
              <a:gd name="connsiteX210" fmla="*/ 10886808 w 12191996"/>
              <a:gd name="connsiteY210" fmla="*/ 176212 h 320591"/>
              <a:gd name="connsiteX211" fmla="*/ 10955070 w 12191996"/>
              <a:gd name="connsiteY211" fmla="*/ 174625 h 320591"/>
              <a:gd name="connsiteX212" fmla="*/ 11015396 w 12191996"/>
              <a:gd name="connsiteY212" fmla="*/ 166687 h 320591"/>
              <a:gd name="connsiteX213" fmla="*/ 11067782 w 12191996"/>
              <a:gd name="connsiteY213" fmla="*/ 155575 h 320591"/>
              <a:gd name="connsiteX214" fmla="*/ 11113820 w 12191996"/>
              <a:gd name="connsiteY214" fmla="*/ 141287 h 320591"/>
              <a:gd name="connsiteX215" fmla="*/ 11155096 w 12191996"/>
              <a:gd name="connsiteY215" fmla="*/ 125412 h 320591"/>
              <a:gd name="connsiteX216" fmla="*/ 11191608 w 12191996"/>
              <a:gd name="connsiteY216" fmla="*/ 106362 h 320591"/>
              <a:gd name="connsiteX217" fmla="*/ 11229708 w 12191996"/>
              <a:gd name="connsiteY217" fmla="*/ 87312 h 320591"/>
              <a:gd name="connsiteX218" fmla="*/ 11267808 w 12191996"/>
              <a:gd name="connsiteY218" fmla="*/ 68262 h 320591"/>
              <a:gd name="connsiteX219" fmla="*/ 11304320 w 12191996"/>
              <a:gd name="connsiteY219" fmla="*/ 52387 h 320591"/>
              <a:gd name="connsiteX220" fmla="*/ 11345596 w 12191996"/>
              <a:gd name="connsiteY220" fmla="*/ 36512 h 320591"/>
              <a:gd name="connsiteX221" fmla="*/ 11391632 w 12191996"/>
              <a:gd name="connsiteY221" fmla="*/ 20637 h 320591"/>
              <a:gd name="connsiteX222" fmla="*/ 11444020 w 12191996"/>
              <a:gd name="connsiteY222" fmla="*/ 9525 h 320591"/>
              <a:gd name="connsiteX223" fmla="*/ 11504346 w 12191996"/>
              <a:gd name="connsiteY223" fmla="*/ 3175 h 320591"/>
              <a:gd name="connsiteX224" fmla="*/ 11572608 w 12191996"/>
              <a:gd name="connsiteY224" fmla="*/ 0 h 320591"/>
              <a:gd name="connsiteX225" fmla="*/ 11640870 w 12191996"/>
              <a:gd name="connsiteY225" fmla="*/ 3175 h 320591"/>
              <a:gd name="connsiteX226" fmla="*/ 11701196 w 12191996"/>
              <a:gd name="connsiteY226" fmla="*/ 9525 h 320591"/>
              <a:gd name="connsiteX227" fmla="*/ 11753582 w 12191996"/>
              <a:gd name="connsiteY227" fmla="*/ 20637 h 320591"/>
              <a:gd name="connsiteX228" fmla="*/ 11799620 w 12191996"/>
              <a:gd name="connsiteY228" fmla="*/ 36512 h 320591"/>
              <a:gd name="connsiteX229" fmla="*/ 11840896 w 12191996"/>
              <a:gd name="connsiteY229" fmla="*/ 52387 h 320591"/>
              <a:gd name="connsiteX230" fmla="*/ 11877408 w 12191996"/>
              <a:gd name="connsiteY230" fmla="*/ 68262 h 320591"/>
              <a:gd name="connsiteX231" fmla="*/ 11915508 w 12191996"/>
              <a:gd name="connsiteY231" fmla="*/ 87312 h 320591"/>
              <a:gd name="connsiteX232" fmla="*/ 11953608 w 12191996"/>
              <a:gd name="connsiteY232" fmla="*/ 106362 h 320591"/>
              <a:gd name="connsiteX233" fmla="*/ 11990120 w 12191996"/>
              <a:gd name="connsiteY233" fmla="*/ 125412 h 320591"/>
              <a:gd name="connsiteX234" fmla="*/ 12031396 w 12191996"/>
              <a:gd name="connsiteY234" fmla="*/ 141287 h 320591"/>
              <a:gd name="connsiteX235" fmla="*/ 12077432 w 12191996"/>
              <a:gd name="connsiteY235" fmla="*/ 155575 h 320591"/>
              <a:gd name="connsiteX236" fmla="*/ 12129820 w 12191996"/>
              <a:gd name="connsiteY236" fmla="*/ 166688 h 320591"/>
              <a:gd name="connsiteX237" fmla="*/ 12190146 w 12191996"/>
              <a:gd name="connsiteY237" fmla="*/ 174625 h 320591"/>
              <a:gd name="connsiteX238" fmla="*/ 12191996 w 12191996"/>
              <a:gd name="connsiteY238" fmla="*/ 174668 h 320591"/>
              <a:gd name="connsiteX239" fmla="*/ 12191996 w 12191996"/>
              <a:gd name="connsiteY239" fmla="*/ 319047 h 320591"/>
              <a:gd name="connsiteX240" fmla="*/ 12190146 w 12191996"/>
              <a:gd name="connsiteY240" fmla="*/ 319004 h 320591"/>
              <a:gd name="connsiteX241" fmla="*/ 12129820 w 12191996"/>
              <a:gd name="connsiteY241" fmla="*/ 311067 h 320591"/>
              <a:gd name="connsiteX242" fmla="*/ 12077432 w 12191996"/>
              <a:gd name="connsiteY242" fmla="*/ 299954 h 320591"/>
              <a:gd name="connsiteX243" fmla="*/ 12031396 w 12191996"/>
              <a:gd name="connsiteY243" fmla="*/ 285666 h 320591"/>
              <a:gd name="connsiteX244" fmla="*/ 11990120 w 12191996"/>
              <a:gd name="connsiteY244" fmla="*/ 269791 h 320591"/>
              <a:gd name="connsiteX245" fmla="*/ 11953608 w 12191996"/>
              <a:gd name="connsiteY245" fmla="*/ 250741 h 320591"/>
              <a:gd name="connsiteX246" fmla="*/ 11915508 w 12191996"/>
              <a:gd name="connsiteY246" fmla="*/ 231691 h 320591"/>
              <a:gd name="connsiteX247" fmla="*/ 11877408 w 12191996"/>
              <a:gd name="connsiteY247" fmla="*/ 212641 h 320591"/>
              <a:gd name="connsiteX248" fmla="*/ 11840896 w 12191996"/>
              <a:gd name="connsiteY248" fmla="*/ 196766 h 320591"/>
              <a:gd name="connsiteX249" fmla="*/ 11799620 w 12191996"/>
              <a:gd name="connsiteY249" fmla="*/ 180891 h 320591"/>
              <a:gd name="connsiteX250" fmla="*/ 11753582 w 12191996"/>
              <a:gd name="connsiteY250" fmla="*/ 165016 h 320591"/>
              <a:gd name="connsiteX251" fmla="*/ 11701196 w 12191996"/>
              <a:gd name="connsiteY251" fmla="*/ 153904 h 320591"/>
              <a:gd name="connsiteX252" fmla="*/ 11640870 w 12191996"/>
              <a:gd name="connsiteY252" fmla="*/ 147554 h 320591"/>
              <a:gd name="connsiteX253" fmla="*/ 11572608 w 12191996"/>
              <a:gd name="connsiteY253" fmla="*/ 144379 h 320591"/>
              <a:gd name="connsiteX254" fmla="*/ 11504346 w 12191996"/>
              <a:gd name="connsiteY254" fmla="*/ 147554 h 320591"/>
              <a:gd name="connsiteX255" fmla="*/ 11444020 w 12191996"/>
              <a:gd name="connsiteY255" fmla="*/ 153904 h 320591"/>
              <a:gd name="connsiteX256" fmla="*/ 11391632 w 12191996"/>
              <a:gd name="connsiteY256" fmla="*/ 165016 h 320591"/>
              <a:gd name="connsiteX257" fmla="*/ 11345596 w 12191996"/>
              <a:gd name="connsiteY257" fmla="*/ 180891 h 320591"/>
              <a:gd name="connsiteX258" fmla="*/ 11304320 w 12191996"/>
              <a:gd name="connsiteY258" fmla="*/ 196766 h 320591"/>
              <a:gd name="connsiteX259" fmla="*/ 11267808 w 12191996"/>
              <a:gd name="connsiteY259" fmla="*/ 212641 h 320591"/>
              <a:gd name="connsiteX260" fmla="*/ 11229708 w 12191996"/>
              <a:gd name="connsiteY260" fmla="*/ 231691 h 320591"/>
              <a:gd name="connsiteX261" fmla="*/ 11191608 w 12191996"/>
              <a:gd name="connsiteY261" fmla="*/ 250741 h 320591"/>
              <a:gd name="connsiteX262" fmla="*/ 11155096 w 12191996"/>
              <a:gd name="connsiteY262" fmla="*/ 269791 h 320591"/>
              <a:gd name="connsiteX263" fmla="*/ 11113820 w 12191996"/>
              <a:gd name="connsiteY263" fmla="*/ 285666 h 320591"/>
              <a:gd name="connsiteX264" fmla="*/ 11067782 w 12191996"/>
              <a:gd name="connsiteY264" fmla="*/ 299954 h 320591"/>
              <a:gd name="connsiteX265" fmla="*/ 11015396 w 12191996"/>
              <a:gd name="connsiteY265" fmla="*/ 311066 h 320591"/>
              <a:gd name="connsiteX266" fmla="*/ 10955070 w 12191996"/>
              <a:gd name="connsiteY266" fmla="*/ 319004 h 320591"/>
              <a:gd name="connsiteX267" fmla="*/ 10886808 w 12191996"/>
              <a:gd name="connsiteY267" fmla="*/ 320591 h 320591"/>
              <a:gd name="connsiteX268" fmla="*/ 10818546 w 12191996"/>
              <a:gd name="connsiteY268" fmla="*/ 319004 h 320591"/>
              <a:gd name="connsiteX269" fmla="*/ 10758220 w 12191996"/>
              <a:gd name="connsiteY269" fmla="*/ 311066 h 320591"/>
              <a:gd name="connsiteX270" fmla="*/ 10705832 w 12191996"/>
              <a:gd name="connsiteY270" fmla="*/ 299954 h 320591"/>
              <a:gd name="connsiteX271" fmla="*/ 10659796 w 12191996"/>
              <a:gd name="connsiteY271" fmla="*/ 285666 h 320591"/>
              <a:gd name="connsiteX272" fmla="*/ 10618520 w 12191996"/>
              <a:gd name="connsiteY272" fmla="*/ 269791 h 320591"/>
              <a:gd name="connsiteX273" fmla="*/ 10582008 w 12191996"/>
              <a:gd name="connsiteY273" fmla="*/ 250741 h 320591"/>
              <a:gd name="connsiteX274" fmla="*/ 10543908 w 12191996"/>
              <a:gd name="connsiteY274" fmla="*/ 231691 h 320591"/>
              <a:gd name="connsiteX275" fmla="*/ 10505808 w 12191996"/>
              <a:gd name="connsiteY275" fmla="*/ 212641 h 320591"/>
              <a:gd name="connsiteX276" fmla="*/ 10469296 w 12191996"/>
              <a:gd name="connsiteY276" fmla="*/ 196766 h 320591"/>
              <a:gd name="connsiteX277" fmla="*/ 10428020 w 12191996"/>
              <a:gd name="connsiteY277" fmla="*/ 180891 h 320591"/>
              <a:gd name="connsiteX278" fmla="*/ 10381982 w 12191996"/>
              <a:gd name="connsiteY278" fmla="*/ 165016 h 320591"/>
              <a:gd name="connsiteX279" fmla="*/ 10329596 w 12191996"/>
              <a:gd name="connsiteY279" fmla="*/ 153904 h 320591"/>
              <a:gd name="connsiteX280" fmla="*/ 10269270 w 12191996"/>
              <a:gd name="connsiteY280" fmla="*/ 147554 h 320591"/>
              <a:gd name="connsiteX281" fmla="*/ 10201008 w 12191996"/>
              <a:gd name="connsiteY281" fmla="*/ 144379 h 320591"/>
              <a:gd name="connsiteX282" fmla="*/ 10132746 w 12191996"/>
              <a:gd name="connsiteY282" fmla="*/ 147554 h 320591"/>
              <a:gd name="connsiteX283" fmla="*/ 10072420 w 12191996"/>
              <a:gd name="connsiteY283" fmla="*/ 153904 h 320591"/>
              <a:gd name="connsiteX284" fmla="*/ 10020032 w 12191996"/>
              <a:gd name="connsiteY284" fmla="*/ 165016 h 320591"/>
              <a:gd name="connsiteX285" fmla="*/ 9973996 w 12191996"/>
              <a:gd name="connsiteY285" fmla="*/ 180891 h 320591"/>
              <a:gd name="connsiteX286" fmla="*/ 9932720 w 12191996"/>
              <a:gd name="connsiteY286" fmla="*/ 196766 h 320591"/>
              <a:gd name="connsiteX287" fmla="*/ 9896208 w 12191996"/>
              <a:gd name="connsiteY287" fmla="*/ 212641 h 320591"/>
              <a:gd name="connsiteX288" fmla="*/ 9820008 w 12191996"/>
              <a:gd name="connsiteY288" fmla="*/ 250741 h 320591"/>
              <a:gd name="connsiteX289" fmla="*/ 9783496 w 12191996"/>
              <a:gd name="connsiteY289" fmla="*/ 269791 h 320591"/>
              <a:gd name="connsiteX290" fmla="*/ 9742220 w 12191996"/>
              <a:gd name="connsiteY290" fmla="*/ 285666 h 320591"/>
              <a:gd name="connsiteX291" fmla="*/ 9696182 w 12191996"/>
              <a:gd name="connsiteY291" fmla="*/ 299954 h 320591"/>
              <a:gd name="connsiteX292" fmla="*/ 9643796 w 12191996"/>
              <a:gd name="connsiteY292" fmla="*/ 311066 h 320591"/>
              <a:gd name="connsiteX293" fmla="*/ 9583470 w 12191996"/>
              <a:gd name="connsiteY293" fmla="*/ 319004 h 320591"/>
              <a:gd name="connsiteX294" fmla="*/ 9515208 w 12191996"/>
              <a:gd name="connsiteY294" fmla="*/ 320591 h 320591"/>
              <a:gd name="connsiteX295" fmla="*/ 9446946 w 12191996"/>
              <a:gd name="connsiteY295" fmla="*/ 319004 h 320591"/>
              <a:gd name="connsiteX296" fmla="*/ 9386620 w 12191996"/>
              <a:gd name="connsiteY296" fmla="*/ 311066 h 320591"/>
              <a:gd name="connsiteX297" fmla="*/ 9334232 w 12191996"/>
              <a:gd name="connsiteY297" fmla="*/ 299954 h 320591"/>
              <a:gd name="connsiteX298" fmla="*/ 9288196 w 12191996"/>
              <a:gd name="connsiteY298" fmla="*/ 285666 h 320591"/>
              <a:gd name="connsiteX299" fmla="*/ 9246920 w 12191996"/>
              <a:gd name="connsiteY299" fmla="*/ 269791 h 320591"/>
              <a:gd name="connsiteX300" fmla="*/ 9210408 w 12191996"/>
              <a:gd name="connsiteY300" fmla="*/ 250741 h 320591"/>
              <a:gd name="connsiteX301" fmla="*/ 9172308 w 12191996"/>
              <a:gd name="connsiteY301" fmla="*/ 231691 h 320591"/>
              <a:gd name="connsiteX302" fmla="*/ 9134208 w 12191996"/>
              <a:gd name="connsiteY302" fmla="*/ 212641 h 320591"/>
              <a:gd name="connsiteX303" fmla="*/ 9097696 w 12191996"/>
              <a:gd name="connsiteY303" fmla="*/ 196766 h 320591"/>
              <a:gd name="connsiteX304" fmla="*/ 9056420 w 12191996"/>
              <a:gd name="connsiteY304" fmla="*/ 180891 h 320591"/>
              <a:gd name="connsiteX305" fmla="*/ 9010382 w 12191996"/>
              <a:gd name="connsiteY305" fmla="*/ 165016 h 320591"/>
              <a:gd name="connsiteX306" fmla="*/ 8957996 w 12191996"/>
              <a:gd name="connsiteY306" fmla="*/ 153904 h 320591"/>
              <a:gd name="connsiteX307" fmla="*/ 8897670 w 12191996"/>
              <a:gd name="connsiteY307" fmla="*/ 147554 h 320591"/>
              <a:gd name="connsiteX308" fmla="*/ 8827820 w 12191996"/>
              <a:gd name="connsiteY308" fmla="*/ 144379 h 320591"/>
              <a:gd name="connsiteX309" fmla="*/ 8761146 w 12191996"/>
              <a:gd name="connsiteY309" fmla="*/ 147554 h 320591"/>
              <a:gd name="connsiteX310" fmla="*/ 8700820 w 12191996"/>
              <a:gd name="connsiteY310" fmla="*/ 153904 h 320591"/>
              <a:gd name="connsiteX311" fmla="*/ 8648432 w 12191996"/>
              <a:gd name="connsiteY311" fmla="*/ 165016 h 320591"/>
              <a:gd name="connsiteX312" fmla="*/ 8602396 w 12191996"/>
              <a:gd name="connsiteY312" fmla="*/ 180891 h 320591"/>
              <a:gd name="connsiteX313" fmla="*/ 8561120 w 12191996"/>
              <a:gd name="connsiteY313" fmla="*/ 196766 h 320591"/>
              <a:gd name="connsiteX314" fmla="*/ 8524608 w 12191996"/>
              <a:gd name="connsiteY314" fmla="*/ 212641 h 320591"/>
              <a:gd name="connsiteX315" fmla="*/ 8486508 w 12191996"/>
              <a:gd name="connsiteY315" fmla="*/ 231691 h 320591"/>
              <a:gd name="connsiteX316" fmla="*/ 8448408 w 12191996"/>
              <a:gd name="connsiteY316" fmla="*/ 250741 h 320591"/>
              <a:gd name="connsiteX317" fmla="*/ 8411896 w 12191996"/>
              <a:gd name="connsiteY317" fmla="*/ 269791 h 320591"/>
              <a:gd name="connsiteX318" fmla="*/ 8370621 w 12191996"/>
              <a:gd name="connsiteY318" fmla="*/ 285666 h 320591"/>
              <a:gd name="connsiteX319" fmla="*/ 8324583 w 12191996"/>
              <a:gd name="connsiteY319" fmla="*/ 299954 h 320591"/>
              <a:gd name="connsiteX320" fmla="*/ 8272196 w 12191996"/>
              <a:gd name="connsiteY320" fmla="*/ 311066 h 320591"/>
              <a:gd name="connsiteX321" fmla="*/ 8211871 w 12191996"/>
              <a:gd name="connsiteY321" fmla="*/ 319004 h 320591"/>
              <a:gd name="connsiteX322" fmla="*/ 8143608 w 12191996"/>
              <a:gd name="connsiteY322" fmla="*/ 320591 h 320591"/>
              <a:gd name="connsiteX323" fmla="*/ 8075346 w 12191996"/>
              <a:gd name="connsiteY323" fmla="*/ 319004 h 320591"/>
              <a:gd name="connsiteX324" fmla="*/ 8015021 w 12191996"/>
              <a:gd name="connsiteY324" fmla="*/ 311066 h 320591"/>
              <a:gd name="connsiteX325" fmla="*/ 7962633 w 12191996"/>
              <a:gd name="connsiteY325" fmla="*/ 299954 h 320591"/>
              <a:gd name="connsiteX326" fmla="*/ 7916596 w 12191996"/>
              <a:gd name="connsiteY326" fmla="*/ 285666 h 320591"/>
              <a:gd name="connsiteX327" fmla="*/ 7875321 w 12191996"/>
              <a:gd name="connsiteY327" fmla="*/ 269791 h 320591"/>
              <a:gd name="connsiteX328" fmla="*/ 7838808 w 12191996"/>
              <a:gd name="connsiteY328" fmla="*/ 250741 h 320591"/>
              <a:gd name="connsiteX329" fmla="*/ 7800708 w 12191996"/>
              <a:gd name="connsiteY329" fmla="*/ 231691 h 320591"/>
              <a:gd name="connsiteX330" fmla="*/ 7762608 w 12191996"/>
              <a:gd name="connsiteY330" fmla="*/ 212641 h 320591"/>
              <a:gd name="connsiteX331" fmla="*/ 7726096 w 12191996"/>
              <a:gd name="connsiteY331" fmla="*/ 196766 h 320591"/>
              <a:gd name="connsiteX332" fmla="*/ 7684821 w 12191996"/>
              <a:gd name="connsiteY332" fmla="*/ 180891 h 320591"/>
              <a:gd name="connsiteX333" fmla="*/ 7638783 w 12191996"/>
              <a:gd name="connsiteY333" fmla="*/ 165016 h 320591"/>
              <a:gd name="connsiteX334" fmla="*/ 7586396 w 12191996"/>
              <a:gd name="connsiteY334" fmla="*/ 153904 h 320591"/>
              <a:gd name="connsiteX335" fmla="*/ 7526071 w 12191996"/>
              <a:gd name="connsiteY335" fmla="*/ 147554 h 320591"/>
              <a:gd name="connsiteX336" fmla="*/ 7457808 w 12191996"/>
              <a:gd name="connsiteY336" fmla="*/ 144379 h 320591"/>
              <a:gd name="connsiteX337" fmla="*/ 7389546 w 12191996"/>
              <a:gd name="connsiteY337" fmla="*/ 147554 h 320591"/>
              <a:gd name="connsiteX338" fmla="*/ 7329221 w 12191996"/>
              <a:gd name="connsiteY338" fmla="*/ 153904 h 320591"/>
              <a:gd name="connsiteX339" fmla="*/ 7276833 w 12191996"/>
              <a:gd name="connsiteY339" fmla="*/ 165016 h 320591"/>
              <a:gd name="connsiteX340" fmla="*/ 7230796 w 12191996"/>
              <a:gd name="connsiteY340" fmla="*/ 180891 h 320591"/>
              <a:gd name="connsiteX341" fmla="*/ 7189521 w 12191996"/>
              <a:gd name="connsiteY341" fmla="*/ 196766 h 320591"/>
              <a:gd name="connsiteX342" fmla="*/ 7153008 w 12191996"/>
              <a:gd name="connsiteY342" fmla="*/ 212641 h 320591"/>
              <a:gd name="connsiteX343" fmla="*/ 7114908 w 12191996"/>
              <a:gd name="connsiteY343" fmla="*/ 231691 h 320591"/>
              <a:gd name="connsiteX344" fmla="*/ 7076808 w 12191996"/>
              <a:gd name="connsiteY344" fmla="*/ 250741 h 320591"/>
              <a:gd name="connsiteX345" fmla="*/ 7040296 w 12191996"/>
              <a:gd name="connsiteY345" fmla="*/ 269791 h 320591"/>
              <a:gd name="connsiteX346" fmla="*/ 6999021 w 12191996"/>
              <a:gd name="connsiteY346" fmla="*/ 285666 h 320591"/>
              <a:gd name="connsiteX347" fmla="*/ 6952983 w 12191996"/>
              <a:gd name="connsiteY347" fmla="*/ 299954 h 320591"/>
              <a:gd name="connsiteX348" fmla="*/ 6900596 w 12191996"/>
              <a:gd name="connsiteY348" fmla="*/ 311066 h 320591"/>
              <a:gd name="connsiteX349" fmla="*/ 6840271 w 12191996"/>
              <a:gd name="connsiteY349" fmla="*/ 319004 h 320591"/>
              <a:gd name="connsiteX350" fmla="*/ 6781799 w 12191996"/>
              <a:gd name="connsiteY350" fmla="*/ 320364 h 320591"/>
              <a:gd name="connsiteX351" fmla="*/ 6723327 w 12191996"/>
              <a:gd name="connsiteY351" fmla="*/ 319004 h 320591"/>
              <a:gd name="connsiteX352" fmla="*/ 6663002 w 12191996"/>
              <a:gd name="connsiteY352" fmla="*/ 311066 h 320591"/>
              <a:gd name="connsiteX353" fmla="*/ 6610614 w 12191996"/>
              <a:gd name="connsiteY353" fmla="*/ 299954 h 320591"/>
              <a:gd name="connsiteX354" fmla="*/ 6564577 w 12191996"/>
              <a:gd name="connsiteY354" fmla="*/ 285666 h 320591"/>
              <a:gd name="connsiteX355" fmla="*/ 6523302 w 12191996"/>
              <a:gd name="connsiteY355" fmla="*/ 269791 h 320591"/>
              <a:gd name="connsiteX356" fmla="*/ 6486789 w 12191996"/>
              <a:gd name="connsiteY356" fmla="*/ 250741 h 320591"/>
              <a:gd name="connsiteX357" fmla="*/ 6448689 w 12191996"/>
              <a:gd name="connsiteY357" fmla="*/ 231691 h 320591"/>
              <a:gd name="connsiteX358" fmla="*/ 6410589 w 12191996"/>
              <a:gd name="connsiteY358" fmla="*/ 212641 h 320591"/>
              <a:gd name="connsiteX359" fmla="*/ 6374077 w 12191996"/>
              <a:gd name="connsiteY359" fmla="*/ 196766 h 320591"/>
              <a:gd name="connsiteX360" fmla="*/ 6332802 w 12191996"/>
              <a:gd name="connsiteY360" fmla="*/ 180891 h 320591"/>
              <a:gd name="connsiteX361" fmla="*/ 6286764 w 12191996"/>
              <a:gd name="connsiteY361" fmla="*/ 165016 h 320591"/>
              <a:gd name="connsiteX362" fmla="*/ 6234377 w 12191996"/>
              <a:gd name="connsiteY362" fmla="*/ 153904 h 320591"/>
              <a:gd name="connsiteX363" fmla="*/ 6174052 w 12191996"/>
              <a:gd name="connsiteY363" fmla="*/ 147554 h 320591"/>
              <a:gd name="connsiteX364" fmla="*/ 6105789 w 12191996"/>
              <a:gd name="connsiteY364" fmla="*/ 144379 h 320591"/>
              <a:gd name="connsiteX365" fmla="*/ 6095999 w 12191996"/>
              <a:gd name="connsiteY365" fmla="*/ 144834 h 320591"/>
              <a:gd name="connsiteX366" fmla="*/ 6086208 w 12191996"/>
              <a:gd name="connsiteY366" fmla="*/ 144379 h 320591"/>
              <a:gd name="connsiteX367" fmla="*/ 6017947 w 12191996"/>
              <a:gd name="connsiteY367" fmla="*/ 147554 h 320591"/>
              <a:gd name="connsiteX368" fmla="*/ 5957621 w 12191996"/>
              <a:gd name="connsiteY368" fmla="*/ 153904 h 320591"/>
              <a:gd name="connsiteX369" fmla="*/ 5905234 w 12191996"/>
              <a:gd name="connsiteY369" fmla="*/ 165016 h 320591"/>
              <a:gd name="connsiteX370" fmla="*/ 5859196 w 12191996"/>
              <a:gd name="connsiteY370" fmla="*/ 180891 h 320591"/>
              <a:gd name="connsiteX371" fmla="*/ 5817921 w 12191996"/>
              <a:gd name="connsiteY371" fmla="*/ 196766 h 320591"/>
              <a:gd name="connsiteX372" fmla="*/ 5781408 w 12191996"/>
              <a:gd name="connsiteY372" fmla="*/ 212641 h 320591"/>
              <a:gd name="connsiteX373" fmla="*/ 5743308 w 12191996"/>
              <a:gd name="connsiteY373" fmla="*/ 231691 h 320591"/>
              <a:gd name="connsiteX374" fmla="*/ 5705209 w 12191996"/>
              <a:gd name="connsiteY374" fmla="*/ 250741 h 320591"/>
              <a:gd name="connsiteX375" fmla="*/ 5668696 w 12191996"/>
              <a:gd name="connsiteY375" fmla="*/ 269791 h 320591"/>
              <a:gd name="connsiteX376" fmla="*/ 5627421 w 12191996"/>
              <a:gd name="connsiteY376" fmla="*/ 285666 h 320591"/>
              <a:gd name="connsiteX377" fmla="*/ 5581383 w 12191996"/>
              <a:gd name="connsiteY377" fmla="*/ 299954 h 320591"/>
              <a:gd name="connsiteX378" fmla="*/ 5528996 w 12191996"/>
              <a:gd name="connsiteY378" fmla="*/ 311066 h 320591"/>
              <a:gd name="connsiteX379" fmla="*/ 5468671 w 12191996"/>
              <a:gd name="connsiteY379" fmla="*/ 319004 h 320591"/>
              <a:gd name="connsiteX380" fmla="*/ 5410199 w 12191996"/>
              <a:gd name="connsiteY380" fmla="*/ 320364 h 320591"/>
              <a:gd name="connsiteX381" fmla="*/ 5351727 w 12191996"/>
              <a:gd name="connsiteY381" fmla="*/ 319004 h 320591"/>
              <a:gd name="connsiteX382" fmla="*/ 5291401 w 12191996"/>
              <a:gd name="connsiteY382" fmla="*/ 311066 h 320591"/>
              <a:gd name="connsiteX383" fmla="*/ 5239014 w 12191996"/>
              <a:gd name="connsiteY383" fmla="*/ 299954 h 320591"/>
              <a:gd name="connsiteX384" fmla="*/ 5192976 w 12191996"/>
              <a:gd name="connsiteY384" fmla="*/ 285666 h 320591"/>
              <a:gd name="connsiteX385" fmla="*/ 5151701 w 12191996"/>
              <a:gd name="connsiteY385" fmla="*/ 269791 h 320591"/>
              <a:gd name="connsiteX386" fmla="*/ 5115189 w 12191996"/>
              <a:gd name="connsiteY386" fmla="*/ 250741 h 320591"/>
              <a:gd name="connsiteX387" fmla="*/ 5077089 w 12191996"/>
              <a:gd name="connsiteY387" fmla="*/ 231691 h 320591"/>
              <a:gd name="connsiteX388" fmla="*/ 5038989 w 12191996"/>
              <a:gd name="connsiteY388" fmla="*/ 212641 h 320591"/>
              <a:gd name="connsiteX389" fmla="*/ 5002476 w 12191996"/>
              <a:gd name="connsiteY389" fmla="*/ 196766 h 320591"/>
              <a:gd name="connsiteX390" fmla="*/ 4961201 w 12191996"/>
              <a:gd name="connsiteY390" fmla="*/ 180891 h 320591"/>
              <a:gd name="connsiteX391" fmla="*/ 4915165 w 12191996"/>
              <a:gd name="connsiteY391" fmla="*/ 165016 h 320591"/>
              <a:gd name="connsiteX392" fmla="*/ 4862777 w 12191996"/>
              <a:gd name="connsiteY392" fmla="*/ 153904 h 320591"/>
              <a:gd name="connsiteX393" fmla="*/ 4802453 w 12191996"/>
              <a:gd name="connsiteY393" fmla="*/ 147554 h 320591"/>
              <a:gd name="connsiteX394" fmla="*/ 4734189 w 12191996"/>
              <a:gd name="connsiteY394" fmla="*/ 144379 h 320591"/>
              <a:gd name="connsiteX395" fmla="*/ 4665928 w 12191996"/>
              <a:gd name="connsiteY395" fmla="*/ 147554 h 320591"/>
              <a:gd name="connsiteX396" fmla="*/ 4605602 w 12191996"/>
              <a:gd name="connsiteY396" fmla="*/ 153904 h 320591"/>
              <a:gd name="connsiteX397" fmla="*/ 4553214 w 12191996"/>
              <a:gd name="connsiteY397" fmla="*/ 165016 h 320591"/>
              <a:gd name="connsiteX398" fmla="*/ 4507177 w 12191996"/>
              <a:gd name="connsiteY398" fmla="*/ 180891 h 320591"/>
              <a:gd name="connsiteX399" fmla="*/ 4465902 w 12191996"/>
              <a:gd name="connsiteY399" fmla="*/ 196766 h 320591"/>
              <a:gd name="connsiteX400" fmla="*/ 4429389 w 12191996"/>
              <a:gd name="connsiteY400" fmla="*/ 212641 h 320591"/>
              <a:gd name="connsiteX401" fmla="*/ 4353189 w 12191996"/>
              <a:gd name="connsiteY401" fmla="*/ 250741 h 320591"/>
              <a:gd name="connsiteX402" fmla="*/ 4316677 w 12191996"/>
              <a:gd name="connsiteY402" fmla="*/ 269791 h 320591"/>
              <a:gd name="connsiteX403" fmla="*/ 4275402 w 12191996"/>
              <a:gd name="connsiteY403" fmla="*/ 285666 h 320591"/>
              <a:gd name="connsiteX404" fmla="*/ 4229364 w 12191996"/>
              <a:gd name="connsiteY404" fmla="*/ 299954 h 320591"/>
              <a:gd name="connsiteX405" fmla="*/ 4176977 w 12191996"/>
              <a:gd name="connsiteY405" fmla="*/ 311066 h 320591"/>
              <a:gd name="connsiteX406" fmla="*/ 4116652 w 12191996"/>
              <a:gd name="connsiteY406" fmla="*/ 319004 h 320591"/>
              <a:gd name="connsiteX407" fmla="*/ 4048389 w 12191996"/>
              <a:gd name="connsiteY407" fmla="*/ 320591 h 320591"/>
              <a:gd name="connsiteX408" fmla="*/ 3980127 w 12191996"/>
              <a:gd name="connsiteY408" fmla="*/ 319004 h 320591"/>
              <a:gd name="connsiteX409" fmla="*/ 3919802 w 12191996"/>
              <a:gd name="connsiteY409" fmla="*/ 311066 h 320591"/>
              <a:gd name="connsiteX410" fmla="*/ 3867414 w 12191996"/>
              <a:gd name="connsiteY410" fmla="*/ 299954 h 320591"/>
              <a:gd name="connsiteX411" fmla="*/ 3821377 w 12191996"/>
              <a:gd name="connsiteY411" fmla="*/ 285666 h 320591"/>
              <a:gd name="connsiteX412" fmla="*/ 3780102 w 12191996"/>
              <a:gd name="connsiteY412" fmla="*/ 269791 h 320591"/>
              <a:gd name="connsiteX413" fmla="*/ 3743589 w 12191996"/>
              <a:gd name="connsiteY413" fmla="*/ 250741 h 320591"/>
              <a:gd name="connsiteX414" fmla="*/ 3705489 w 12191996"/>
              <a:gd name="connsiteY414" fmla="*/ 231691 h 320591"/>
              <a:gd name="connsiteX415" fmla="*/ 3667389 w 12191996"/>
              <a:gd name="connsiteY415" fmla="*/ 212641 h 320591"/>
              <a:gd name="connsiteX416" fmla="*/ 3630877 w 12191996"/>
              <a:gd name="connsiteY416" fmla="*/ 196766 h 320591"/>
              <a:gd name="connsiteX417" fmla="*/ 3589602 w 12191996"/>
              <a:gd name="connsiteY417" fmla="*/ 180891 h 320591"/>
              <a:gd name="connsiteX418" fmla="*/ 3543564 w 12191996"/>
              <a:gd name="connsiteY418" fmla="*/ 165016 h 320591"/>
              <a:gd name="connsiteX419" fmla="*/ 3491177 w 12191996"/>
              <a:gd name="connsiteY419" fmla="*/ 153904 h 320591"/>
              <a:gd name="connsiteX420" fmla="*/ 3430852 w 12191996"/>
              <a:gd name="connsiteY420" fmla="*/ 147554 h 320591"/>
              <a:gd name="connsiteX421" fmla="*/ 3361002 w 12191996"/>
              <a:gd name="connsiteY421" fmla="*/ 144379 h 320591"/>
              <a:gd name="connsiteX422" fmla="*/ 3294327 w 12191996"/>
              <a:gd name="connsiteY422" fmla="*/ 147554 h 320591"/>
              <a:gd name="connsiteX423" fmla="*/ 3234002 w 12191996"/>
              <a:gd name="connsiteY423" fmla="*/ 153904 h 320591"/>
              <a:gd name="connsiteX424" fmla="*/ 3181614 w 12191996"/>
              <a:gd name="connsiteY424" fmla="*/ 165016 h 320591"/>
              <a:gd name="connsiteX425" fmla="*/ 3135577 w 12191996"/>
              <a:gd name="connsiteY425" fmla="*/ 180891 h 320591"/>
              <a:gd name="connsiteX426" fmla="*/ 3094302 w 12191996"/>
              <a:gd name="connsiteY426" fmla="*/ 196766 h 320591"/>
              <a:gd name="connsiteX427" fmla="*/ 3057789 w 12191996"/>
              <a:gd name="connsiteY427" fmla="*/ 212641 h 320591"/>
              <a:gd name="connsiteX428" fmla="*/ 3019689 w 12191996"/>
              <a:gd name="connsiteY428" fmla="*/ 231691 h 320591"/>
              <a:gd name="connsiteX429" fmla="*/ 2981589 w 12191996"/>
              <a:gd name="connsiteY429" fmla="*/ 250741 h 320591"/>
              <a:gd name="connsiteX430" fmla="*/ 2945077 w 12191996"/>
              <a:gd name="connsiteY430" fmla="*/ 269791 h 320591"/>
              <a:gd name="connsiteX431" fmla="*/ 2903802 w 12191996"/>
              <a:gd name="connsiteY431" fmla="*/ 285666 h 320591"/>
              <a:gd name="connsiteX432" fmla="*/ 2857764 w 12191996"/>
              <a:gd name="connsiteY432" fmla="*/ 299954 h 320591"/>
              <a:gd name="connsiteX433" fmla="*/ 2805377 w 12191996"/>
              <a:gd name="connsiteY433" fmla="*/ 311066 h 320591"/>
              <a:gd name="connsiteX434" fmla="*/ 2745052 w 12191996"/>
              <a:gd name="connsiteY434" fmla="*/ 319004 h 320591"/>
              <a:gd name="connsiteX435" fmla="*/ 2676789 w 12191996"/>
              <a:gd name="connsiteY435" fmla="*/ 320591 h 320591"/>
              <a:gd name="connsiteX436" fmla="*/ 2608527 w 12191996"/>
              <a:gd name="connsiteY436" fmla="*/ 319004 h 320591"/>
              <a:gd name="connsiteX437" fmla="*/ 2548202 w 12191996"/>
              <a:gd name="connsiteY437" fmla="*/ 311066 h 320591"/>
              <a:gd name="connsiteX438" fmla="*/ 2495814 w 12191996"/>
              <a:gd name="connsiteY438" fmla="*/ 299954 h 320591"/>
              <a:gd name="connsiteX439" fmla="*/ 2449777 w 12191996"/>
              <a:gd name="connsiteY439" fmla="*/ 285666 h 320591"/>
              <a:gd name="connsiteX440" fmla="*/ 2408502 w 12191996"/>
              <a:gd name="connsiteY440" fmla="*/ 269791 h 320591"/>
              <a:gd name="connsiteX441" fmla="*/ 2371989 w 12191996"/>
              <a:gd name="connsiteY441" fmla="*/ 250741 h 320591"/>
              <a:gd name="connsiteX442" fmla="*/ 2333889 w 12191996"/>
              <a:gd name="connsiteY442" fmla="*/ 231691 h 320591"/>
              <a:gd name="connsiteX443" fmla="*/ 2295789 w 12191996"/>
              <a:gd name="connsiteY443" fmla="*/ 212641 h 320591"/>
              <a:gd name="connsiteX444" fmla="*/ 2259277 w 12191996"/>
              <a:gd name="connsiteY444" fmla="*/ 196766 h 320591"/>
              <a:gd name="connsiteX445" fmla="*/ 2218002 w 12191996"/>
              <a:gd name="connsiteY445" fmla="*/ 180891 h 320591"/>
              <a:gd name="connsiteX446" fmla="*/ 2171964 w 12191996"/>
              <a:gd name="connsiteY446" fmla="*/ 165016 h 320591"/>
              <a:gd name="connsiteX447" fmla="*/ 2119577 w 12191996"/>
              <a:gd name="connsiteY447" fmla="*/ 153904 h 320591"/>
              <a:gd name="connsiteX448" fmla="*/ 2059252 w 12191996"/>
              <a:gd name="connsiteY448" fmla="*/ 147554 h 320591"/>
              <a:gd name="connsiteX449" fmla="*/ 1990989 w 12191996"/>
              <a:gd name="connsiteY449" fmla="*/ 144379 h 320591"/>
              <a:gd name="connsiteX450" fmla="*/ 1922727 w 12191996"/>
              <a:gd name="connsiteY450" fmla="*/ 147554 h 320591"/>
              <a:gd name="connsiteX451" fmla="*/ 1862402 w 12191996"/>
              <a:gd name="connsiteY451" fmla="*/ 153904 h 320591"/>
              <a:gd name="connsiteX452" fmla="*/ 1810014 w 12191996"/>
              <a:gd name="connsiteY452" fmla="*/ 165016 h 320591"/>
              <a:gd name="connsiteX453" fmla="*/ 1763977 w 12191996"/>
              <a:gd name="connsiteY453" fmla="*/ 180891 h 320591"/>
              <a:gd name="connsiteX454" fmla="*/ 1722702 w 12191996"/>
              <a:gd name="connsiteY454" fmla="*/ 196766 h 320591"/>
              <a:gd name="connsiteX455" fmla="*/ 1686189 w 12191996"/>
              <a:gd name="connsiteY455" fmla="*/ 212641 h 320591"/>
              <a:gd name="connsiteX456" fmla="*/ 1648089 w 12191996"/>
              <a:gd name="connsiteY456" fmla="*/ 231691 h 320591"/>
              <a:gd name="connsiteX457" fmla="*/ 1609989 w 12191996"/>
              <a:gd name="connsiteY457" fmla="*/ 250741 h 320591"/>
              <a:gd name="connsiteX458" fmla="*/ 1573477 w 12191996"/>
              <a:gd name="connsiteY458" fmla="*/ 269791 h 320591"/>
              <a:gd name="connsiteX459" fmla="*/ 1532202 w 12191996"/>
              <a:gd name="connsiteY459" fmla="*/ 285666 h 320591"/>
              <a:gd name="connsiteX460" fmla="*/ 1486164 w 12191996"/>
              <a:gd name="connsiteY460" fmla="*/ 299954 h 320591"/>
              <a:gd name="connsiteX461" fmla="*/ 1433777 w 12191996"/>
              <a:gd name="connsiteY461" fmla="*/ 311066 h 320591"/>
              <a:gd name="connsiteX462" fmla="*/ 1373452 w 12191996"/>
              <a:gd name="connsiteY462" fmla="*/ 319004 h 320591"/>
              <a:gd name="connsiteX463" fmla="*/ 1305189 w 12191996"/>
              <a:gd name="connsiteY463" fmla="*/ 320591 h 320591"/>
              <a:gd name="connsiteX464" fmla="*/ 1236927 w 12191996"/>
              <a:gd name="connsiteY464" fmla="*/ 319004 h 320591"/>
              <a:gd name="connsiteX465" fmla="*/ 1176602 w 12191996"/>
              <a:gd name="connsiteY465" fmla="*/ 311066 h 320591"/>
              <a:gd name="connsiteX466" fmla="*/ 1124214 w 12191996"/>
              <a:gd name="connsiteY466" fmla="*/ 299954 h 320591"/>
              <a:gd name="connsiteX467" fmla="*/ 1078177 w 12191996"/>
              <a:gd name="connsiteY467" fmla="*/ 285666 h 320591"/>
              <a:gd name="connsiteX468" fmla="*/ 1036902 w 12191996"/>
              <a:gd name="connsiteY468" fmla="*/ 269791 h 320591"/>
              <a:gd name="connsiteX469" fmla="*/ 1000389 w 12191996"/>
              <a:gd name="connsiteY469" fmla="*/ 250741 h 320591"/>
              <a:gd name="connsiteX470" fmla="*/ 962289 w 12191996"/>
              <a:gd name="connsiteY470" fmla="*/ 231691 h 320591"/>
              <a:gd name="connsiteX471" fmla="*/ 924189 w 12191996"/>
              <a:gd name="connsiteY471" fmla="*/ 212641 h 320591"/>
              <a:gd name="connsiteX472" fmla="*/ 887677 w 12191996"/>
              <a:gd name="connsiteY472" fmla="*/ 196766 h 320591"/>
              <a:gd name="connsiteX473" fmla="*/ 846402 w 12191996"/>
              <a:gd name="connsiteY473" fmla="*/ 180891 h 320591"/>
              <a:gd name="connsiteX474" fmla="*/ 800364 w 12191996"/>
              <a:gd name="connsiteY474" fmla="*/ 165016 h 320591"/>
              <a:gd name="connsiteX475" fmla="*/ 747977 w 12191996"/>
              <a:gd name="connsiteY475" fmla="*/ 153904 h 320591"/>
              <a:gd name="connsiteX476" fmla="*/ 687652 w 12191996"/>
              <a:gd name="connsiteY476" fmla="*/ 147554 h 320591"/>
              <a:gd name="connsiteX477" fmla="*/ 619389 w 12191996"/>
              <a:gd name="connsiteY477" fmla="*/ 144379 h 320591"/>
              <a:gd name="connsiteX478" fmla="*/ 551127 w 12191996"/>
              <a:gd name="connsiteY478" fmla="*/ 147554 h 320591"/>
              <a:gd name="connsiteX479" fmla="*/ 490802 w 12191996"/>
              <a:gd name="connsiteY479" fmla="*/ 153904 h 320591"/>
              <a:gd name="connsiteX480" fmla="*/ 438414 w 12191996"/>
              <a:gd name="connsiteY480" fmla="*/ 165016 h 320591"/>
              <a:gd name="connsiteX481" fmla="*/ 392377 w 12191996"/>
              <a:gd name="connsiteY481" fmla="*/ 180891 h 320591"/>
              <a:gd name="connsiteX482" fmla="*/ 351102 w 12191996"/>
              <a:gd name="connsiteY482" fmla="*/ 196766 h 320591"/>
              <a:gd name="connsiteX483" fmla="*/ 314589 w 12191996"/>
              <a:gd name="connsiteY483" fmla="*/ 212641 h 320591"/>
              <a:gd name="connsiteX484" fmla="*/ 276489 w 12191996"/>
              <a:gd name="connsiteY484" fmla="*/ 231691 h 320591"/>
              <a:gd name="connsiteX485" fmla="*/ 238389 w 12191996"/>
              <a:gd name="connsiteY485" fmla="*/ 250741 h 320591"/>
              <a:gd name="connsiteX486" fmla="*/ 201877 w 12191996"/>
              <a:gd name="connsiteY486" fmla="*/ 269791 h 320591"/>
              <a:gd name="connsiteX487" fmla="*/ 160602 w 12191996"/>
              <a:gd name="connsiteY487" fmla="*/ 285666 h 320591"/>
              <a:gd name="connsiteX488" fmla="*/ 114564 w 12191996"/>
              <a:gd name="connsiteY488" fmla="*/ 299954 h 320591"/>
              <a:gd name="connsiteX489" fmla="*/ 62177 w 12191996"/>
              <a:gd name="connsiteY489" fmla="*/ 311066 h 320591"/>
              <a:gd name="connsiteX490" fmla="*/ 1852 w 12191996"/>
              <a:gd name="connsiteY490" fmla="*/ 319004 h 320591"/>
              <a:gd name="connsiteX491" fmla="*/ 0 w 12191996"/>
              <a:gd name="connsiteY491" fmla="*/ 319047 h 320591"/>
              <a:gd name="connsiteX492" fmla="*/ 0 w 12191996"/>
              <a:gd name="connsiteY492" fmla="*/ 174668 h 320591"/>
              <a:gd name="connsiteX493" fmla="*/ 1852 w 12191996"/>
              <a:gd name="connsiteY493" fmla="*/ 174625 h 320591"/>
              <a:gd name="connsiteX494" fmla="*/ 62177 w 12191996"/>
              <a:gd name="connsiteY494" fmla="*/ 166687 h 320591"/>
              <a:gd name="connsiteX495" fmla="*/ 114564 w 12191996"/>
              <a:gd name="connsiteY495" fmla="*/ 155575 h 320591"/>
              <a:gd name="connsiteX496" fmla="*/ 160602 w 12191996"/>
              <a:gd name="connsiteY496" fmla="*/ 141287 h 320591"/>
              <a:gd name="connsiteX497" fmla="*/ 201877 w 12191996"/>
              <a:gd name="connsiteY497" fmla="*/ 125412 h 320591"/>
              <a:gd name="connsiteX498" fmla="*/ 238389 w 12191996"/>
              <a:gd name="connsiteY498" fmla="*/ 106362 h 320591"/>
              <a:gd name="connsiteX499" fmla="*/ 276489 w 12191996"/>
              <a:gd name="connsiteY499" fmla="*/ 87312 h 320591"/>
              <a:gd name="connsiteX500" fmla="*/ 314589 w 12191996"/>
              <a:gd name="connsiteY500" fmla="*/ 68262 h 320591"/>
              <a:gd name="connsiteX501" fmla="*/ 351102 w 12191996"/>
              <a:gd name="connsiteY501" fmla="*/ 52387 h 320591"/>
              <a:gd name="connsiteX502" fmla="*/ 392377 w 12191996"/>
              <a:gd name="connsiteY502" fmla="*/ 36512 h 320591"/>
              <a:gd name="connsiteX503" fmla="*/ 438414 w 12191996"/>
              <a:gd name="connsiteY503" fmla="*/ 20637 h 320591"/>
              <a:gd name="connsiteX504" fmla="*/ 490802 w 12191996"/>
              <a:gd name="connsiteY504" fmla="*/ 9525 h 320591"/>
              <a:gd name="connsiteX505" fmla="*/ 551127 w 12191996"/>
              <a:gd name="connsiteY505" fmla="*/ 3175 h 320591"/>
              <a:gd name="connsiteX506" fmla="*/ 619389 w 12191996"/>
              <a:gd name="connsiteY506" fmla="*/ 0 h 320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</a:cxnLst>
            <a:rect l="l" t="t" r="r" b="b"/>
            <a:pathLst>
              <a:path w="12191996" h="320591">
                <a:moveTo>
                  <a:pt x="619389" y="0"/>
                </a:moveTo>
                <a:lnTo>
                  <a:pt x="687652" y="3175"/>
                </a:lnTo>
                <a:lnTo>
                  <a:pt x="747977" y="9525"/>
                </a:lnTo>
                <a:lnTo>
                  <a:pt x="800364" y="20637"/>
                </a:lnTo>
                <a:lnTo>
                  <a:pt x="846402" y="36512"/>
                </a:lnTo>
                <a:lnTo>
                  <a:pt x="887677" y="52387"/>
                </a:lnTo>
                <a:lnTo>
                  <a:pt x="924189" y="68262"/>
                </a:lnTo>
                <a:lnTo>
                  <a:pt x="962289" y="87312"/>
                </a:lnTo>
                <a:lnTo>
                  <a:pt x="1000389" y="106362"/>
                </a:lnTo>
                <a:lnTo>
                  <a:pt x="1036902" y="125412"/>
                </a:lnTo>
                <a:lnTo>
                  <a:pt x="1078177" y="141287"/>
                </a:lnTo>
                <a:lnTo>
                  <a:pt x="1124214" y="155575"/>
                </a:lnTo>
                <a:lnTo>
                  <a:pt x="1176602" y="166687"/>
                </a:lnTo>
                <a:lnTo>
                  <a:pt x="1236927" y="174625"/>
                </a:lnTo>
                <a:lnTo>
                  <a:pt x="1305189" y="176212"/>
                </a:lnTo>
                <a:lnTo>
                  <a:pt x="1373452" y="174625"/>
                </a:lnTo>
                <a:lnTo>
                  <a:pt x="1433777" y="166687"/>
                </a:lnTo>
                <a:lnTo>
                  <a:pt x="1486164" y="155575"/>
                </a:lnTo>
                <a:lnTo>
                  <a:pt x="1532202" y="141287"/>
                </a:lnTo>
                <a:lnTo>
                  <a:pt x="1573477" y="125412"/>
                </a:lnTo>
                <a:lnTo>
                  <a:pt x="1609989" y="106362"/>
                </a:lnTo>
                <a:lnTo>
                  <a:pt x="1648089" y="87312"/>
                </a:lnTo>
                <a:lnTo>
                  <a:pt x="1686189" y="68262"/>
                </a:lnTo>
                <a:lnTo>
                  <a:pt x="1722702" y="52387"/>
                </a:lnTo>
                <a:lnTo>
                  <a:pt x="1763977" y="36512"/>
                </a:lnTo>
                <a:lnTo>
                  <a:pt x="1810014" y="20637"/>
                </a:lnTo>
                <a:lnTo>
                  <a:pt x="1862402" y="9525"/>
                </a:lnTo>
                <a:lnTo>
                  <a:pt x="1922727" y="3175"/>
                </a:lnTo>
                <a:lnTo>
                  <a:pt x="1990989" y="0"/>
                </a:lnTo>
                <a:lnTo>
                  <a:pt x="2059252" y="3175"/>
                </a:lnTo>
                <a:lnTo>
                  <a:pt x="2119577" y="9525"/>
                </a:lnTo>
                <a:lnTo>
                  <a:pt x="2171964" y="20637"/>
                </a:lnTo>
                <a:lnTo>
                  <a:pt x="2218002" y="36512"/>
                </a:lnTo>
                <a:lnTo>
                  <a:pt x="2259277" y="52387"/>
                </a:lnTo>
                <a:lnTo>
                  <a:pt x="2295789" y="68262"/>
                </a:lnTo>
                <a:lnTo>
                  <a:pt x="2333889" y="87312"/>
                </a:lnTo>
                <a:lnTo>
                  <a:pt x="2371989" y="106362"/>
                </a:lnTo>
                <a:lnTo>
                  <a:pt x="2408502" y="125412"/>
                </a:lnTo>
                <a:lnTo>
                  <a:pt x="2449777" y="141287"/>
                </a:lnTo>
                <a:lnTo>
                  <a:pt x="2495814" y="155575"/>
                </a:lnTo>
                <a:lnTo>
                  <a:pt x="2548202" y="166687"/>
                </a:lnTo>
                <a:lnTo>
                  <a:pt x="2608527" y="174625"/>
                </a:lnTo>
                <a:lnTo>
                  <a:pt x="2676789" y="176212"/>
                </a:lnTo>
                <a:lnTo>
                  <a:pt x="2745052" y="174625"/>
                </a:lnTo>
                <a:lnTo>
                  <a:pt x="2805377" y="166687"/>
                </a:lnTo>
                <a:lnTo>
                  <a:pt x="2857764" y="155575"/>
                </a:lnTo>
                <a:lnTo>
                  <a:pt x="2903802" y="141287"/>
                </a:lnTo>
                <a:lnTo>
                  <a:pt x="2945077" y="125412"/>
                </a:lnTo>
                <a:lnTo>
                  <a:pt x="2981589" y="106362"/>
                </a:lnTo>
                <a:lnTo>
                  <a:pt x="3019689" y="87312"/>
                </a:lnTo>
                <a:lnTo>
                  <a:pt x="3057789" y="68262"/>
                </a:lnTo>
                <a:lnTo>
                  <a:pt x="3094302" y="52387"/>
                </a:lnTo>
                <a:lnTo>
                  <a:pt x="3135577" y="36512"/>
                </a:lnTo>
                <a:lnTo>
                  <a:pt x="3181614" y="20637"/>
                </a:lnTo>
                <a:lnTo>
                  <a:pt x="3234002" y="9525"/>
                </a:lnTo>
                <a:lnTo>
                  <a:pt x="3294327" y="3175"/>
                </a:lnTo>
                <a:lnTo>
                  <a:pt x="3361002" y="0"/>
                </a:lnTo>
                <a:lnTo>
                  <a:pt x="3430852" y="3175"/>
                </a:lnTo>
                <a:lnTo>
                  <a:pt x="3491177" y="9525"/>
                </a:lnTo>
                <a:lnTo>
                  <a:pt x="3543564" y="20637"/>
                </a:lnTo>
                <a:lnTo>
                  <a:pt x="3589602" y="36512"/>
                </a:lnTo>
                <a:lnTo>
                  <a:pt x="3630877" y="52387"/>
                </a:lnTo>
                <a:lnTo>
                  <a:pt x="3667389" y="68262"/>
                </a:lnTo>
                <a:lnTo>
                  <a:pt x="3705489" y="87312"/>
                </a:lnTo>
                <a:lnTo>
                  <a:pt x="3743589" y="106362"/>
                </a:lnTo>
                <a:lnTo>
                  <a:pt x="3780102" y="125412"/>
                </a:lnTo>
                <a:lnTo>
                  <a:pt x="3821377" y="141287"/>
                </a:lnTo>
                <a:lnTo>
                  <a:pt x="3867414" y="155575"/>
                </a:lnTo>
                <a:lnTo>
                  <a:pt x="3919802" y="166687"/>
                </a:lnTo>
                <a:lnTo>
                  <a:pt x="3980127" y="174625"/>
                </a:lnTo>
                <a:lnTo>
                  <a:pt x="4048389" y="176212"/>
                </a:lnTo>
                <a:lnTo>
                  <a:pt x="4116652" y="174625"/>
                </a:lnTo>
                <a:lnTo>
                  <a:pt x="4176977" y="166687"/>
                </a:lnTo>
                <a:lnTo>
                  <a:pt x="4229364" y="155575"/>
                </a:lnTo>
                <a:lnTo>
                  <a:pt x="4275402" y="141287"/>
                </a:lnTo>
                <a:lnTo>
                  <a:pt x="4316677" y="125412"/>
                </a:lnTo>
                <a:lnTo>
                  <a:pt x="4353189" y="106362"/>
                </a:lnTo>
                <a:lnTo>
                  <a:pt x="4429389" y="68262"/>
                </a:lnTo>
                <a:lnTo>
                  <a:pt x="4465902" y="52387"/>
                </a:lnTo>
                <a:lnTo>
                  <a:pt x="4507177" y="36512"/>
                </a:lnTo>
                <a:lnTo>
                  <a:pt x="4553215" y="20637"/>
                </a:lnTo>
                <a:lnTo>
                  <a:pt x="4605602" y="9525"/>
                </a:lnTo>
                <a:lnTo>
                  <a:pt x="4665928" y="3175"/>
                </a:lnTo>
                <a:lnTo>
                  <a:pt x="4734189" y="0"/>
                </a:lnTo>
                <a:lnTo>
                  <a:pt x="4802453" y="3175"/>
                </a:lnTo>
                <a:lnTo>
                  <a:pt x="4862777" y="9525"/>
                </a:lnTo>
                <a:lnTo>
                  <a:pt x="4915165" y="20637"/>
                </a:lnTo>
                <a:lnTo>
                  <a:pt x="4961201" y="36512"/>
                </a:lnTo>
                <a:lnTo>
                  <a:pt x="5002477" y="52387"/>
                </a:lnTo>
                <a:lnTo>
                  <a:pt x="5038989" y="68262"/>
                </a:lnTo>
                <a:lnTo>
                  <a:pt x="5077090" y="87312"/>
                </a:lnTo>
                <a:lnTo>
                  <a:pt x="5115189" y="106362"/>
                </a:lnTo>
                <a:lnTo>
                  <a:pt x="5151701" y="125412"/>
                </a:lnTo>
                <a:lnTo>
                  <a:pt x="5192977" y="141287"/>
                </a:lnTo>
                <a:lnTo>
                  <a:pt x="5239014" y="155575"/>
                </a:lnTo>
                <a:lnTo>
                  <a:pt x="5291401" y="166687"/>
                </a:lnTo>
                <a:lnTo>
                  <a:pt x="5351727" y="174625"/>
                </a:lnTo>
                <a:lnTo>
                  <a:pt x="5410199" y="175985"/>
                </a:lnTo>
                <a:lnTo>
                  <a:pt x="5468671" y="174625"/>
                </a:lnTo>
                <a:lnTo>
                  <a:pt x="5528996" y="166687"/>
                </a:lnTo>
                <a:lnTo>
                  <a:pt x="5581383" y="155575"/>
                </a:lnTo>
                <a:lnTo>
                  <a:pt x="5627421" y="141287"/>
                </a:lnTo>
                <a:lnTo>
                  <a:pt x="5668696" y="125412"/>
                </a:lnTo>
                <a:lnTo>
                  <a:pt x="5705209" y="106362"/>
                </a:lnTo>
                <a:lnTo>
                  <a:pt x="5743308" y="87312"/>
                </a:lnTo>
                <a:lnTo>
                  <a:pt x="5781408" y="68262"/>
                </a:lnTo>
                <a:lnTo>
                  <a:pt x="5817921" y="52387"/>
                </a:lnTo>
                <a:lnTo>
                  <a:pt x="5859196" y="36512"/>
                </a:lnTo>
                <a:lnTo>
                  <a:pt x="5905234" y="20637"/>
                </a:lnTo>
                <a:lnTo>
                  <a:pt x="5957621" y="9525"/>
                </a:lnTo>
                <a:lnTo>
                  <a:pt x="6017947" y="3175"/>
                </a:lnTo>
                <a:lnTo>
                  <a:pt x="6086209" y="0"/>
                </a:lnTo>
                <a:lnTo>
                  <a:pt x="6095999" y="455"/>
                </a:lnTo>
                <a:lnTo>
                  <a:pt x="6105789" y="0"/>
                </a:lnTo>
                <a:lnTo>
                  <a:pt x="6174052" y="3175"/>
                </a:lnTo>
                <a:lnTo>
                  <a:pt x="6234377" y="9525"/>
                </a:lnTo>
                <a:lnTo>
                  <a:pt x="6286764" y="20637"/>
                </a:lnTo>
                <a:lnTo>
                  <a:pt x="6332802" y="36512"/>
                </a:lnTo>
                <a:lnTo>
                  <a:pt x="6374077" y="52387"/>
                </a:lnTo>
                <a:lnTo>
                  <a:pt x="6410589" y="68262"/>
                </a:lnTo>
                <a:lnTo>
                  <a:pt x="6448689" y="87312"/>
                </a:lnTo>
                <a:lnTo>
                  <a:pt x="6486789" y="106362"/>
                </a:lnTo>
                <a:lnTo>
                  <a:pt x="6523302" y="125412"/>
                </a:lnTo>
                <a:lnTo>
                  <a:pt x="6564577" y="141287"/>
                </a:lnTo>
                <a:lnTo>
                  <a:pt x="6610614" y="155575"/>
                </a:lnTo>
                <a:lnTo>
                  <a:pt x="6663002" y="166687"/>
                </a:lnTo>
                <a:lnTo>
                  <a:pt x="6723327" y="174625"/>
                </a:lnTo>
                <a:lnTo>
                  <a:pt x="6781799" y="175985"/>
                </a:lnTo>
                <a:lnTo>
                  <a:pt x="6840271" y="174625"/>
                </a:lnTo>
                <a:lnTo>
                  <a:pt x="6900596" y="166687"/>
                </a:lnTo>
                <a:lnTo>
                  <a:pt x="6952983" y="155575"/>
                </a:lnTo>
                <a:lnTo>
                  <a:pt x="6999021" y="141287"/>
                </a:lnTo>
                <a:lnTo>
                  <a:pt x="7040296" y="125412"/>
                </a:lnTo>
                <a:lnTo>
                  <a:pt x="7076808" y="106362"/>
                </a:lnTo>
                <a:lnTo>
                  <a:pt x="7114908" y="87312"/>
                </a:lnTo>
                <a:lnTo>
                  <a:pt x="7153008" y="68262"/>
                </a:lnTo>
                <a:lnTo>
                  <a:pt x="7189521" y="52387"/>
                </a:lnTo>
                <a:lnTo>
                  <a:pt x="7230796" y="36512"/>
                </a:lnTo>
                <a:lnTo>
                  <a:pt x="7276833" y="20637"/>
                </a:lnTo>
                <a:lnTo>
                  <a:pt x="7329221" y="9525"/>
                </a:lnTo>
                <a:lnTo>
                  <a:pt x="7389546" y="3175"/>
                </a:lnTo>
                <a:lnTo>
                  <a:pt x="7457808" y="0"/>
                </a:lnTo>
                <a:lnTo>
                  <a:pt x="7526071" y="3175"/>
                </a:lnTo>
                <a:lnTo>
                  <a:pt x="7586396" y="9525"/>
                </a:lnTo>
                <a:lnTo>
                  <a:pt x="7638783" y="20637"/>
                </a:lnTo>
                <a:lnTo>
                  <a:pt x="7684821" y="36512"/>
                </a:lnTo>
                <a:lnTo>
                  <a:pt x="7726096" y="52387"/>
                </a:lnTo>
                <a:lnTo>
                  <a:pt x="7762608" y="68262"/>
                </a:lnTo>
                <a:lnTo>
                  <a:pt x="7800708" y="87312"/>
                </a:lnTo>
                <a:lnTo>
                  <a:pt x="7838808" y="106362"/>
                </a:lnTo>
                <a:lnTo>
                  <a:pt x="7875321" y="125412"/>
                </a:lnTo>
                <a:lnTo>
                  <a:pt x="7916596" y="141287"/>
                </a:lnTo>
                <a:lnTo>
                  <a:pt x="7962633" y="155575"/>
                </a:lnTo>
                <a:lnTo>
                  <a:pt x="8015021" y="166687"/>
                </a:lnTo>
                <a:lnTo>
                  <a:pt x="8075346" y="174625"/>
                </a:lnTo>
                <a:lnTo>
                  <a:pt x="8143608" y="176212"/>
                </a:lnTo>
                <a:lnTo>
                  <a:pt x="8211871" y="174625"/>
                </a:lnTo>
                <a:lnTo>
                  <a:pt x="8272196" y="166687"/>
                </a:lnTo>
                <a:lnTo>
                  <a:pt x="8324583" y="155575"/>
                </a:lnTo>
                <a:lnTo>
                  <a:pt x="8370621" y="141287"/>
                </a:lnTo>
                <a:lnTo>
                  <a:pt x="8411896" y="125412"/>
                </a:lnTo>
                <a:lnTo>
                  <a:pt x="8448408" y="106362"/>
                </a:lnTo>
                <a:lnTo>
                  <a:pt x="8486508" y="87312"/>
                </a:lnTo>
                <a:lnTo>
                  <a:pt x="8524608" y="68262"/>
                </a:lnTo>
                <a:lnTo>
                  <a:pt x="8561120" y="52387"/>
                </a:lnTo>
                <a:lnTo>
                  <a:pt x="8602396" y="36512"/>
                </a:lnTo>
                <a:lnTo>
                  <a:pt x="8648432" y="20637"/>
                </a:lnTo>
                <a:lnTo>
                  <a:pt x="8700820" y="9525"/>
                </a:lnTo>
                <a:lnTo>
                  <a:pt x="8761146" y="3175"/>
                </a:lnTo>
                <a:lnTo>
                  <a:pt x="8827820" y="0"/>
                </a:lnTo>
                <a:lnTo>
                  <a:pt x="8897670" y="3175"/>
                </a:lnTo>
                <a:lnTo>
                  <a:pt x="8957996" y="9525"/>
                </a:lnTo>
                <a:lnTo>
                  <a:pt x="9010382" y="20637"/>
                </a:lnTo>
                <a:lnTo>
                  <a:pt x="9056420" y="36512"/>
                </a:lnTo>
                <a:lnTo>
                  <a:pt x="9097696" y="52387"/>
                </a:lnTo>
                <a:lnTo>
                  <a:pt x="9134208" y="68262"/>
                </a:lnTo>
                <a:lnTo>
                  <a:pt x="9172308" y="87312"/>
                </a:lnTo>
                <a:lnTo>
                  <a:pt x="9210408" y="106362"/>
                </a:lnTo>
                <a:lnTo>
                  <a:pt x="9246920" y="125412"/>
                </a:lnTo>
                <a:lnTo>
                  <a:pt x="9288196" y="141287"/>
                </a:lnTo>
                <a:lnTo>
                  <a:pt x="9334232" y="155575"/>
                </a:lnTo>
                <a:lnTo>
                  <a:pt x="9386620" y="166687"/>
                </a:lnTo>
                <a:lnTo>
                  <a:pt x="9446946" y="174625"/>
                </a:lnTo>
                <a:lnTo>
                  <a:pt x="9515208" y="176212"/>
                </a:lnTo>
                <a:lnTo>
                  <a:pt x="9583470" y="174625"/>
                </a:lnTo>
                <a:lnTo>
                  <a:pt x="9643796" y="166687"/>
                </a:lnTo>
                <a:lnTo>
                  <a:pt x="9696182" y="155575"/>
                </a:lnTo>
                <a:lnTo>
                  <a:pt x="9742220" y="141287"/>
                </a:lnTo>
                <a:lnTo>
                  <a:pt x="9783496" y="125412"/>
                </a:lnTo>
                <a:lnTo>
                  <a:pt x="9820008" y="106362"/>
                </a:lnTo>
                <a:lnTo>
                  <a:pt x="9896208" y="68262"/>
                </a:lnTo>
                <a:lnTo>
                  <a:pt x="9932720" y="52387"/>
                </a:lnTo>
                <a:lnTo>
                  <a:pt x="9973996" y="36512"/>
                </a:lnTo>
                <a:lnTo>
                  <a:pt x="10020032" y="20637"/>
                </a:lnTo>
                <a:lnTo>
                  <a:pt x="10072420" y="9525"/>
                </a:lnTo>
                <a:lnTo>
                  <a:pt x="10132746" y="3175"/>
                </a:lnTo>
                <a:lnTo>
                  <a:pt x="10201008" y="0"/>
                </a:lnTo>
                <a:lnTo>
                  <a:pt x="10269270" y="3175"/>
                </a:lnTo>
                <a:lnTo>
                  <a:pt x="10329596" y="9525"/>
                </a:lnTo>
                <a:lnTo>
                  <a:pt x="10381982" y="20637"/>
                </a:lnTo>
                <a:lnTo>
                  <a:pt x="10428020" y="36512"/>
                </a:lnTo>
                <a:lnTo>
                  <a:pt x="10469296" y="52387"/>
                </a:lnTo>
                <a:lnTo>
                  <a:pt x="10505808" y="68262"/>
                </a:lnTo>
                <a:lnTo>
                  <a:pt x="10543908" y="87312"/>
                </a:lnTo>
                <a:lnTo>
                  <a:pt x="10582008" y="106362"/>
                </a:lnTo>
                <a:lnTo>
                  <a:pt x="10618520" y="125412"/>
                </a:lnTo>
                <a:lnTo>
                  <a:pt x="10659796" y="141287"/>
                </a:lnTo>
                <a:lnTo>
                  <a:pt x="10705832" y="155575"/>
                </a:lnTo>
                <a:lnTo>
                  <a:pt x="10758220" y="166687"/>
                </a:lnTo>
                <a:lnTo>
                  <a:pt x="10818546" y="174625"/>
                </a:lnTo>
                <a:lnTo>
                  <a:pt x="10886808" y="176212"/>
                </a:lnTo>
                <a:lnTo>
                  <a:pt x="10955070" y="174625"/>
                </a:lnTo>
                <a:lnTo>
                  <a:pt x="11015396" y="166687"/>
                </a:lnTo>
                <a:lnTo>
                  <a:pt x="11067782" y="155575"/>
                </a:lnTo>
                <a:lnTo>
                  <a:pt x="11113820" y="141287"/>
                </a:lnTo>
                <a:lnTo>
                  <a:pt x="11155096" y="125412"/>
                </a:lnTo>
                <a:lnTo>
                  <a:pt x="11191608" y="106362"/>
                </a:lnTo>
                <a:lnTo>
                  <a:pt x="11229708" y="87312"/>
                </a:lnTo>
                <a:lnTo>
                  <a:pt x="11267808" y="68262"/>
                </a:lnTo>
                <a:lnTo>
                  <a:pt x="11304320" y="52387"/>
                </a:lnTo>
                <a:lnTo>
                  <a:pt x="11345596" y="36512"/>
                </a:lnTo>
                <a:lnTo>
                  <a:pt x="11391632" y="20637"/>
                </a:lnTo>
                <a:lnTo>
                  <a:pt x="11444020" y="9525"/>
                </a:lnTo>
                <a:lnTo>
                  <a:pt x="11504346" y="3175"/>
                </a:lnTo>
                <a:lnTo>
                  <a:pt x="11572608" y="0"/>
                </a:lnTo>
                <a:lnTo>
                  <a:pt x="11640870" y="3175"/>
                </a:lnTo>
                <a:lnTo>
                  <a:pt x="11701196" y="9525"/>
                </a:lnTo>
                <a:lnTo>
                  <a:pt x="11753582" y="20637"/>
                </a:lnTo>
                <a:lnTo>
                  <a:pt x="11799620" y="36512"/>
                </a:lnTo>
                <a:lnTo>
                  <a:pt x="11840896" y="52387"/>
                </a:lnTo>
                <a:lnTo>
                  <a:pt x="11877408" y="68262"/>
                </a:lnTo>
                <a:lnTo>
                  <a:pt x="11915508" y="87312"/>
                </a:lnTo>
                <a:lnTo>
                  <a:pt x="11953608" y="106362"/>
                </a:lnTo>
                <a:lnTo>
                  <a:pt x="11990120" y="125412"/>
                </a:lnTo>
                <a:lnTo>
                  <a:pt x="12031396" y="141287"/>
                </a:lnTo>
                <a:lnTo>
                  <a:pt x="12077432" y="155575"/>
                </a:lnTo>
                <a:lnTo>
                  <a:pt x="12129820" y="166688"/>
                </a:lnTo>
                <a:lnTo>
                  <a:pt x="12190146" y="174625"/>
                </a:lnTo>
                <a:lnTo>
                  <a:pt x="12191996" y="174668"/>
                </a:lnTo>
                <a:lnTo>
                  <a:pt x="12191996" y="319047"/>
                </a:lnTo>
                <a:lnTo>
                  <a:pt x="12190146" y="319004"/>
                </a:lnTo>
                <a:lnTo>
                  <a:pt x="12129820" y="311067"/>
                </a:lnTo>
                <a:lnTo>
                  <a:pt x="12077432" y="299954"/>
                </a:lnTo>
                <a:lnTo>
                  <a:pt x="12031396" y="285666"/>
                </a:lnTo>
                <a:lnTo>
                  <a:pt x="11990120" y="269791"/>
                </a:lnTo>
                <a:lnTo>
                  <a:pt x="11953608" y="250741"/>
                </a:lnTo>
                <a:lnTo>
                  <a:pt x="11915508" y="231691"/>
                </a:lnTo>
                <a:lnTo>
                  <a:pt x="11877408" y="212641"/>
                </a:lnTo>
                <a:lnTo>
                  <a:pt x="11840896" y="196766"/>
                </a:lnTo>
                <a:lnTo>
                  <a:pt x="11799620" y="180891"/>
                </a:lnTo>
                <a:lnTo>
                  <a:pt x="11753582" y="165016"/>
                </a:lnTo>
                <a:lnTo>
                  <a:pt x="11701196" y="153904"/>
                </a:lnTo>
                <a:lnTo>
                  <a:pt x="11640870" y="147554"/>
                </a:lnTo>
                <a:lnTo>
                  <a:pt x="11572608" y="144379"/>
                </a:lnTo>
                <a:lnTo>
                  <a:pt x="11504346" y="147554"/>
                </a:lnTo>
                <a:lnTo>
                  <a:pt x="11444020" y="153904"/>
                </a:lnTo>
                <a:lnTo>
                  <a:pt x="11391632" y="165016"/>
                </a:lnTo>
                <a:lnTo>
                  <a:pt x="11345596" y="180891"/>
                </a:lnTo>
                <a:lnTo>
                  <a:pt x="11304320" y="196766"/>
                </a:lnTo>
                <a:lnTo>
                  <a:pt x="11267808" y="212641"/>
                </a:lnTo>
                <a:lnTo>
                  <a:pt x="11229708" y="231691"/>
                </a:lnTo>
                <a:lnTo>
                  <a:pt x="11191608" y="250741"/>
                </a:lnTo>
                <a:lnTo>
                  <a:pt x="11155096" y="269791"/>
                </a:lnTo>
                <a:lnTo>
                  <a:pt x="11113820" y="285666"/>
                </a:lnTo>
                <a:lnTo>
                  <a:pt x="11067782" y="299954"/>
                </a:lnTo>
                <a:lnTo>
                  <a:pt x="11015396" y="311066"/>
                </a:lnTo>
                <a:lnTo>
                  <a:pt x="10955070" y="319004"/>
                </a:lnTo>
                <a:lnTo>
                  <a:pt x="10886808" y="320591"/>
                </a:lnTo>
                <a:lnTo>
                  <a:pt x="10818546" y="319004"/>
                </a:lnTo>
                <a:lnTo>
                  <a:pt x="10758220" y="311066"/>
                </a:lnTo>
                <a:lnTo>
                  <a:pt x="10705832" y="299954"/>
                </a:lnTo>
                <a:lnTo>
                  <a:pt x="10659796" y="285666"/>
                </a:lnTo>
                <a:lnTo>
                  <a:pt x="10618520" y="269791"/>
                </a:lnTo>
                <a:lnTo>
                  <a:pt x="10582008" y="250741"/>
                </a:lnTo>
                <a:lnTo>
                  <a:pt x="10543908" y="231691"/>
                </a:lnTo>
                <a:lnTo>
                  <a:pt x="10505808" y="212641"/>
                </a:lnTo>
                <a:lnTo>
                  <a:pt x="10469296" y="196766"/>
                </a:lnTo>
                <a:lnTo>
                  <a:pt x="10428020" y="180891"/>
                </a:lnTo>
                <a:lnTo>
                  <a:pt x="10381982" y="165016"/>
                </a:lnTo>
                <a:lnTo>
                  <a:pt x="10329596" y="153904"/>
                </a:lnTo>
                <a:lnTo>
                  <a:pt x="10269270" y="147554"/>
                </a:lnTo>
                <a:lnTo>
                  <a:pt x="10201008" y="144379"/>
                </a:lnTo>
                <a:lnTo>
                  <a:pt x="10132746" y="147554"/>
                </a:lnTo>
                <a:lnTo>
                  <a:pt x="10072420" y="153904"/>
                </a:lnTo>
                <a:lnTo>
                  <a:pt x="10020032" y="165016"/>
                </a:lnTo>
                <a:lnTo>
                  <a:pt x="9973996" y="180891"/>
                </a:lnTo>
                <a:lnTo>
                  <a:pt x="9932720" y="196766"/>
                </a:lnTo>
                <a:lnTo>
                  <a:pt x="9896208" y="212641"/>
                </a:lnTo>
                <a:lnTo>
                  <a:pt x="9820008" y="250741"/>
                </a:lnTo>
                <a:lnTo>
                  <a:pt x="9783496" y="269791"/>
                </a:lnTo>
                <a:lnTo>
                  <a:pt x="9742220" y="285666"/>
                </a:lnTo>
                <a:lnTo>
                  <a:pt x="9696182" y="299954"/>
                </a:lnTo>
                <a:lnTo>
                  <a:pt x="9643796" y="311066"/>
                </a:lnTo>
                <a:lnTo>
                  <a:pt x="9583470" y="319004"/>
                </a:lnTo>
                <a:lnTo>
                  <a:pt x="9515208" y="320591"/>
                </a:lnTo>
                <a:lnTo>
                  <a:pt x="9446946" y="319004"/>
                </a:lnTo>
                <a:lnTo>
                  <a:pt x="9386620" y="311066"/>
                </a:lnTo>
                <a:lnTo>
                  <a:pt x="9334232" y="299954"/>
                </a:lnTo>
                <a:lnTo>
                  <a:pt x="9288196" y="285666"/>
                </a:lnTo>
                <a:lnTo>
                  <a:pt x="9246920" y="269791"/>
                </a:lnTo>
                <a:lnTo>
                  <a:pt x="9210408" y="250741"/>
                </a:lnTo>
                <a:lnTo>
                  <a:pt x="9172308" y="231691"/>
                </a:lnTo>
                <a:lnTo>
                  <a:pt x="9134208" y="212641"/>
                </a:lnTo>
                <a:lnTo>
                  <a:pt x="9097696" y="196766"/>
                </a:lnTo>
                <a:lnTo>
                  <a:pt x="9056420" y="180891"/>
                </a:lnTo>
                <a:lnTo>
                  <a:pt x="9010382" y="165016"/>
                </a:lnTo>
                <a:lnTo>
                  <a:pt x="8957996" y="153904"/>
                </a:lnTo>
                <a:lnTo>
                  <a:pt x="8897670" y="147554"/>
                </a:lnTo>
                <a:lnTo>
                  <a:pt x="8827820" y="144379"/>
                </a:lnTo>
                <a:lnTo>
                  <a:pt x="8761146" y="147554"/>
                </a:lnTo>
                <a:lnTo>
                  <a:pt x="8700820" y="153904"/>
                </a:lnTo>
                <a:lnTo>
                  <a:pt x="8648432" y="165016"/>
                </a:lnTo>
                <a:lnTo>
                  <a:pt x="8602396" y="180891"/>
                </a:lnTo>
                <a:lnTo>
                  <a:pt x="8561120" y="196766"/>
                </a:lnTo>
                <a:lnTo>
                  <a:pt x="8524608" y="212641"/>
                </a:lnTo>
                <a:lnTo>
                  <a:pt x="8486508" y="231691"/>
                </a:lnTo>
                <a:lnTo>
                  <a:pt x="8448408" y="250741"/>
                </a:lnTo>
                <a:lnTo>
                  <a:pt x="8411896" y="269791"/>
                </a:lnTo>
                <a:lnTo>
                  <a:pt x="8370621" y="285666"/>
                </a:lnTo>
                <a:lnTo>
                  <a:pt x="8324583" y="299954"/>
                </a:lnTo>
                <a:lnTo>
                  <a:pt x="8272196" y="311066"/>
                </a:lnTo>
                <a:lnTo>
                  <a:pt x="8211871" y="319004"/>
                </a:lnTo>
                <a:lnTo>
                  <a:pt x="8143608" y="320591"/>
                </a:lnTo>
                <a:lnTo>
                  <a:pt x="8075346" y="319004"/>
                </a:lnTo>
                <a:lnTo>
                  <a:pt x="8015021" y="311066"/>
                </a:lnTo>
                <a:lnTo>
                  <a:pt x="7962633" y="299954"/>
                </a:lnTo>
                <a:lnTo>
                  <a:pt x="7916596" y="285666"/>
                </a:lnTo>
                <a:lnTo>
                  <a:pt x="7875321" y="269791"/>
                </a:lnTo>
                <a:lnTo>
                  <a:pt x="7838808" y="250741"/>
                </a:lnTo>
                <a:lnTo>
                  <a:pt x="7800708" y="231691"/>
                </a:lnTo>
                <a:lnTo>
                  <a:pt x="7762608" y="212641"/>
                </a:lnTo>
                <a:lnTo>
                  <a:pt x="7726096" y="196766"/>
                </a:lnTo>
                <a:lnTo>
                  <a:pt x="7684821" y="180891"/>
                </a:lnTo>
                <a:lnTo>
                  <a:pt x="7638783" y="165016"/>
                </a:lnTo>
                <a:lnTo>
                  <a:pt x="7586396" y="153904"/>
                </a:lnTo>
                <a:lnTo>
                  <a:pt x="7526071" y="147554"/>
                </a:lnTo>
                <a:lnTo>
                  <a:pt x="7457808" y="144379"/>
                </a:lnTo>
                <a:lnTo>
                  <a:pt x="7389546" y="147554"/>
                </a:lnTo>
                <a:lnTo>
                  <a:pt x="7329221" y="153904"/>
                </a:lnTo>
                <a:lnTo>
                  <a:pt x="7276833" y="165016"/>
                </a:lnTo>
                <a:lnTo>
                  <a:pt x="7230796" y="180891"/>
                </a:lnTo>
                <a:lnTo>
                  <a:pt x="7189521" y="196766"/>
                </a:lnTo>
                <a:lnTo>
                  <a:pt x="7153008" y="212641"/>
                </a:lnTo>
                <a:lnTo>
                  <a:pt x="7114908" y="231691"/>
                </a:lnTo>
                <a:lnTo>
                  <a:pt x="7076808" y="250741"/>
                </a:lnTo>
                <a:lnTo>
                  <a:pt x="7040296" y="269791"/>
                </a:lnTo>
                <a:lnTo>
                  <a:pt x="6999021" y="285666"/>
                </a:lnTo>
                <a:lnTo>
                  <a:pt x="6952983" y="299954"/>
                </a:lnTo>
                <a:lnTo>
                  <a:pt x="6900596" y="311066"/>
                </a:lnTo>
                <a:lnTo>
                  <a:pt x="6840271" y="319004"/>
                </a:lnTo>
                <a:lnTo>
                  <a:pt x="6781799" y="320364"/>
                </a:lnTo>
                <a:lnTo>
                  <a:pt x="6723327" y="319004"/>
                </a:lnTo>
                <a:lnTo>
                  <a:pt x="6663002" y="311066"/>
                </a:lnTo>
                <a:lnTo>
                  <a:pt x="6610614" y="299954"/>
                </a:lnTo>
                <a:lnTo>
                  <a:pt x="6564577" y="285666"/>
                </a:lnTo>
                <a:lnTo>
                  <a:pt x="6523302" y="269791"/>
                </a:lnTo>
                <a:lnTo>
                  <a:pt x="6486789" y="250741"/>
                </a:lnTo>
                <a:lnTo>
                  <a:pt x="6448689" y="231691"/>
                </a:lnTo>
                <a:lnTo>
                  <a:pt x="6410589" y="212641"/>
                </a:lnTo>
                <a:lnTo>
                  <a:pt x="6374077" y="196766"/>
                </a:lnTo>
                <a:lnTo>
                  <a:pt x="6332802" y="180891"/>
                </a:lnTo>
                <a:lnTo>
                  <a:pt x="6286764" y="165016"/>
                </a:lnTo>
                <a:lnTo>
                  <a:pt x="6234377" y="153904"/>
                </a:lnTo>
                <a:lnTo>
                  <a:pt x="6174052" y="147554"/>
                </a:lnTo>
                <a:lnTo>
                  <a:pt x="6105789" y="144379"/>
                </a:lnTo>
                <a:lnTo>
                  <a:pt x="6095999" y="144834"/>
                </a:lnTo>
                <a:lnTo>
                  <a:pt x="6086208" y="144379"/>
                </a:lnTo>
                <a:lnTo>
                  <a:pt x="6017947" y="147554"/>
                </a:lnTo>
                <a:lnTo>
                  <a:pt x="5957621" y="153904"/>
                </a:lnTo>
                <a:lnTo>
                  <a:pt x="5905234" y="165016"/>
                </a:lnTo>
                <a:lnTo>
                  <a:pt x="5859196" y="180891"/>
                </a:lnTo>
                <a:lnTo>
                  <a:pt x="5817921" y="196766"/>
                </a:lnTo>
                <a:lnTo>
                  <a:pt x="5781408" y="212641"/>
                </a:lnTo>
                <a:lnTo>
                  <a:pt x="5743308" y="231691"/>
                </a:lnTo>
                <a:lnTo>
                  <a:pt x="5705209" y="250741"/>
                </a:lnTo>
                <a:lnTo>
                  <a:pt x="5668696" y="269791"/>
                </a:lnTo>
                <a:lnTo>
                  <a:pt x="5627421" y="285666"/>
                </a:lnTo>
                <a:lnTo>
                  <a:pt x="5581383" y="299954"/>
                </a:lnTo>
                <a:lnTo>
                  <a:pt x="5528996" y="311066"/>
                </a:lnTo>
                <a:lnTo>
                  <a:pt x="5468671" y="319004"/>
                </a:lnTo>
                <a:lnTo>
                  <a:pt x="5410199" y="320364"/>
                </a:lnTo>
                <a:lnTo>
                  <a:pt x="5351727" y="319004"/>
                </a:lnTo>
                <a:lnTo>
                  <a:pt x="5291401" y="311066"/>
                </a:lnTo>
                <a:lnTo>
                  <a:pt x="5239014" y="299954"/>
                </a:lnTo>
                <a:lnTo>
                  <a:pt x="5192976" y="285666"/>
                </a:lnTo>
                <a:lnTo>
                  <a:pt x="5151701" y="269791"/>
                </a:lnTo>
                <a:lnTo>
                  <a:pt x="5115189" y="250741"/>
                </a:lnTo>
                <a:lnTo>
                  <a:pt x="5077089" y="231691"/>
                </a:lnTo>
                <a:lnTo>
                  <a:pt x="5038989" y="212641"/>
                </a:lnTo>
                <a:lnTo>
                  <a:pt x="5002476" y="196766"/>
                </a:lnTo>
                <a:lnTo>
                  <a:pt x="4961201" y="180891"/>
                </a:lnTo>
                <a:lnTo>
                  <a:pt x="4915165" y="165016"/>
                </a:lnTo>
                <a:lnTo>
                  <a:pt x="4862777" y="153904"/>
                </a:lnTo>
                <a:lnTo>
                  <a:pt x="4802453" y="147554"/>
                </a:lnTo>
                <a:lnTo>
                  <a:pt x="4734189" y="144379"/>
                </a:lnTo>
                <a:lnTo>
                  <a:pt x="4665928" y="147554"/>
                </a:lnTo>
                <a:lnTo>
                  <a:pt x="4605602" y="153904"/>
                </a:lnTo>
                <a:lnTo>
                  <a:pt x="4553214" y="165016"/>
                </a:lnTo>
                <a:lnTo>
                  <a:pt x="4507177" y="180891"/>
                </a:lnTo>
                <a:lnTo>
                  <a:pt x="4465902" y="196766"/>
                </a:lnTo>
                <a:lnTo>
                  <a:pt x="4429389" y="212641"/>
                </a:lnTo>
                <a:lnTo>
                  <a:pt x="4353189" y="250741"/>
                </a:lnTo>
                <a:lnTo>
                  <a:pt x="4316677" y="269791"/>
                </a:lnTo>
                <a:lnTo>
                  <a:pt x="4275402" y="285666"/>
                </a:lnTo>
                <a:lnTo>
                  <a:pt x="4229364" y="299954"/>
                </a:lnTo>
                <a:lnTo>
                  <a:pt x="4176977" y="311066"/>
                </a:lnTo>
                <a:lnTo>
                  <a:pt x="4116652" y="319004"/>
                </a:lnTo>
                <a:lnTo>
                  <a:pt x="4048389" y="320591"/>
                </a:lnTo>
                <a:lnTo>
                  <a:pt x="3980127" y="319004"/>
                </a:lnTo>
                <a:lnTo>
                  <a:pt x="3919802" y="311066"/>
                </a:lnTo>
                <a:lnTo>
                  <a:pt x="3867414" y="299954"/>
                </a:lnTo>
                <a:lnTo>
                  <a:pt x="3821377" y="285666"/>
                </a:lnTo>
                <a:lnTo>
                  <a:pt x="3780102" y="269791"/>
                </a:lnTo>
                <a:lnTo>
                  <a:pt x="3743589" y="250741"/>
                </a:lnTo>
                <a:lnTo>
                  <a:pt x="3705489" y="231691"/>
                </a:lnTo>
                <a:lnTo>
                  <a:pt x="3667389" y="212641"/>
                </a:lnTo>
                <a:lnTo>
                  <a:pt x="3630877" y="196766"/>
                </a:lnTo>
                <a:lnTo>
                  <a:pt x="3589602" y="180891"/>
                </a:lnTo>
                <a:lnTo>
                  <a:pt x="3543564" y="165016"/>
                </a:lnTo>
                <a:lnTo>
                  <a:pt x="3491177" y="153904"/>
                </a:lnTo>
                <a:lnTo>
                  <a:pt x="3430852" y="147554"/>
                </a:lnTo>
                <a:lnTo>
                  <a:pt x="3361002" y="144379"/>
                </a:lnTo>
                <a:lnTo>
                  <a:pt x="3294327" y="147554"/>
                </a:lnTo>
                <a:lnTo>
                  <a:pt x="3234002" y="153904"/>
                </a:lnTo>
                <a:lnTo>
                  <a:pt x="3181614" y="165016"/>
                </a:lnTo>
                <a:lnTo>
                  <a:pt x="3135577" y="180891"/>
                </a:lnTo>
                <a:lnTo>
                  <a:pt x="3094302" y="196766"/>
                </a:lnTo>
                <a:lnTo>
                  <a:pt x="3057789" y="212641"/>
                </a:lnTo>
                <a:lnTo>
                  <a:pt x="3019689" y="231691"/>
                </a:lnTo>
                <a:lnTo>
                  <a:pt x="2981589" y="250741"/>
                </a:lnTo>
                <a:lnTo>
                  <a:pt x="2945077" y="269791"/>
                </a:lnTo>
                <a:lnTo>
                  <a:pt x="2903802" y="285666"/>
                </a:lnTo>
                <a:lnTo>
                  <a:pt x="2857764" y="299954"/>
                </a:lnTo>
                <a:lnTo>
                  <a:pt x="2805377" y="311066"/>
                </a:lnTo>
                <a:lnTo>
                  <a:pt x="2745052" y="319004"/>
                </a:lnTo>
                <a:lnTo>
                  <a:pt x="2676789" y="320591"/>
                </a:lnTo>
                <a:lnTo>
                  <a:pt x="2608527" y="319004"/>
                </a:lnTo>
                <a:lnTo>
                  <a:pt x="2548202" y="311066"/>
                </a:lnTo>
                <a:lnTo>
                  <a:pt x="2495814" y="299954"/>
                </a:lnTo>
                <a:lnTo>
                  <a:pt x="2449777" y="285666"/>
                </a:lnTo>
                <a:lnTo>
                  <a:pt x="2408502" y="269791"/>
                </a:lnTo>
                <a:lnTo>
                  <a:pt x="2371989" y="250741"/>
                </a:lnTo>
                <a:lnTo>
                  <a:pt x="2333889" y="231691"/>
                </a:lnTo>
                <a:lnTo>
                  <a:pt x="2295789" y="212641"/>
                </a:lnTo>
                <a:lnTo>
                  <a:pt x="2259277" y="196766"/>
                </a:lnTo>
                <a:lnTo>
                  <a:pt x="2218002" y="180891"/>
                </a:lnTo>
                <a:lnTo>
                  <a:pt x="2171964" y="165016"/>
                </a:lnTo>
                <a:lnTo>
                  <a:pt x="2119577" y="153904"/>
                </a:lnTo>
                <a:lnTo>
                  <a:pt x="2059252" y="147554"/>
                </a:lnTo>
                <a:lnTo>
                  <a:pt x="1990989" y="144379"/>
                </a:lnTo>
                <a:lnTo>
                  <a:pt x="1922727" y="147554"/>
                </a:lnTo>
                <a:lnTo>
                  <a:pt x="1862402" y="153904"/>
                </a:lnTo>
                <a:lnTo>
                  <a:pt x="1810014" y="165016"/>
                </a:lnTo>
                <a:lnTo>
                  <a:pt x="1763977" y="180891"/>
                </a:lnTo>
                <a:lnTo>
                  <a:pt x="1722702" y="196766"/>
                </a:lnTo>
                <a:lnTo>
                  <a:pt x="1686189" y="212641"/>
                </a:lnTo>
                <a:lnTo>
                  <a:pt x="1648089" y="231691"/>
                </a:lnTo>
                <a:lnTo>
                  <a:pt x="1609989" y="250741"/>
                </a:lnTo>
                <a:lnTo>
                  <a:pt x="1573477" y="269791"/>
                </a:lnTo>
                <a:lnTo>
                  <a:pt x="1532202" y="285666"/>
                </a:lnTo>
                <a:lnTo>
                  <a:pt x="1486164" y="299954"/>
                </a:lnTo>
                <a:lnTo>
                  <a:pt x="1433777" y="311066"/>
                </a:lnTo>
                <a:lnTo>
                  <a:pt x="1373452" y="319004"/>
                </a:lnTo>
                <a:lnTo>
                  <a:pt x="1305189" y="320591"/>
                </a:lnTo>
                <a:lnTo>
                  <a:pt x="1236927" y="319004"/>
                </a:lnTo>
                <a:lnTo>
                  <a:pt x="1176602" y="311066"/>
                </a:lnTo>
                <a:lnTo>
                  <a:pt x="1124214" y="299954"/>
                </a:lnTo>
                <a:lnTo>
                  <a:pt x="1078177" y="285666"/>
                </a:lnTo>
                <a:lnTo>
                  <a:pt x="1036902" y="269791"/>
                </a:lnTo>
                <a:lnTo>
                  <a:pt x="1000389" y="250741"/>
                </a:lnTo>
                <a:lnTo>
                  <a:pt x="962289" y="231691"/>
                </a:lnTo>
                <a:lnTo>
                  <a:pt x="924189" y="212641"/>
                </a:lnTo>
                <a:lnTo>
                  <a:pt x="887677" y="196766"/>
                </a:lnTo>
                <a:lnTo>
                  <a:pt x="846402" y="180891"/>
                </a:lnTo>
                <a:lnTo>
                  <a:pt x="800364" y="165016"/>
                </a:lnTo>
                <a:lnTo>
                  <a:pt x="747977" y="153904"/>
                </a:lnTo>
                <a:lnTo>
                  <a:pt x="687652" y="147554"/>
                </a:lnTo>
                <a:lnTo>
                  <a:pt x="619389" y="144379"/>
                </a:lnTo>
                <a:lnTo>
                  <a:pt x="551127" y="147554"/>
                </a:lnTo>
                <a:lnTo>
                  <a:pt x="490802" y="153904"/>
                </a:lnTo>
                <a:lnTo>
                  <a:pt x="438414" y="165016"/>
                </a:lnTo>
                <a:lnTo>
                  <a:pt x="392377" y="180891"/>
                </a:lnTo>
                <a:lnTo>
                  <a:pt x="351102" y="196766"/>
                </a:lnTo>
                <a:lnTo>
                  <a:pt x="314589" y="212641"/>
                </a:lnTo>
                <a:lnTo>
                  <a:pt x="276489" y="231691"/>
                </a:lnTo>
                <a:lnTo>
                  <a:pt x="238389" y="250741"/>
                </a:lnTo>
                <a:lnTo>
                  <a:pt x="201877" y="269791"/>
                </a:lnTo>
                <a:lnTo>
                  <a:pt x="160602" y="285666"/>
                </a:lnTo>
                <a:lnTo>
                  <a:pt x="114564" y="299954"/>
                </a:lnTo>
                <a:lnTo>
                  <a:pt x="62177" y="311066"/>
                </a:lnTo>
                <a:lnTo>
                  <a:pt x="1852" y="319004"/>
                </a:lnTo>
                <a:lnTo>
                  <a:pt x="0" y="319047"/>
                </a:lnTo>
                <a:lnTo>
                  <a:pt x="0" y="174668"/>
                </a:lnTo>
                <a:lnTo>
                  <a:pt x="1852" y="174625"/>
                </a:lnTo>
                <a:lnTo>
                  <a:pt x="62177" y="166687"/>
                </a:lnTo>
                <a:lnTo>
                  <a:pt x="114564" y="155575"/>
                </a:lnTo>
                <a:lnTo>
                  <a:pt x="160602" y="141287"/>
                </a:lnTo>
                <a:lnTo>
                  <a:pt x="201877" y="125412"/>
                </a:lnTo>
                <a:lnTo>
                  <a:pt x="238389" y="106362"/>
                </a:lnTo>
                <a:lnTo>
                  <a:pt x="276489" y="87312"/>
                </a:lnTo>
                <a:lnTo>
                  <a:pt x="314589" y="68262"/>
                </a:lnTo>
                <a:lnTo>
                  <a:pt x="351102" y="52387"/>
                </a:lnTo>
                <a:lnTo>
                  <a:pt x="392377" y="36512"/>
                </a:lnTo>
                <a:lnTo>
                  <a:pt x="438414" y="20637"/>
                </a:lnTo>
                <a:lnTo>
                  <a:pt x="490802" y="9525"/>
                </a:lnTo>
                <a:lnTo>
                  <a:pt x="551127" y="3175"/>
                </a:lnTo>
                <a:lnTo>
                  <a:pt x="619389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  <a:prstDash val="solid"/>
            <a:round/>
            <a:headEnd/>
            <a:tailEnd/>
          </a:ln>
        </p:spPr>
        <p:txBody>
          <a:bodyPr wrap="square" rtlCol="0" anchor="ctr">
            <a:noAutofit/>
          </a:bodyPr>
          <a:lstStyle/>
          <a:p>
            <a:pPr algn="ctr" defTabSz="457200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78A43BF4-C711-4601-987F-B09C69C7EB74}"/>
              </a:ext>
            </a:extLst>
          </p:cNvPr>
          <p:cNvSpPr txBox="1"/>
          <p:nvPr/>
        </p:nvSpPr>
        <p:spPr>
          <a:xfrm>
            <a:off x="406451" y="620688"/>
            <a:ext cx="18503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u="sng" dirty="0"/>
              <a:t>Question</a:t>
            </a:r>
            <a:r>
              <a:rPr lang="fr-FR" sz="3200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5413115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3">
            <a:extLst>
              <a:ext uri="{FF2B5EF4-FFF2-40B4-BE49-F238E27FC236}">
                <a16:creationId xmlns:a16="http://schemas.microsoft.com/office/drawing/2014/main" id="{03BBF051-7631-492D-81A1-2D430F5402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3568" y="1052736"/>
            <a:ext cx="4494261" cy="1080120"/>
          </a:xfrm>
        </p:spPr>
        <p:txBody>
          <a:bodyPr anchor="ctr">
            <a:normAutofit/>
          </a:bodyPr>
          <a:lstStyle/>
          <a:p>
            <a:pPr algn="l">
              <a:lnSpc>
                <a:spcPct val="90000"/>
              </a:lnSpc>
            </a:pPr>
            <a:r>
              <a:rPr lang="fr-FR" sz="3200" u="sng" dirty="0">
                <a:solidFill>
                  <a:schemeClr val="bg1"/>
                </a:solidFill>
              </a:rPr>
              <a:t>Réponse</a:t>
            </a:r>
            <a:r>
              <a:rPr lang="fr-FR" sz="3200" dirty="0">
                <a:solidFill>
                  <a:schemeClr val="bg1"/>
                </a:solidFill>
              </a:rPr>
              <a:t>:</a:t>
            </a:r>
            <a:br>
              <a:rPr lang="fr-FR" sz="1800" b="1" dirty="0">
                <a:solidFill>
                  <a:schemeClr val="bg1"/>
                </a:solidFill>
              </a:rPr>
            </a:br>
            <a:br>
              <a:rPr lang="fr-FR" sz="1800" b="1" dirty="0">
                <a:solidFill>
                  <a:schemeClr val="bg1"/>
                </a:solidFill>
              </a:rPr>
            </a:br>
            <a:endParaRPr lang="fr-FR" sz="1800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C1ADCFC-30F9-4F34-9349-B4005FB63E3B}"/>
              </a:ext>
            </a:extLst>
          </p:cNvPr>
          <p:cNvSpPr txBox="1"/>
          <p:nvPr/>
        </p:nvSpPr>
        <p:spPr>
          <a:xfrm>
            <a:off x="1151620" y="3175854"/>
            <a:ext cx="6840760" cy="5062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600" b="1" dirty="0">
                <a:solidFill>
                  <a:schemeClr val="bg1"/>
                </a:solidFill>
              </a:rPr>
              <a:t>                            </a:t>
            </a:r>
            <a:r>
              <a:rPr lang="fr-FR" sz="2000" b="1" dirty="0">
                <a:solidFill>
                  <a:schemeClr val="bg1"/>
                </a:solidFill>
              </a:rPr>
              <a:t>FISTULE DIGESTIVE compliquée d’un abcès</a:t>
            </a:r>
          </a:p>
        </p:txBody>
      </p:sp>
    </p:spTree>
    <p:extLst>
      <p:ext uri="{BB962C8B-B14F-4D97-AF65-F5344CB8AC3E}">
        <p14:creationId xmlns:p14="http://schemas.microsoft.com/office/powerpoint/2010/main" val="4558874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49F388DC-C47F-4048-9B69-F1644A2A16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422C035D-D3AD-4301-A1B5-D4C91E3C58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4926329"/>
            <a:ext cx="9143997" cy="1931671"/>
          </a:xfrm>
          <a:custGeom>
            <a:avLst/>
            <a:gdLst>
              <a:gd name="connsiteX0" fmla="*/ 619388 w 12191996"/>
              <a:gd name="connsiteY0" fmla="*/ 0 h 1931671"/>
              <a:gd name="connsiteX1" fmla="*/ 687651 w 12191996"/>
              <a:gd name="connsiteY1" fmla="*/ 3175 h 1931671"/>
              <a:gd name="connsiteX2" fmla="*/ 747976 w 12191996"/>
              <a:gd name="connsiteY2" fmla="*/ 9525 h 1931671"/>
              <a:gd name="connsiteX3" fmla="*/ 800363 w 12191996"/>
              <a:gd name="connsiteY3" fmla="*/ 20637 h 1931671"/>
              <a:gd name="connsiteX4" fmla="*/ 846401 w 12191996"/>
              <a:gd name="connsiteY4" fmla="*/ 36512 h 1931671"/>
              <a:gd name="connsiteX5" fmla="*/ 887676 w 12191996"/>
              <a:gd name="connsiteY5" fmla="*/ 52387 h 1931671"/>
              <a:gd name="connsiteX6" fmla="*/ 924188 w 12191996"/>
              <a:gd name="connsiteY6" fmla="*/ 68262 h 1931671"/>
              <a:gd name="connsiteX7" fmla="*/ 962288 w 12191996"/>
              <a:gd name="connsiteY7" fmla="*/ 87312 h 1931671"/>
              <a:gd name="connsiteX8" fmla="*/ 1000388 w 12191996"/>
              <a:gd name="connsiteY8" fmla="*/ 106362 h 1931671"/>
              <a:gd name="connsiteX9" fmla="*/ 1036901 w 12191996"/>
              <a:gd name="connsiteY9" fmla="*/ 125412 h 1931671"/>
              <a:gd name="connsiteX10" fmla="*/ 1078176 w 12191996"/>
              <a:gd name="connsiteY10" fmla="*/ 141287 h 1931671"/>
              <a:gd name="connsiteX11" fmla="*/ 1124213 w 12191996"/>
              <a:gd name="connsiteY11" fmla="*/ 155575 h 1931671"/>
              <a:gd name="connsiteX12" fmla="*/ 1176601 w 12191996"/>
              <a:gd name="connsiteY12" fmla="*/ 166687 h 1931671"/>
              <a:gd name="connsiteX13" fmla="*/ 1236926 w 12191996"/>
              <a:gd name="connsiteY13" fmla="*/ 174625 h 1931671"/>
              <a:gd name="connsiteX14" fmla="*/ 1305188 w 12191996"/>
              <a:gd name="connsiteY14" fmla="*/ 176212 h 1931671"/>
              <a:gd name="connsiteX15" fmla="*/ 1373451 w 12191996"/>
              <a:gd name="connsiteY15" fmla="*/ 174625 h 1931671"/>
              <a:gd name="connsiteX16" fmla="*/ 1433776 w 12191996"/>
              <a:gd name="connsiteY16" fmla="*/ 166687 h 1931671"/>
              <a:gd name="connsiteX17" fmla="*/ 1486163 w 12191996"/>
              <a:gd name="connsiteY17" fmla="*/ 155575 h 1931671"/>
              <a:gd name="connsiteX18" fmla="*/ 1532201 w 12191996"/>
              <a:gd name="connsiteY18" fmla="*/ 141287 h 1931671"/>
              <a:gd name="connsiteX19" fmla="*/ 1573476 w 12191996"/>
              <a:gd name="connsiteY19" fmla="*/ 125412 h 1931671"/>
              <a:gd name="connsiteX20" fmla="*/ 1609988 w 12191996"/>
              <a:gd name="connsiteY20" fmla="*/ 106362 h 1931671"/>
              <a:gd name="connsiteX21" fmla="*/ 1648088 w 12191996"/>
              <a:gd name="connsiteY21" fmla="*/ 87312 h 1931671"/>
              <a:gd name="connsiteX22" fmla="*/ 1686188 w 12191996"/>
              <a:gd name="connsiteY22" fmla="*/ 68262 h 1931671"/>
              <a:gd name="connsiteX23" fmla="*/ 1722701 w 12191996"/>
              <a:gd name="connsiteY23" fmla="*/ 52387 h 1931671"/>
              <a:gd name="connsiteX24" fmla="*/ 1763976 w 12191996"/>
              <a:gd name="connsiteY24" fmla="*/ 36512 h 1931671"/>
              <a:gd name="connsiteX25" fmla="*/ 1810013 w 12191996"/>
              <a:gd name="connsiteY25" fmla="*/ 20637 h 1931671"/>
              <a:gd name="connsiteX26" fmla="*/ 1862401 w 12191996"/>
              <a:gd name="connsiteY26" fmla="*/ 9525 h 1931671"/>
              <a:gd name="connsiteX27" fmla="*/ 1922726 w 12191996"/>
              <a:gd name="connsiteY27" fmla="*/ 3175 h 1931671"/>
              <a:gd name="connsiteX28" fmla="*/ 1990988 w 12191996"/>
              <a:gd name="connsiteY28" fmla="*/ 0 h 1931671"/>
              <a:gd name="connsiteX29" fmla="*/ 2059251 w 12191996"/>
              <a:gd name="connsiteY29" fmla="*/ 3175 h 1931671"/>
              <a:gd name="connsiteX30" fmla="*/ 2119576 w 12191996"/>
              <a:gd name="connsiteY30" fmla="*/ 9525 h 1931671"/>
              <a:gd name="connsiteX31" fmla="*/ 2171963 w 12191996"/>
              <a:gd name="connsiteY31" fmla="*/ 20637 h 1931671"/>
              <a:gd name="connsiteX32" fmla="*/ 2218001 w 12191996"/>
              <a:gd name="connsiteY32" fmla="*/ 36512 h 1931671"/>
              <a:gd name="connsiteX33" fmla="*/ 2259276 w 12191996"/>
              <a:gd name="connsiteY33" fmla="*/ 52387 h 1931671"/>
              <a:gd name="connsiteX34" fmla="*/ 2295788 w 12191996"/>
              <a:gd name="connsiteY34" fmla="*/ 68262 h 1931671"/>
              <a:gd name="connsiteX35" fmla="*/ 2333888 w 12191996"/>
              <a:gd name="connsiteY35" fmla="*/ 87312 h 1931671"/>
              <a:gd name="connsiteX36" fmla="*/ 2371988 w 12191996"/>
              <a:gd name="connsiteY36" fmla="*/ 106362 h 1931671"/>
              <a:gd name="connsiteX37" fmla="*/ 2408501 w 12191996"/>
              <a:gd name="connsiteY37" fmla="*/ 125412 h 1931671"/>
              <a:gd name="connsiteX38" fmla="*/ 2449776 w 12191996"/>
              <a:gd name="connsiteY38" fmla="*/ 141287 h 1931671"/>
              <a:gd name="connsiteX39" fmla="*/ 2495813 w 12191996"/>
              <a:gd name="connsiteY39" fmla="*/ 155575 h 1931671"/>
              <a:gd name="connsiteX40" fmla="*/ 2548201 w 12191996"/>
              <a:gd name="connsiteY40" fmla="*/ 166687 h 1931671"/>
              <a:gd name="connsiteX41" fmla="*/ 2608526 w 12191996"/>
              <a:gd name="connsiteY41" fmla="*/ 174625 h 1931671"/>
              <a:gd name="connsiteX42" fmla="*/ 2676788 w 12191996"/>
              <a:gd name="connsiteY42" fmla="*/ 176212 h 1931671"/>
              <a:gd name="connsiteX43" fmla="*/ 2745051 w 12191996"/>
              <a:gd name="connsiteY43" fmla="*/ 174625 h 1931671"/>
              <a:gd name="connsiteX44" fmla="*/ 2805376 w 12191996"/>
              <a:gd name="connsiteY44" fmla="*/ 166687 h 1931671"/>
              <a:gd name="connsiteX45" fmla="*/ 2857763 w 12191996"/>
              <a:gd name="connsiteY45" fmla="*/ 155575 h 1931671"/>
              <a:gd name="connsiteX46" fmla="*/ 2903801 w 12191996"/>
              <a:gd name="connsiteY46" fmla="*/ 141287 h 1931671"/>
              <a:gd name="connsiteX47" fmla="*/ 2945076 w 12191996"/>
              <a:gd name="connsiteY47" fmla="*/ 125412 h 1931671"/>
              <a:gd name="connsiteX48" fmla="*/ 2981588 w 12191996"/>
              <a:gd name="connsiteY48" fmla="*/ 106362 h 1931671"/>
              <a:gd name="connsiteX49" fmla="*/ 3019688 w 12191996"/>
              <a:gd name="connsiteY49" fmla="*/ 87312 h 1931671"/>
              <a:gd name="connsiteX50" fmla="*/ 3057788 w 12191996"/>
              <a:gd name="connsiteY50" fmla="*/ 68262 h 1931671"/>
              <a:gd name="connsiteX51" fmla="*/ 3094301 w 12191996"/>
              <a:gd name="connsiteY51" fmla="*/ 52387 h 1931671"/>
              <a:gd name="connsiteX52" fmla="*/ 3135576 w 12191996"/>
              <a:gd name="connsiteY52" fmla="*/ 36512 h 1931671"/>
              <a:gd name="connsiteX53" fmla="*/ 3181613 w 12191996"/>
              <a:gd name="connsiteY53" fmla="*/ 20637 h 1931671"/>
              <a:gd name="connsiteX54" fmla="*/ 3234001 w 12191996"/>
              <a:gd name="connsiteY54" fmla="*/ 9525 h 1931671"/>
              <a:gd name="connsiteX55" fmla="*/ 3294326 w 12191996"/>
              <a:gd name="connsiteY55" fmla="*/ 3175 h 1931671"/>
              <a:gd name="connsiteX56" fmla="*/ 3361001 w 12191996"/>
              <a:gd name="connsiteY56" fmla="*/ 0 h 1931671"/>
              <a:gd name="connsiteX57" fmla="*/ 3430851 w 12191996"/>
              <a:gd name="connsiteY57" fmla="*/ 3175 h 1931671"/>
              <a:gd name="connsiteX58" fmla="*/ 3491176 w 12191996"/>
              <a:gd name="connsiteY58" fmla="*/ 9525 h 1931671"/>
              <a:gd name="connsiteX59" fmla="*/ 3543563 w 12191996"/>
              <a:gd name="connsiteY59" fmla="*/ 20637 h 1931671"/>
              <a:gd name="connsiteX60" fmla="*/ 3589601 w 12191996"/>
              <a:gd name="connsiteY60" fmla="*/ 36512 h 1931671"/>
              <a:gd name="connsiteX61" fmla="*/ 3630876 w 12191996"/>
              <a:gd name="connsiteY61" fmla="*/ 52387 h 1931671"/>
              <a:gd name="connsiteX62" fmla="*/ 3667388 w 12191996"/>
              <a:gd name="connsiteY62" fmla="*/ 68262 h 1931671"/>
              <a:gd name="connsiteX63" fmla="*/ 3705488 w 12191996"/>
              <a:gd name="connsiteY63" fmla="*/ 87312 h 1931671"/>
              <a:gd name="connsiteX64" fmla="*/ 3743588 w 12191996"/>
              <a:gd name="connsiteY64" fmla="*/ 106362 h 1931671"/>
              <a:gd name="connsiteX65" fmla="*/ 3780101 w 12191996"/>
              <a:gd name="connsiteY65" fmla="*/ 125412 h 1931671"/>
              <a:gd name="connsiteX66" fmla="*/ 3821376 w 12191996"/>
              <a:gd name="connsiteY66" fmla="*/ 141287 h 1931671"/>
              <a:gd name="connsiteX67" fmla="*/ 3867413 w 12191996"/>
              <a:gd name="connsiteY67" fmla="*/ 155575 h 1931671"/>
              <a:gd name="connsiteX68" fmla="*/ 3919801 w 12191996"/>
              <a:gd name="connsiteY68" fmla="*/ 166687 h 1931671"/>
              <a:gd name="connsiteX69" fmla="*/ 3980126 w 12191996"/>
              <a:gd name="connsiteY69" fmla="*/ 174625 h 1931671"/>
              <a:gd name="connsiteX70" fmla="*/ 4048388 w 12191996"/>
              <a:gd name="connsiteY70" fmla="*/ 176212 h 1931671"/>
              <a:gd name="connsiteX71" fmla="*/ 4116651 w 12191996"/>
              <a:gd name="connsiteY71" fmla="*/ 174625 h 1931671"/>
              <a:gd name="connsiteX72" fmla="*/ 4176976 w 12191996"/>
              <a:gd name="connsiteY72" fmla="*/ 166687 h 1931671"/>
              <a:gd name="connsiteX73" fmla="*/ 4229363 w 12191996"/>
              <a:gd name="connsiteY73" fmla="*/ 155575 h 1931671"/>
              <a:gd name="connsiteX74" fmla="*/ 4275401 w 12191996"/>
              <a:gd name="connsiteY74" fmla="*/ 141287 h 1931671"/>
              <a:gd name="connsiteX75" fmla="*/ 4316676 w 12191996"/>
              <a:gd name="connsiteY75" fmla="*/ 125412 h 1931671"/>
              <a:gd name="connsiteX76" fmla="*/ 4353188 w 12191996"/>
              <a:gd name="connsiteY76" fmla="*/ 106362 h 1931671"/>
              <a:gd name="connsiteX77" fmla="*/ 4429388 w 12191996"/>
              <a:gd name="connsiteY77" fmla="*/ 68262 h 1931671"/>
              <a:gd name="connsiteX78" fmla="*/ 4465901 w 12191996"/>
              <a:gd name="connsiteY78" fmla="*/ 52387 h 1931671"/>
              <a:gd name="connsiteX79" fmla="*/ 4507176 w 12191996"/>
              <a:gd name="connsiteY79" fmla="*/ 36512 h 1931671"/>
              <a:gd name="connsiteX80" fmla="*/ 4553214 w 12191996"/>
              <a:gd name="connsiteY80" fmla="*/ 20637 h 1931671"/>
              <a:gd name="connsiteX81" fmla="*/ 4605601 w 12191996"/>
              <a:gd name="connsiteY81" fmla="*/ 9525 h 1931671"/>
              <a:gd name="connsiteX82" fmla="*/ 4665927 w 12191996"/>
              <a:gd name="connsiteY82" fmla="*/ 3175 h 1931671"/>
              <a:gd name="connsiteX83" fmla="*/ 4734188 w 12191996"/>
              <a:gd name="connsiteY83" fmla="*/ 0 h 1931671"/>
              <a:gd name="connsiteX84" fmla="*/ 4802452 w 12191996"/>
              <a:gd name="connsiteY84" fmla="*/ 3175 h 1931671"/>
              <a:gd name="connsiteX85" fmla="*/ 4862776 w 12191996"/>
              <a:gd name="connsiteY85" fmla="*/ 9525 h 1931671"/>
              <a:gd name="connsiteX86" fmla="*/ 4915164 w 12191996"/>
              <a:gd name="connsiteY86" fmla="*/ 20637 h 1931671"/>
              <a:gd name="connsiteX87" fmla="*/ 4961200 w 12191996"/>
              <a:gd name="connsiteY87" fmla="*/ 36512 h 1931671"/>
              <a:gd name="connsiteX88" fmla="*/ 5002476 w 12191996"/>
              <a:gd name="connsiteY88" fmla="*/ 52387 h 1931671"/>
              <a:gd name="connsiteX89" fmla="*/ 5038988 w 12191996"/>
              <a:gd name="connsiteY89" fmla="*/ 68262 h 1931671"/>
              <a:gd name="connsiteX90" fmla="*/ 5077089 w 12191996"/>
              <a:gd name="connsiteY90" fmla="*/ 87312 h 1931671"/>
              <a:gd name="connsiteX91" fmla="*/ 5115188 w 12191996"/>
              <a:gd name="connsiteY91" fmla="*/ 106362 h 1931671"/>
              <a:gd name="connsiteX92" fmla="*/ 5151700 w 12191996"/>
              <a:gd name="connsiteY92" fmla="*/ 125412 h 1931671"/>
              <a:gd name="connsiteX93" fmla="*/ 5192976 w 12191996"/>
              <a:gd name="connsiteY93" fmla="*/ 141287 h 1931671"/>
              <a:gd name="connsiteX94" fmla="*/ 5239013 w 12191996"/>
              <a:gd name="connsiteY94" fmla="*/ 155575 h 1931671"/>
              <a:gd name="connsiteX95" fmla="*/ 5291400 w 12191996"/>
              <a:gd name="connsiteY95" fmla="*/ 166687 h 1931671"/>
              <a:gd name="connsiteX96" fmla="*/ 5351726 w 12191996"/>
              <a:gd name="connsiteY96" fmla="*/ 174625 h 1931671"/>
              <a:gd name="connsiteX97" fmla="*/ 5410198 w 12191996"/>
              <a:gd name="connsiteY97" fmla="*/ 175985 h 1931671"/>
              <a:gd name="connsiteX98" fmla="*/ 5468670 w 12191996"/>
              <a:gd name="connsiteY98" fmla="*/ 174625 h 1931671"/>
              <a:gd name="connsiteX99" fmla="*/ 5528995 w 12191996"/>
              <a:gd name="connsiteY99" fmla="*/ 166687 h 1931671"/>
              <a:gd name="connsiteX100" fmla="*/ 5581382 w 12191996"/>
              <a:gd name="connsiteY100" fmla="*/ 155575 h 1931671"/>
              <a:gd name="connsiteX101" fmla="*/ 5627420 w 12191996"/>
              <a:gd name="connsiteY101" fmla="*/ 141287 h 1931671"/>
              <a:gd name="connsiteX102" fmla="*/ 5668695 w 12191996"/>
              <a:gd name="connsiteY102" fmla="*/ 125412 h 1931671"/>
              <a:gd name="connsiteX103" fmla="*/ 5705208 w 12191996"/>
              <a:gd name="connsiteY103" fmla="*/ 106362 h 1931671"/>
              <a:gd name="connsiteX104" fmla="*/ 5743307 w 12191996"/>
              <a:gd name="connsiteY104" fmla="*/ 87312 h 1931671"/>
              <a:gd name="connsiteX105" fmla="*/ 5781407 w 12191996"/>
              <a:gd name="connsiteY105" fmla="*/ 68262 h 1931671"/>
              <a:gd name="connsiteX106" fmla="*/ 5817920 w 12191996"/>
              <a:gd name="connsiteY106" fmla="*/ 52387 h 1931671"/>
              <a:gd name="connsiteX107" fmla="*/ 5859195 w 12191996"/>
              <a:gd name="connsiteY107" fmla="*/ 36512 h 1931671"/>
              <a:gd name="connsiteX108" fmla="*/ 5905233 w 12191996"/>
              <a:gd name="connsiteY108" fmla="*/ 20637 h 1931671"/>
              <a:gd name="connsiteX109" fmla="*/ 5957620 w 12191996"/>
              <a:gd name="connsiteY109" fmla="*/ 9525 h 1931671"/>
              <a:gd name="connsiteX110" fmla="*/ 6017946 w 12191996"/>
              <a:gd name="connsiteY110" fmla="*/ 3175 h 1931671"/>
              <a:gd name="connsiteX111" fmla="*/ 6086208 w 12191996"/>
              <a:gd name="connsiteY111" fmla="*/ 0 h 1931671"/>
              <a:gd name="connsiteX112" fmla="*/ 6095998 w 12191996"/>
              <a:gd name="connsiteY112" fmla="*/ 455 h 1931671"/>
              <a:gd name="connsiteX113" fmla="*/ 6105788 w 12191996"/>
              <a:gd name="connsiteY113" fmla="*/ 0 h 1931671"/>
              <a:gd name="connsiteX114" fmla="*/ 6174051 w 12191996"/>
              <a:gd name="connsiteY114" fmla="*/ 3175 h 1931671"/>
              <a:gd name="connsiteX115" fmla="*/ 6234376 w 12191996"/>
              <a:gd name="connsiteY115" fmla="*/ 9525 h 1931671"/>
              <a:gd name="connsiteX116" fmla="*/ 6286763 w 12191996"/>
              <a:gd name="connsiteY116" fmla="*/ 20637 h 1931671"/>
              <a:gd name="connsiteX117" fmla="*/ 6332801 w 12191996"/>
              <a:gd name="connsiteY117" fmla="*/ 36512 h 1931671"/>
              <a:gd name="connsiteX118" fmla="*/ 6374076 w 12191996"/>
              <a:gd name="connsiteY118" fmla="*/ 52387 h 1931671"/>
              <a:gd name="connsiteX119" fmla="*/ 6410588 w 12191996"/>
              <a:gd name="connsiteY119" fmla="*/ 68262 h 1931671"/>
              <a:gd name="connsiteX120" fmla="*/ 6448688 w 12191996"/>
              <a:gd name="connsiteY120" fmla="*/ 87312 h 1931671"/>
              <a:gd name="connsiteX121" fmla="*/ 6486788 w 12191996"/>
              <a:gd name="connsiteY121" fmla="*/ 106362 h 1931671"/>
              <a:gd name="connsiteX122" fmla="*/ 6523301 w 12191996"/>
              <a:gd name="connsiteY122" fmla="*/ 125412 h 1931671"/>
              <a:gd name="connsiteX123" fmla="*/ 6564576 w 12191996"/>
              <a:gd name="connsiteY123" fmla="*/ 141287 h 1931671"/>
              <a:gd name="connsiteX124" fmla="*/ 6610613 w 12191996"/>
              <a:gd name="connsiteY124" fmla="*/ 155575 h 1931671"/>
              <a:gd name="connsiteX125" fmla="*/ 6663001 w 12191996"/>
              <a:gd name="connsiteY125" fmla="*/ 166687 h 1931671"/>
              <a:gd name="connsiteX126" fmla="*/ 6723326 w 12191996"/>
              <a:gd name="connsiteY126" fmla="*/ 174625 h 1931671"/>
              <a:gd name="connsiteX127" fmla="*/ 6781798 w 12191996"/>
              <a:gd name="connsiteY127" fmla="*/ 175985 h 1931671"/>
              <a:gd name="connsiteX128" fmla="*/ 6840270 w 12191996"/>
              <a:gd name="connsiteY128" fmla="*/ 174625 h 1931671"/>
              <a:gd name="connsiteX129" fmla="*/ 6900595 w 12191996"/>
              <a:gd name="connsiteY129" fmla="*/ 166687 h 1931671"/>
              <a:gd name="connsiteX130" fmla="*/ 6952982 w 12191996"/>
              <a:gd name="connsiteY130" fmla="*/ 155575 h 1931671"/>
              <a:gd name="connsiteX131" fmla="*/ 6999020 w 12191996"/>
              <a:gd name="connsiteY131" fmla="*/ 141287 h 1931671"/>
              <a:gd name="connsiteX132" fmla="*/ 7040295 w 12191996"/>
              <a:gd name="connsiteY132" fmla="*/ 125412 h 1931671"/>
              <a:gd name="connsiteX133" fmla="*/ 7076807 w 12191996"/>
              <a:gd name="connsiteY133" fmla="*/ 106362 h 1931671"/>
              <a:gd name="connsiteX134" fmla="*/ 7114907 w 12191996"/>
              <a:gd name="connsiteY134" fmla="*/ 87312 h 1931671"/>
              <a:gd name="connsiteX135" fmla="*/ 7153007 w 12191996"/>
              <a:gd name="connsiteY135" fmla="*/ 68262 h 1931671"/>
              <a:gd name="connsiteX136" fmla="*/ 7189520 w 12191996"/>
              <a:gd name="connsiteY136" fmla="*/ 52387 h 1931671"/>
              <a:gd name="connsiteX137" fmla="*/ 7230795 w 12191996"/>
              <a:gd name="connsiteY137" fmla="*/ 36512 h 1931671"/>
              <a:gd name="connsiteX138" fmla="*/ 7276832 w 12191996"/>
              <a:gd name="connsiteY138" fmla="*/ 20637 h 1931671"/>
              <a:gd name="connsiteX139" fmla="*/ 7329220 w 12191996"/>
              <a:gd name="connsiteY139" fmla="*/ 9525 h 1931671"/>
              <a:gd name="connsiteX140" fmla="*/ 7389545 w 12191996"/>
              <a:gd name="connsiteY140" fmla="*/ 3175 h 1931671"/>
              <a:gd name="connsiteX141" fmla="*/ 7457807 w 12191996"/>
              <a:gd name="connsiteY141" fmla="*/ 0 h 1931671"/>
              <a:gd name="connsiteX142" fmla="*/ 7526070 w 12191996"/>
              <a:gd name="connsiteY142" fmla="*/ 3175 h 1931671"/>
              <a:gd name="connsiteX143" fmla="*/ 7586395 w 12191996"/>
              <a:gd name="connsiteY143" fmla="*/ 9525 h 1931671"/>
              <a:gd name="connsiteX144" fmla="*/ 7638782 w 12191996"/>
              <a:gd name="connsiteY144" fmla="*/ 20637 h 1931671"/>
              <a:gd name="connsiteX145" fmla="*/ 7684820 w 12191996"/>
              <a:gd name="connsiteY145" fmla="*/ 36512 h 1931671"/>
              <a:gd name="connsiteX146" fmla="*/ 7726095 w 12191996"/>
              <a:gd name="connsiteY146" fmla="*/ 52387 h 1931671"/>
              <a:gd name="connsiteX147" fmla="*/ 7762607 w 12191996"/>
              <a:gd name="connsiteY147" fmla="*/ 68262 h 1931671"/>
              <a:gd name="connsiteX148" fmla="*/ 7800707 w 12191996"/>
              <a:gd name="connsiteY148" fmla="*/ 87312 h 1931671"/>
              <a:gd name="connsiteX149" fmla="*/ 7838807 w 12191996"/>
              <a:gd name="connsiteY149" fmla="*/ 106362 h 1931671"/>
              <a:gd name="connsiteX150" fmla="*/ 7875320 w 12191996"/>
              <a:gd name="connsiteY150" fmla="*/ 125412 h 1931671"/>
              <a:gd name="connsiteX151" fmla="*/ 7916595 w 12191996"/>
              <a:gd name="connsiteY151" fmla="*/ 141287 h 1931671"/>
              <a:gd name="connsiteX152" fmla="*/ 7962632 w 12191996"/>
              <a:gd name="connsiteY152" fmla="*/ 155575 h 1931671"/>
              <a:gd name="connsiteX153" fmla="*/ 8015020 w 12191996"/>
              <a:gd name="connsiteY153" fmla="*/ 166687 h 1931671"/>
              <a:gd name="connsiteX154" fmla="*/ 8075345 w 12191996"/>
              <a:gd name="connsiteY154" fmla="*/ 174625 h 1931671"/>
              <a:gd name="connsiteX155" fmla="*/ 8143607 w 12191996"/>
              <a:gd name="connsiteY155" fmla="*/ 176212 h 1931671"/>
              <a:gd name="connsiteX156" fmla="*/ 8211870 w 12191996"/>
              <a:gd name="connsiteY156" fmla="*/ 174625 h 1931671"/>
              <a:gd name="connsiteX157" fmla="*/ 8272195 w 12191996"/>
              <a:gd name="connsiteY157" fmla="*/ 166687 h 1931671"/>
              <a:gd name="connsiteX158" fmla="*/ 8324582 w 12191996"/>
              <a:gd name="connsiteY158" fmla="*/ 155575 h 1931671"/>
              <a:gd name="connsiteX159" fmla="*/ 8370620 w 12191996"/>
              <a:gd name="connsiteY159" fmla="*/ 141287 h 1931671"/>
              <a:gd name="connsiteX160" fmla="*/ 8411895 w 12191996"/>
              <a:gd name="connsiteY160" fmla="*/ 125412 h 1931671"/>
              <a:gd name="connsiteX161" fmla="*/ 8448407 w 12191996"/>
              <a:gd name="connsiteY161" fmla="*/ 106362 h 1931671"/>
              <a:gd name="connsiteX162" fmla="*/ 8486507 w 12191996"/>
              <a:gd name="connsiteY162" fmla="*/ 87312 h 1931671"/>
              <a:gd name="connsiteX163" fmla="*/ 8524607 w 12191996"/>
              <a:gd name="connsiteY163" fmla="*/ 68262 h 1931671"/>
              <a:gd name="connsiteX164" fmla="*/ 8561119 w 12191996"/>
              <a:gd name="connsiteY164" fmla="*/ 52387 h 1931671"/>
              <a:gd name="connsiteX165" fmla="*/ 8602395 w 12191996"/>
              <a:gd name="connsiteY165" fmla="*/ 36512 h 1931671"/>
              <a:gd name="connsiteX166" fmla="*/ 8648431 w 12191996"/>
              <a:gd name="connsiteY166" fmla="*/ 20637 h 1931671"/>
              <a:gd name="connsiteX167" fmla="*/ 8700819 w 12191996"/>
              <a:gd name="connsiteY167" fmla="*/ 9525 h 1931671"/>
              <a:gd name="connsiteX168" fmla="*/ 8761145 w 12191996"/>
              <a:gd name="connsiteY168" fmla="*/ 3175 h 1931671"/>
              <a:gd name="connsiteX169" fmla="*/ 8827819 w 12191996"/>
              <a:gd name="connsiteY169" fmla="*/ 0 h 1931671"/>
              <a:gd name="connsiteX170" fmla="*/ 8897669 w 12191996"/>
              <a:gd name="connsiteY170" fmla="*/ 3175 h 1931671"/>
              <a:gd name="connsiteX171" fmla="*/ 8957995 w 12191996"/>
              <a:gd name="connsiteY171" fmla="*/ 9525 h 1931671"/>
              <a:gd name="connsiteX172" fmla="*/ 9010381 w 12191996"/>
              <a:gd name="connsiteY172" fmla="*/ 20637 h 1931671"/>
              <a:gd name="connsiteX173" fmla="*/ 9056419 w 12191996"/>
              <a:gd name="connsiteY173" fmla="*/ 36512 h 1931671"/>
              <a:gd name="connsiteX174" fmla="*/ 9097695 w 12191996"/>
              <a:gd name="connsiteY174" fmla="*/ 52387 h 1931671"/>
              <a:gd name="connsiteX175" fmla="*/ 9134207 w 12191996"/>
              <a:gd name="connsiteY175" fmla="*/ 68262 h 1931671"/>
              <a:gd name="connsiteX176" fmla="*/ 9172307 w 12191996"/>
              <a:gd name="connsiteY176" fmla="*/ 87312 h 1931671"/>
              <a:gd name="connsiteX177" fmla="*/ 9210407 w 12191996"/>
              <a:gd name="connsiteY177" fmla="*/ 106362 h 1931671"/>
              <a:gd name="connsiteX178" fmla="*/ 9246919 w 12191996"/>
              <a:gd name="connsiteY178" fmla="*/ 125412 h 1931671"/>
              <a:gd name="connsiteX179" fmla="*/ 9288195 w 12191996"/>
              <a:gd name="connsiteY179" fmla="*/ 141287 h 1931671"/>
              <a:gd name="connsiteX180" fmla="*/ 9334231 w 12191996"/>
              <a:gd name="connsiteY180" fmla="*/ 155575 h 1931671"/>
              <a:gd name="connsiteX181" fmla="*/ 9386619 w 12191996"/>
              <a:gd name="connsiteY181" fmla="*/ 166687 h 1931671"/>
              <a:gd name="connsiteX182" fmla="*/ 9446945 w 12191996"/>
              <a:gd name="connsiteY182" fmla="*/ 174625 h 1931671"/>
              <a:gd name="connsiteX183" fmla="*/ 9515207 w 12191996"/>
              <a:gd name="connsiteY183" fmla="*/ 176212 h 1931671"/>
              <a:gd name="connsiteX184" fmla="*/ 9583469 w 12191996"/>
              <a:gd name="connsiteY184" fmla="*/ 174625 h 1931671"/>
              <a:gd name="connsiteX185" fmla="*/ 9643795 w 12191996"/>
              <a:gd name="connsiteY185" fmla="*/ 166687 h 1931671"/>
              <a:gd name="connsiteX186" fmla="*/ 9696181 w 12191996"/>
              <a:gd name="connsiteY186" fmla="*/ 155575 h 1931671"/>
              <a:gd name="connsiteX187" fmla="*/ 9742219 w 12191996"/>
              <a:gd name="connsiteY187" fmla="*/ 141287 h 1931671"/>
              <a:gd name="connsiteX188" fmla="*/ 9783495 w 12191996"/>
              <a:gd name="connsiteY188" fmla="*/ 125412 h 1931671"/>
              <a:gd name="connsiteX189" fmla="*/ 9820007 w 12191996"/>
              <a:gd name="connsiteY189" fmla="*/ 106362 h 1931671"/>
              <a:gd name="connsiteX190" fmla="*/ 9896207 w 12191996"/>
              <a:gd name="connsiteY190" fmla="*/ 68262 h 1931671"/>
              <a:gd name="connsiteX191" fmla="*/ 9932719 w 12191996"/>
              <a:gd name="connsiteY191" fmla="*/ 52387 h 1931671"/>
              <a:gd name="connsiteX192" fmla="*/ 9973995 w 12191996"/>
              <a:gd name="connsiteY192" fmla="*/ 36512 h 1931671"/>
              <a:gd name="connsiteX193" fmla="*/ 10020031 w 12191996"/>
              <a:gd name="connsiteY193" fmla="*/ 20637 h 1931671"/>
              <a:gd name="connsiteX194" fmla="*/ 10072419 w 12191996"/>
              <a:gd name="connsiteY194" fmla="*/ 9525 h 1931671"/>
              <a:gd name="connsiteX195" fmla="*/ 10132745 w 12191996"/>
              <a:gd name="connsiteY195" fmla="*/ 3175 h 1931671"/>
              <a:gd name="connsiteX196" fmla="*/ 10201007 w 12191996"/>
              <a:gd name="connsiteY196" fmla="*/ 0 h 1931671"/>
              <a:gd name="connsiteX197" fmla="*/ 10269269 w 12191996"/>
              <a:gd name="connsiteY197" fmla="*/ 3175 h 1931671"/>
              <a:gd name="connsiteX198" fmla="*/ 10329595 w 12191996"/>
              <a:gd name="connsiteY198" fmla="*/ 9525 h 1931671"/>
              <a:gd name="connsiteX199" fmla="*/ 10381981 w 12191996"/>
              <a:gd name="connsiteY199" fmla="*/ 20637 h 1931671"/>
              <a:gd name="connsiteX200" fmla="*/ 10428019 w 12191996"/>
              <a:gd name="connsiteY200" fmla="*/ 36512 h 1931671"/>
              <a:gd name="connsiteX201" fmla="*/ 10469295 w 12191996"/>
              <a:gd name="connsiteY201" fmla="*/ 52387 h 1931671"/>
              <a:gd name="connsiteX202" fmla="*/ 10505807 w 12191996"/>
              <a:gd name="connsiteY202" fmla="*/ 68262 h 1931671"/>
              <a:gd name="connsiteX203" fmla="*/ 10543907 w 12191996"/>
              <a:gd name="connsiteY203" fmla="*/ 87312 h 1931671"/>
              <a:gd name="connsiteX204" fmla="*/ 10582007 w 12191996"/>
              <a:gd name="connsiteY204" fmla="*/ 106362 h 1931671"/>
              <a:gd name="connsiteX205" fmla="*/ 10618519 w 12191996"/>
              <a:gd name="connsiteY205" fmla="*/ 125412 h 1931671"/>
              <a:gd name="connsiteX206" fmla="*/ 10659795 w 12191996"/>
              <a:gd name="connsiteY206" fmla="*/ 141287 h 1931671"/>
              <a:gd name="connsiteX207" fmla="*/ 10705831 w 12191996"/>
              <a:gd name="connsiteY207" fmla="*/ 155575 h 1931671"/>
              <a:gd name="connsiteX208" fmla="*/ 10758219 w 12191996"/>
              <a:gd name="connsiteY208" fmla="*/ 166687 h 1931671"/>
              <a:gd name="connsiteX209" fmla="*/ 10818545 w 12191996"/>
              <a:gd name="connsiteY209" fmla="*/ 174625 h 1931671"/>
              <a:gd name="connsiteX210" fmla="*/ 10886807 w 12191996"/>
              <a:gd name="connsiteY210" fmla="*/ 176212 h 1931671"/>
              <a:gd name="connsiteX211" fmla="*/ 10955069 w 12191996"/>
              <a:gd name="connsiteY211" fmla="*/ 174625 h 1931671"/>
              <a:gd name="connsiteX212" fmla="*/ 11015395 w 12191996"/>
              <a:gd name="connsiteY212" fmla="*/ 166687 h 1931671"/>
              <a:gd name="connsiteX213" fmla="*/ 11067781 w 12191996"/>
              <a:gd name="connsiteY213" fmla="*/ 155575 h 1931671"/>
              <a:gd name="connsiteX214" fmla="*/ 11113819 w 12191996"/>
              <a:gd name="connsiteY214" fmla="*/ 141287 h 1931671"/>
              <a:gd name="connsiteX215" fmla="*/ 11155095 w 12191996"/>
              <a:gd name="connsiteY215" fmla="*/ 125412 h 1931671"/>
              <a:gd name="connsiteX216" fmla="*/ 11191607 w 12191996"/>
              <a:gd name="connsiteY216" fmla="*/ 106362 h 1931671"/>
              <a:gd name="connsiteX217" fmla="*/ 11229707 w 12191996"/>
              <a:gd name="connsiteY217" fmla="*/ 87312 h 1931671"/>
              <a:gd name="connsiteX218" fmla="*/ 11267807 w 12191996"/>
              <a:gd name="connsiteY218" fmla="*/ 68262 h 1931671"/>
              <a:gd name="connsiteX219" fmla="*/ 11304319 w 12191996"/>
              <a:gd name="connsiteY219" fmla="*/ 52387 h 1931671"/>
              <a:gd name="connsiteX220" fmla="*/ 11345595 w 12191996"/>
              <a:gd name="connsiteY220" fmla="*/ 36512 h 1931671"/>
              <a:gd name="connsiteX221" fmla="*/ 11391631 w 12191996"/>
              <a:gd name="connsiteY221" fmla="*/ 20637 h 1931671"/>
              <a:gd name="connsiteX222" fmla="*/ 11444019 w 12191996"/>
              <a:gd name="connsiteY222" fmla="*/ 9525 h 1931671"/>
              <a:gd name="connsiteX223" fmla="*/ 11504345 w 12191996"/>
              <a:gd name="connsiteY223" fmla="*/ 3175 h 1931671"/>
              <a:gd name="connsiteX224" fmla="*/ 11572607 w 12191996"/>
              <a:gd name="connsiteY224" fmla="*/ 0 h 1931671"/>
              <a:gd name="connsiteX225" fmla="*/ 11640869 w 12191996"/>
              <a:gd name="connsiteY225" fmla="*/ 3175 h 1931671"/>
              <a:gd name="connsiteX226" fmla="*/ 11701195 w 12191996"/>
              <a:gd name="connsiteY226" fmla="*/ 9525 h 1931671"/>
              <a:gd name="connsiteX227" fmla="*/ 11753581 w 12191996"/>
              <a:gd name="connsiteY227" fmla="*/ 20637 h 1931671"/>
              <a:gd name="connsiteX228" fmla="*/ 11799619 w 12191996"/>
              <a:gd name="connsiteY228" fmla="*/ 36512 h 1931671"/>
              <a:gd name="connsiteX229" fmla="*/ 11840895 w 12191996"/>
              <a:gd name="connsiteY229" fmla="*/ 52387 h 1931671"/>
              <a:gd name="connsiteX230" fmla="*/ 11877407 w 12191996"/>
              <a:gd name="connsiteY230" fmla="*/ 68262 h 1931671"/>
              <a:gd name="connsiteX231" fmla="*/ 11915507 w 12191996"/>
              <a:gd name="connsiteY231" fmla="*/ 87312 h 1931671"/>
              <a:gd name="connsiteX232" fmla="*/ 11953607 w 12191996"/>
              <a:gd name="connsiteY232" fmla="*/ 106362 h 1931671"/>
              <a:gd name="connsiteX233" fmla="*/ 11990119 w 12191996"/>
              <a:gd name="connsiteY233" fmla="*/ 125412 h 1931671"/>
              <a:gd name="connsiteX234" fmla="*/ 12031395 w 12191996"/>
              <a:gd name="connsiteY234" fmla="*/ 141287 h 1931671"/>
              <a:gd name="connsiteX235" fmla="*/ 12077431 w 12191996"/>
              <a:gd name="connsiteY235" fmla="*/ 155575 h 1931671"/>
              <a:gd name="connsiteX236" fmla="*/ 12129819 w 12191996"/>
              <a:gd name="connsiteY236" fmla="*/ 166688 h 1931671"/>
              <a:gd name="connsiteX237" fmla="*/ 12190145 w 12191996"/>
              <a:gd name="connsiteY237" fmla="*/ 174625 h 1931671"/>
              <a:gd name="connsiteX238" fmla="*/ 12191996 w 12191996"/>
              <a:gd name="connsiteY238" fmla="*/ 174668 h 1931671"/>
              <a:gd name="connsiteX239" fmla="*/ 12191996 w 12191996"/>
              <a:gd name="connsiteY239" fmla="*/ 1931671 h 1931671"/>
              <a:gd name="connsiteX240" fmla="*/ 0 w 12191996"/>
              <a:gd name="connsiteY240" fmla="*/ 1931671 h 1931671"/>
              <a:gd name="connsiteX241" fmla="*/ 0 w 12191996"/>
              <a:gd name="connsiteY241" fmla="*/ 174668 h 1931671"/>
              <a:gd name="connsiteX242" fmla="*/ 1851 w 12191996"/>
              <a:gd name="connsiteY242" fmla="*/ 174625 h 1931671"/>
              <a:gd name="connsiteX243" fmla="*/ 62176 w 12191996"/>
              <a:gd name="connsiteY243" fmla="*/ 166687 h 1931671"/>
              <a:gd name="connsiteX244" fmla="*/ 114563 w 12191996"/>
              <a:gd name="connsiteY244" fmla="*/ 155575 h 1931671"/>
              <a:gd name="connsiteX245" fmla="*/ 160601 w 12191996"/>
              <a:gd name="connsiteY245" fmla="*/ 141287 h 1931671"/>
              <a:gd name="connsiteX246" fmla="*/ 201876 w 12191996"/>
              <a:gd name="connsiteY246" fmla="*/ 125412 h 1931671"/>
              <a:gd name="connsiteX247" fmla="*/ 238388 w 12191996"/>
              <a:gd name="connsiteY247" fmla="*/ 106362 h 1931671"/>
              <a:gd name="connsiteX248" fmla="*/ 276488 w 12191996"/>
              <a:gd name="connsiteY248" fmla="*/ 87312 h 1931671"/>
              <a:gd name="connsiteX249" fmla="*/ 314588 w 12191996"/>
              <a:gd name="connsiteY249" fmla="*/ 68262 h 1931671"/>
              <a:gd name="connsiteX250" fmla="*/ 351101 w 12191996"/>
              <a:gd name="connsiteY250" fmla="*/ 52387 h 1931671"/>
              <a:gd name="connsiteX251" fmla="*/ 392376 w 12191996"/>
              <a:gd name="connsiteY251" fmla="*/ 36512 h 1931671"/>
              <a:gd name="connsiteX252" fmla="*/ 438413 w 12191996"/>
              <a:gd name="connsiteY252" fmla="*/ 20637 h 1931671"/>
              <a:gd name="connsiteX253" fmla="*/ 490801 w 12191996"/>
              <a:gd name="connsiteY253" fmla="*/ 9525 h 1931671"/>
              <a:gd name="connsiteX254" fmla="*/ 551126 w 12191996"/>
              <a:gd name="connsiteY254" fmla="*/ 3175 h 1931671"/>
              <a:gd name="connsiteX255" fmla="*/ 619388 w 12191996"/>
              <a:gd name="connsiteY255" fmla="*/ 0 h 1931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</a:cxnLst>
            <a:rect l="l" t="t" r="r" b="b"/>
            <a:pathLst>
              <a:path w="12191996" h="1931671">
                <a:moveTo>
                  <a:pt x="619388" y="0"/>
                </a:moveTo>
                <a:lnTo>
                  <a:pt x="687651" y="3175"/>
                </a:lnTo>
                <a:lnTo>
                  <a:pt x="747976" y="9525"/>
                </a:lnTo>
                <a:lnTo>
                  <a:pt x="800363" y="20637"/>
                </a:lnTo>
                <a:lnTo>
                  <a:pt x="846401" y="36512"/>
                </a:lnTo>
                <a:lnTo>
                  <a:pt x="887676" y="52387"/>
                </a:lnTo>
                <a:lnTo>
                  <a:pt x="924188" y="68262"/>
                </a:lnTo>
                <a:lnTo>
                  <a:pt x="962288" y="87312"/>
                </a:lnTo>
                <a:lnTo>
                  <a:pt x="1000388" y="106362"/>
                </a:lnTo>
                <a:lnTo>
                  <a:pt x="1036901" y="125412"/>
                </a:lnTo>
                <a:lnTo>
                  <a:pt x="1078176" y="141287"/>
                </a:lnTo>
                <a:lnTo>
                  <a:pt x="1124213" y="155575"/>
                </a:lnTo>
                <a:lnTo>
                  <a:pt x="1176601" y="166687"/>
                </a:lnTo>
                <a:lnTo>
                  <a:pt x="1236926" y="174625"/>
                </a:lnTo>
                <a:lnTo>
                  <a:pt x="1305188" y="176212"/>
                </a:lnTo>
                <a:lnTo>
                  <a:pt x="1373451" y="174625"/>
                </a:lnTo>
                <a:lnTo>
                  <a:pt x="1433776" y="166687"/>
                </a:lnTo>
                <a:lnTo>
                  <a:pt x="1486163" y="155575"/>
                </a:lnTo>
                <a:lnTo>
                  <a:pt x="1532201" y="141287"/>
                </a:lnTo>
                <a:lnTo>
                  <a:pt x="1573476" y="125412"/>
                </a:lnTo>
                <a:lnTo>
                  <a:pt x="1609988" y="106362"/>
                </a:lnTo>
                <a:lnTo>
                  <a:pt x="1648088" y="87312"/>
                </a:lnTo>
                <a:lnTo>
                  <a:pt x="1686188" y="68262"/>
                </a:lnTo>
                <a:lnTo>
                  <a:pt x="1722701" y="52387"/>
                </a:lnTo>
                <a:lnTo>
                  <a:pt x="1763976" y="36512"/>
                </a:lnTo>
                <a:lnTo>
                  <a:pt x="1810013" y="20637"/>
                </a:lnTo>
                <a:lnTo>
                  <a:pt x="1862401" y="9525"/>
                </a:lnTo>
                <a:lnTo>
                  <a:pt x="1922726" y="3175"/>
                </a:lnTo>
                <a:lnTo>
                  <a:pt x="1990988" y="0"/>
                </a:lnTo>
                <a:lnTo>
                  <a:pt x="2059251" y="3175"/>
                </a:lnTo>
                <a:lnTo>
                  <a:pt x="2119576" y="9525"/>
                </a:lnTo>
                <a:lnTo>
                  <a:pt x="2171963" y="20637"/>
                </a:lnTo>
                <a:lnTo>
                  <a:pt x="2218001" y="36512"/>
                </a:lnTo>
                <a:lnTo>
                  <a:pt x="2259276" y="52387"/>
                </a:lnTo>
                <a:lnTo>
                  <a:pt x="2295788" y="68262"/>
                </a:lnTo>
                <a:lnTo>
                  <a:pt x="2333888" y="87312"/>
                </a:lnTo>
                <a:lnTo>
                  <a:pt x="2371988" y="106362"/>
                </a:lnTo>
                <a:lnTo>
                  <a:pt x="2408501" y="125412"/>
                </a:lnTo>
                <a:lnTo>
                  <a:pt x="2449776" y="141287"/>
                </a:lnTo>
                <a:lnTo>
                  <a:pt x="2495813" y="155575"/>
                </a:lnTo>
                <a:lnTo>
                  <a:pt x="2548201" y="166687"/>
                </a:lnTo>
                <a:lnTo>
                  <a:pt x="2608526" y="174625"/>
                </a:lnTo>
                <a:lnTo>
                  <a:pt x="2676788" y="176212"/>
                </a:lnTo>
                <a:lnTo>
                  <a:pt x="2745051" y="174625"/>
                </a:lnTo>
                <a:lnTo>
                  <a:pt x="2805376" y="166687"/>
                </a:lnTo>
                <a:lnTo>
                  <a:pt x="2857763" y="155575"/>
                </a:lnTo>
                <a:lnTo>
                  <a:pt x="2903801" y="141287"/>
                </a:lnTo>
                <a:lnTo>
                  <a:pt x="2945076" y="125412"/>
                </a:lnTo>
                <a:lnTo>
                  <a:pt x="2981588" y="106362"/>
                </a:lnTo>
                <a:lnTo>
                  <a:pt x="3019688" y="87312"/>
                </a:lnTo>
                <a:lnTo>
                  <a:pt x="3057788" y="68262"/>
                </a:lnTo>
                <a:lnTo>
                  <a:pt x="3094301" y="52387"/>
                </a:lnTo>
                <a:lnTo>
                  <a:pt x="3135576" y="36512"/>
                </a:lnTo>
                <a:lnTo>
                  <a:pt x="3181613" y="20637"/>
                </a:lnTo>
                <a:lnTo>
                  <a:pt x="3234001" y="9525"/>
                </a:lnTo>
                <a:lnTo>
                  <a:pt x="3294326" y="3175"/>
                </a:lnTo>
                <a:lnTo>
                  <a:pt x="3361001" y="0"/>
                </a:lnTo>
                <a:lnTo>
                  <a:pt x="3430851" y="3175"/>
                </a:lnTo>
                <a:lnTo>
                  <a:pt x="3491176" y="9525"/>
                </a:lnTo>
                <a:lnTo>
                  <a:pt x="3543563" y="20637"/>
                </a:lnTo>
                <a:lnTo>
                  <a:pt x="3589601" y="36512"/>
                </a:lnTo>
                <a:lnTo>
                  <a:pt x="3630876" y="52387"/>
                </a:lnTo>
                <a:lnTo>
                  <a:pt x="3667388" y="68262"/>
                </a:lnTo>
                <a:lnTo>
                  <a:pt x="3705488" y="87312"/>
                </a:lnTo>
                <a:lnTo>
                  <a:pt x="3743588" y="106362"/>
                </a:lnTo>
                <a:lnTo>
                  <a:pt x="3780101" y="125412"/>
                </a:lnTo>
                <a:lnTo>
                  <a:pt x="3821376" y="141287"/>
                </a:lnTo>
                <a:lnTo>
                  <a:pt x="3867413" y="155575"/>
                </a:lnTo>
                <a:lnTo>
                  <a:pt x="3919801" y="166687"/>
                </a:lnTo>
                <a:lnTo>
                  <a:pt x="3980126" y="174625"/>
                </a:lnTo>
                <a:lnTo>
                  <a:pt x="4048388" y="176212"/>
                </a:lnTo>
                <a:lnTo>
                  <a:pt x="4116651" y="174625"/>
                </a:lnTo>
                <a:lnTo>
                  <a:pt x="4176976" y="166687"/>
                </a:lnTo>
                <a:lnTo>
                  <a:pt x="4229363" y="155575"/>
                </a:lnTo>
                <a:lnTo>
                  <a:pt x="4275401" y="141287"/>
                </a:lnTo>
                <a:lnTo>
                  <a:pt x="4316676" y="125412"/>
                </a:lnTo>
                <a:lnTo>
                  <a:pt x="4353188" y="106362"/>
                </a:lnTo>
                <a:lnTo>
                  <a:pt x="4429388" y="68262"/>
                </a:lnTo>
                <a:lnTo>
                  <a:pt x="4465901" y="52387"/>
                </a:lnTo>
                <a:lnTo>
                  <a:pt x="4507176" y="36512"/>
                </a:lnTo>
                <a:lnTo>
                  <a:pt x="4553214" y="20637"/>
                </a:lnTo>
                <a:lnTo>
                  <a:pt x="4605601" y="9525"/>
                </a:lnTo>
                <a:lnTo>
                  <a:pt x="4665927" y="3175"/>
                </a:lnTo>
                <a:lnTo>
                  <a:pt x="4734188" y="0"/>
                </a:lnTo>
                <a:lnTo>
                  <a:pt x="4802452" y="3175"/>
                </a:lnTo>
                <a:lnTo>
                  <a:pt x="4862776" y="9525"/>
                </a:lnTo>
                <a:lnTo>
                  <a:pt x="4915164" y="20637"/>
                </a:lnTo>
                <a:lnTo>
                  <a:pt x="4961200" y="36512"/>
                </a:lnTo>
                <a:lnTo>
                  <a:pt x="5002476" y="52387"/>
                </a:lnTo>
                <a:lnTo>
                  <a:pt x="5038988" y="68262"/>
                </a:lnTo>
                <a:lnTo>
                  <a:pt x="5077089" y="87312"/>
                </a:lnTo>
                <a:lnTo>
                  <a:pt x="5115188" y="106362"/>
                </a:lnTo>
                <a:lnTo>
                  <a:pt x="5151700" y="125412"/>
                </a:lnTo>
                <a:lnTo>
                  <a:pt x="5192976" y="141287"/>
                </a:lnTo>
                <a:lnTo>
                  <a:pt x="5239013" y="155575"/>
                </a:lnTo>
                <a:lnTo>
                  <a:pt x="5291400" y="166687"/>
                </a:lnTo>
                <a:lnTo>
                  <a:pt x="5351726" y="174625"/>
                </a:lnTo>
                <a:lnTo>
                  <a:pt x="5410198" y="175985"/>
                </a:lnTo>
                <a:lnTo>
                  <a:pt x="5468670" y="174625"/>
                </a:lnTo>
                <a:lnTo>
                  <a:pt x="5528995" y="166687"/>
                </a:lnTo>
                <a:lnTo>
                  <a:pt x="5581382" y="155575"/>
                </a:lnTo>
                <a:lnTo>
                  <a:pt x="5627420" y="141287"/>
                </a:lnTo>
                <a:lnTo>
                  <a:pt x="5668695" y="125412"/>
                </a:lnTo>
                <a:lnTo>
                  <a:pt x="5705208" y="106362"/>
                </a:lnTo>
                <a:lnTo>
                  <a:pt x="5743307" y="87312"/>
                </a:lnTo>
                <a:lnTo>
                  <a:pt x="5781407" y="68262"/>
                </a:lnTo>
                <a:lnTo>
                  <a:pt x="5817920" y="52387"/>
                </a:lnTo>
                <a:lnTo>
                  <a:pt x="5859195" y="36512"/>
                </a:lnTo>
                <a:lnTo>
                  <a:pt x="5905233" y="20637"/>
                </a:lnTo>
                <a:lnTo>
                  <a:pt x="5957620" y="9525"/>
                </a:lnTo>
                <a:lnTo>
                  <a:pt x="6017946" y="3175"/>
                </a:lnTo>
                <a:lnTo>
                  <a:pt x="6086208" y="0"/>
                </a:lnTo>
                <a:lnTo>
                  <a:pt x="6095998" y="455"/>
                </a:lnTo>
                <a:lnTo>
                  <a:pt x="6105788" y="0"/>
                </a:lnTo>
                <a:lnTo>
                  <a:pt x="6174051" y="3175"/>
                </a:lnTo>
                <a:lnTo>
                  <a:pt x="6234376" y="9525"/>
                </a:lnTo>
                <a:lnTo>
                  <a:pt x="6286763" y="20637"/>
                </a:lnTo>
                <a:lnTo>
                  <a:pt x="6332801" y="36512"/>
                </a:lnTo>
                <a:lnTo>
                  <a:pt x="6374076" y="52387"/>
                </a:lnTo>
                <a:lnTo>
                  <a:pt x="6410588" y="68262"/>
                </a:lnTo>
                <a:lnTo>
                  <a:pt x="6448688" y="87312"/>
                </a:lnTo>
                <a:lnTo>
                  <a:pt x="6486788" y="106362"/>
                </a:lnTo>
                <a:lnTo>
                  <a:pt x="6523301" y="125412"/>
                </a:lnTo>
                <a:lnTo>
                  <a:pt x="6564576" y="141287"/>
                </a:lnTo>
                <a:lnTo>
                  <a:pt x="6610613" y="155575"/>
                </a:lnTo>
                <a:lnTo>
                  <a:pt x="6663001" y="166687"/>
                </a:lnTo>
                <a:lnTo>
                  <a:pt x="6723326" y="174625"/>
                </a:lnTo>
                <a:lnTo>
                  <a:pt x="6781798" y="175985"/>
                </a:lnTo>
                <a:lnTo>
                  <a:pt x="6840270" y="174625"/>
                </a:lnTo>
                <a:lnTo>
                  <a:pt x="6900595" y="166687"/>
                </a:lnTo>
                <a:lnTo>
                  <a:pt x="6952982" y="155575"/>
                </a:lnTo>
                <a:lnTo>
                  <a:pt x="6999020" y="141287"/>
                </a:lnTo>
                <a:lnTo>
                  <a:pt x="7040295" y="125412"/>
                </a:lnTo>
                <a:lnTo>
                  <a:pt x="7076807" y="106362"/>
                </a:lnTo>
                <a:lnTo>
                  <a:pt x="7114907" y="87312"/>
                </a:lnTo>
                <a:lnTo>
                  <a:pt x="7153007" y="68262"/>
                </a:lnTo>
                <a:lnTo>
                  <a:pt x="7189520" y="52387"/>
                </a:lnTo>
                <a:lnTo>
                  <a:pt x="7230795" y="36512"/>
                </a:lnTo>
                <a:lnTo>
                  <a:pt x="7276832" y="20637"/>
                </a:lnTo>
                <a:lnTo>
                  <a:pt x="7329220" y="9525"/>
                </a:lnTo>
                <a:lnTo>
                  <a:pt x="7389545" y="3175"/>
                </a:lnTo>
                <a:lnTo>
                  <a:pt x="7457807" y="0"/>
                </a:lnTo>
                <a:lnTo>
                  <a:pt x="7526070" y="3175"/>
                </a:lnTo>
                <a:lnTo>
                  <a:pt x="7586395" y="9525"/>
                </a:lnTo>
                <a:lnTo>
                  <a:pt x="7638782" y="20637"/>
                </a:lnTo>
                <a:lnTo>
                  <a:pt x="7684820" y="36512"/>
                </a:lnTo>
                <a:lnTo>
                  <a:pt x="7726095" y="52387"/>
                </a:lnTo>
                <a:lnTo>
                  <a:pt x="7762607" y="68262"/>
                </a:lnTo>
                <a:lnTo>
                  <a:pt x="7800707" y="87312"/>
                </a:lnTo>
                <a:lnTo>
                  <a:pt x="7838807" y="106362"/>
                </a:lnTo>
                <a:lnTo>
                  <a:pt x="7875320" y="125412"/>
                </a:lnTo>
                <a:lnTo>
                  <a:pt x="7916595" y="141287"/>
                </a:lnTo>
                <a:lnTo>
                  <a:pt x="7962632" y="155575"/>
                </a:lnTo>
                <a:lnTo>
                  <a:pt x="8015020" y="166687"/>
                </a:lnTo>
                <a:lnTo>
                  <a:pt x="8075345" y="174625"/>
                </a:lnTo>
                <a:lnTo>
                  <a:pt x="8143607" y="176212"/>
                </a:lnTo>
                <a:lnTo>
                  <a:pt x="8211870" y="174625"/>
                </a:lnTo>
                <a:lnTo>
                  <a:pt x="8272195" y="166687"/>
                </a:lnTo>
                <a:lnTo>
                  <a:pt x="8324582" y="155575"/>
                </a:lnTo>
                <a:lnTo>
                  <a:pt x="8370620" y="141287"/>
                </a:lnTo>
                <a:lnTo>
                  <a:pt x="8411895" y="125412"/>
                </a:lnTo>
                <a:lnTo>
                  <a:pt x="8448407" y="106362"/>
                </a:lnTo>
                <a:lnTo>
                  <a:pt x="8486507" y="87312"/>
                </a:lnTo>
                <a:lnTo>
                  <a:pt x="8524607" y="68262"/>
                </a:lnTo>
                <a:lnTo>
                  <a:pt x="8561119" y="52387"/>
                </a:lnTo>
                <a:lnTo>
                  <a:pt x="8602395" y="36512"/>
                </a:lnTo>
                <a:lnTo>
                  <a:pt x="8648431" y="20637"/>
                </a:lnTo>
                <a:lnTo>
                  <a:pt x="8700819" y="9525"/>
                </a:lnTo>
                <a:lnTo>
                  <a:pt x="8761145" y="3175"/>
                </a:lnTo>
                <a:lnTo>
                  <a:pt x="8827819" y="0"/>
                </a:lnTo>
                <a:lnTo>
                  <a:pt x="8897669" y="3175"/>
                </a:lnTo>
                <a:lnTo>
                  <a:pt x="8957995" y="9525"/>
                </a:lnTo>
                <a:lnTo>
                  <a:pt x="9010381" y="20637"/>
                </a:lnTo>
                <a:lnTo>
                  <a:pt x="9056419" y="36512"/>
                </a:lnTo>
                <a:lnTo>
                  <a:pt x="9097695" y="52387"/>
                </a:lnTo>
                <a:lnTo>
                  <a:pt x="9134207" y="68262"/>
                </a:lnTo>
                <a:lnTo>
                  <a:pt x="9172307" y="87312"/>
                </a:lnTo>
                <a:lnTo>
                  <a:pt x="9210407" y="106362"/>
                </a:lnTo>
                <a:lnTo>
                  <a:pt x="9246919" y="125412"/>
                </a:lnTo>
                <a:lnTo>
                  <a:pt x="9288195" y="141287"/>
                </a:lnTo>
                <a:lnTo>
                  <a:pt x="9334231" y="155575"/>
                </a:lnTo>
                <a:lnTo>
                  <a:pt x="9386619" y="166687"/>
                </a:lnTo>
                <a:lnTo>
                  <a:pt x="9446945" y="174625"/>
                </a:lnTo>
                <a:lnTo>
                  <a:pt x="9515207" y="176212"/>
                </a:lnTo>
                <a:lnTo>
                  <a:pt x="9583469" y="174625"/>
                </a:lnTo>
                <a:lnTo>
                  <a:pt x="9643795" y="166687"/>
                </a:lnTo>
                <a:lnTo>
                  <a:pt x="9696181" y="155575"/>
                </a:lnTo>
                <a:lnTo>
                  <a:pt x="9742219" y="141287"/>
                </a:lnTo>
                <a:lnTo>
                  <a:pt x="9783495" y="125412"/>
                </a:lnTo>
                <a:lnTo>
                  <a:pt x="9820007" y="106362"/>
                </a:lnTo>
                <a:lnTo>
                  <a:pt x="9896207" y="68262"/>
                </a:lnTo>
                <a:lnTo>
                  <a:pt x="9932719" y="52387"/>
                </a:lnTo>
                <a:lnTo>
                  <a:pt x="9973995" y="36512"/>
                </a:lnTo>
                <a:lnTo>
                  <a:pt x="10020031" y="20637"/>
                </a:lnTo>
                <a:lnTo>
                  <a:pt x="10072419" y="9525"/>
                </a:lnTo>
                <a:lnTo>
                  <a:pt x="10132745" y="3175"/>
                </a:lnTo>
                <a:lnTo>
                  <a:pt x="10201007" y="0"/>
                </a:lnTo>
                <a:lnTo>
                  <a:pt x="10269269" y="3175"/>
                </a:lnTo>
                <a:lnTo>
                  <a:pt x="10329595" y="9525"/>
                </a:lnTo>
                <a:lnTo>
                  <a:pt x="10381981" y="20637"/>
                </a:lnTo>
                <a:lnTo>
                  <a:pt x="10428019" y="36512"/>
                </a:lnTo>
                <a:lnTo>
                  <a:pt x="10469295" y="52387"/>
                </a:lnTo>
                <a:lnTo>
                  <a:pt x="10505807" y="68262"/>
                </a:lnTo>
                <a:lnTo>
                  <a:pt x="10543907" y="87312"/>
                </a:lnTo>
                <a:lnTo>
                  <a:pt x="10582007" y="106362"/>
                </a:lnTo>
                <a:lnTo>
                  <a:pt x="10618519" y="125412"/>
                </a:lnTo>
                <a:lnTo>
                  <a:pt x="10659795" y="141287"/>
                </a:lnTo>
                <a:lnTo>
                  <a:pt x="10705831" y="155575"/>
                </a:lnTo>
                <a:lnTo>
                  <a:pt x="10758219" y="166687"/>
                </a:lnTo>
                <a:lnTo>
                  <a:pt x="10818545" y="174625"/>
                </a:lnTo>
                <a:lnTo>
                  <a:pt x="10886807" y="176212"/>
                </a:lnTo>
                <a:lnTo>
                  <a:pt x="10955069" y="174625"/>
                </a:lnTo>
                <a:lnTo>
                  <a:pt x="11015395" y="166687"/>
                </a:lnTo>
                <a:lnTo>
                  <a:pt x="11067781" y="155575"/>
                </a:lnTo>
                <a:lnTo>
                  <a:pt x="11113819" y="141287"/>
                </a:lnTo>
                <a:lnTo>
                  <a:pt x="11155095" y="125412"/>
                </a:lnTo>
                <a:lnTo>
                  <a:pt x="11191607" y="106362"/>
                </a:lnTo>
                <a:lnTo>
                  <a:pt x="11229707" y="87312"/>
                </a:lnTo>
                <a:lnTo>
                  <a:pt x="11267807" y="68262"/>
                </a:lnTo>
                <a:lnTo>
                  <a:pt x="11304319" y="52387"/>
                </a:lnTo>
                <a:lnTo>
                  <a:pt x="11345595" y="36512"/>
                </a:lnTo>
                <a:lnTo>
                  <a:pt x="11391631" y="20637"/>
                </a:lnTo>
                <a:lnTo>
                  <a:pt x="11444019" y="9525"/>
                </a:lnTo>
                <a:lnTo>
                  <a:pt x="11504345" y="3175"/>
                </a:lnTo>
                <a:lnTo>
                  <a:pt x="11572607" y="0"/>
                </a:lnTo>
                <a:lnTo>
                  <a:pt x="11640869" y="3175"/>
                </a:lnTo>
                <a:lnTo>
                  <a:pt x="11701195" y="9525"/>
                </a:lnTo>
                <a:lnTo>
                  <a:pt x="11753581" y="20637"/>
                </a:lnTo>
                <a:lnTo>
                  <a:pt x="11799619" y="36512"/>
                </a:lnTo>
                <a:lnTo>
                  <a:pt x="11840895" y="52387"/>
                </a:lnTo>
                <a:lnTo>
                  <a:pt x="11877407" y="68262"/>
                </a:lnTo>
                <a:lnTo>
                  <a:pt x="11915507" y="87312"/>
                </a:lnTo>
                <a:lnTo>
                  <a:pt x="11953607" y="106362"/>
                </a:lnTo>
                <a:lnTo>
                  <a:pt x="11990119" y="125412"/>
                </a:lnTo>
                <a:lnTo>
                  <a:pt x="12031395" y="141287"/>
                </a:lnTo>
                <a:lnTo>
                  <a:pt x="12077431" y="155575"/>
                </a:lnTo>
                <a:lnTo>
                  <a:pt x="12129819" y="166688"/>
                </a:lnTo>
                <a:lnTo>
                  <a:pt x="12190145" y="174625"/>
                </a:lnTo>
                <a:lnTo>
                  <a:pt x="12191996" y="174668"/>
                </a:lnTo>
                <a:lnTo>
                  <a:pt x="12191996" y="1931671"/>
                </a:lnTo>
                <a:lnTo>
                  <a:pt x="0" y="1931671"/>
                </a:lnTo>
                <a:lnTo>
                  <a:pt x="0" y="174668"/>
                </a:lnTo>
                <a:lnTo>
                  <a:pt x="1851" y="174625"/>
                </a:lnTo>
                <a:lnTo>
                  <a:pt x="62176" y="166687"/>
                </a:lnTo>
                <a:lnTo>
                  <a:pt x="114563" y="155575"/>
                </a:lnTo>
                <a:lnTo>
                  <a:pt x="160601" y="141287"/>
                </a:lnTo>
                <a:lnTo>
                  <a:pt x="201876" y="125412"/>
                </a:lnTo>
                <a:lnTo>
                  <a:pt x="238388" y="106362"/>
                </a:lnTo>
                <a:lnTo>
                  <a:pt x="276488" y="87312"/>
                </a:lnTo>
                <a:lnTo>
                  <a:pt x="314588" y="68262"/>
                </a:lnTo>
                <a:lnTo>
                  <a:pt x="351101" y="52387"/>
                </a:lnTo>
                <a:lnTo>
                  <a:pt x="392376" y="36512"/>
                </a:lnTo>
                <a:lnTo>
                  <a:pt x="438413" y="20637"/>
                </a:lnTo>
                <a:lnTo>
                  <a:pt x="490801" y="9525"/>
                </a:lnTo>
                <a:lnTo>
                  <a:pt x="551126" y="3175"/>
                </a:lnTo>
                <a:lnTo>
                  <a:pt x="619388" y="0"/>
                </a:lnTo>
                <a:close/>
              </a:path>
            </a:pathLst>
          </a:custGeom>
          <a:solidFill>
            <a:schemeClr val="accent1">
              <a:lumMod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 useBgFill="1">
        <p:nvSpPr>
          <p:cNvPr id="20" name="Freeform: Shape 19">
            <a:extLst>
              <a:ext uri="{FF2B5EF4-FFF2-40B4-BE49-F238E27FC236}">
                <a16:creationId xmlns:a16="http://schemas.microsoft.com/office/drawing/2014/main" id="{C9957036-C837-4C4C-BBF0-4A0EC52AE1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9143997" cy="5102540"/>
          </a:xfrm>
          <a:custGeom>
            <a:avLst/>
            <a:gdLst>
              <a:gd name="connsiteX0" fmla="*/ 0 w 12191996"/>
              <a:gd name="connsiteY0" fmla="*/ 0 h 5102540"/>
              <a:gd name="connsiteX1" fmla="*/ 12191996 w 12191996"/>
              <a:gd name="connsiteY1" fmla="*/ 0 h 5102540"/>
              <a:gd name="connsiteX2" fmla="*/ 12191996 w 12191996"/>
              <a:gd name="connsiteY2" fmla="*/ 5100996 h 5102540"/>
              <a:gd name="connsiteX3" fmla="*/ 12190145 w 12191996"/>
              <a:gd name="connsiteY3" fmla="*/ 5100953 h 5102540"/>
              <a:gd name="connsiteX4" fmla="*/ 12129819 w 12191996"/>
              <a:gd name="connsiteY4" fmla="*/ 5093016 h 5102540"/>
              <a:gd name="connsiteX5" fmla="*/ 12077431 w 12191996"/>
              <a:gd name="connsiteY5" fmla="*/ 5081903 h 5102540"/>
              <a:gd name="connsiteX6" fmla="*/ 12031395 w 12191996"/>
              <a:gd name="connsiteY6" fmla="*/ 5067615 h 5102540"/>
              <a:gd name="connsiteX7" fmla="*/ 11990119 w 12191996"/>
              <a:gd name="connsiteY7" fmla="*/ 5051740 h 5102540"/>
              <a:gd name="connsiteX8" fmla="*/ 11953607 w 12191996"/>
              <a:gd name="connsiteY8" fmla="*/ 5032690 h 5102540"/>
              <a:gd name="connsiteX9" fmla="*/ 11915507 w 12191996"/>
              <a:gd name="connsiteY9" fmla="*/ 5013640 h 5102540"/>
              <a:gd name="connsiteX10" fmla="*/ 11877407 w 12191996"/>
              <a:gd name="connsiteY10" fmla="*/ 4994590 h 5102540"/>
              <a:gd name="connsiteX11" fmla="*/ 11840895 w 12191996"/>
              <a:gd name="connsiteY11" fmla="*/ 4978715 h 5102540"/>
              <a:gd name="connsiteX12" fmla="*/ 11799619 w 12191996"/>
              <a:gd name="connsiteY12" fmla="*/ 4962840 h 5102540"/>
              <a:gd name="connsiteX13" fmla="*/ 11753581 w 12191996"/>
              <a:gd name="connsiteY13" fmla="*/ 4946965 h 5102540"/>
              <a:gd name="connsiteX14" fmla="*/ 11701195 w 12191996"/>
              <a:gd name="connsiteY14" fmla="*/ 4935853 h 5102540"/>
              <a:gd name="connsiteX15" fmla="*/ 11640869 w 12191996"/>
              <a:gd name="connsiteY15" fmla="*/ 4929503 h 5102540"/>
              <a:gd name="connsiteX16" fmla="*/ 11572607 w 12191996"/>
              <a:gd name="connsiteY16" fmla="*/ 4926328 h 5102540"/>
              <a:gd name="connsiteX17" fmla="*/ 11504345 w 12191996"/>
              <a:gd name="connsiteY17" fmla="*/ 4929503 h 5102540"/>
              <a:gd name="connsiteX18" fmla="*/ 11444019 w 12191996"/>
              <a:gd name="connsiteY18" fmla="*/ 4935853 h 5102540"/>
              <a:gd name="connsiteX19" fmla="*/ 11391631 w 12191996"/>
              <a:gd name="connsiteY19" fmla="*/ 4946965 h 5102540"/>
              <a:gd name="connsiteX20" fmla="*/ 11345595 w 12191996"/>
              <a:gd name="connsiteY20" fmla="*/ 4962840 h 5102540"/>
              <a:gd name="connsiteX21" fmla="*/ 11304319 w 12191996"/>
              <a:gd name="connsiteY21" fmla="*/ 4978715 h 5102540"/>
              <a:gd name="connsiteX22" fmla="*/ 11267807 w 12191996"/>
              <a:gd name="connsiteY22" fmla="*/ 4994590 h 5102540"/>
              <a:gd name="connsiteX23" fmla="*/ 11229707 w 12191996"/>
              <a:gd name="connsiteY23" fmla="*/ 5013640 h 5102540"/>
              <a:gd name="connsiteX24" fmla="*/ 11191607 w 12191996"/>
              <a:gd name="connsiteY24" fmla="*/ 5032690 h 5102540"/>
              <a:gd name="connsiteX25" fmla="*/ 11155095 w 12191996"/>
              <a:gd name="connsiteY25" fmla="*/ 5051740 h 5102540"/>
              <a:gd name="connsiteX26" fmla="*/ 11113819 w 12191996"/>
              <a:gd name="connsiteY26" fmla="*/ 5067615 h 5102540"/>
              <a:gd name="connsiteX27" fmla="*/ 11067781 w 12191996"/>
              <a:gd name="connsiteY27" fmla="*/ 5081903 h 5102540"/>
              <a:gd name="connsiteX28" fmla="*/ 11015395 w 12191996"/>
              <a:gd name="connsiteY28" fmla="*/ 5093015 h 5102540"/>
              <a:gd name="connsiteX29" fmla="*/ 10955069 w 12191996"/>
              <a:gd name="connsiteY29" fmla="*/ 5100953 h 5102540"/>
              <a:gd name="connsiteX30" fmla="*/ 10886807 w 12191996"/>
              <a:gd name="connsiteY30" fmla="*/ 5102540 h 5102540"/>
              <a:gd name="connsiteX31" fmla="*/ 10818545 w 12191996"/>
              <a:gd name="connsiteY31" fmla="*/ 5100953 h 5102540"/>
              <a:gd name="connsiteX32" fmla="*/ 10758219 w 12191996"/>
              <a:gd name="connsiteY32" fmla="*/ 5093015 h 5102540"/>
              <a:gd name="connsiteX33" fmla="*/ 10705831 w 12191996"/>
              <a:gd name="connsiteY33" fmla="*/ 5081903 h 5102540"/>
              <a:gd name="connsiteX34" fmla="*/ 10659795 w 12191996"/>
              <a:gd name="connsiteY34" fmla="*/ 5067615 h 5102540"/>
              <a:gd name="connsiteX35" fmla="*/ 10618519 w 12191996"/>
              <a:gd name="connsiteY35" fmla="*/ 5051740 h 5102540"/>
              <a:gd name="connsiteX36" fmla="*/ 10582007 w 12191996"/>
              <a:gd name="connsiteY36" fmla="*/ 5032690 h 5102540"/>
              <a:gd name="connsiteX37" fmla="*/ 10543907 w 12191996"/>
              <a:gd name="connsiteY37" fmla="*/ 5013640 h 5102540"/>
              <a:gd name="connsiteX38" fmla="*/ 10505807 w 12191996"/>
              <a:gd name="connsiteY38" fmla="*/ 4994590 h 5102540"/>
              <a:gd name="connsiteX39" fmla="*/ 10469295 w 12191996"/>
              <a:gd name="connsiteY39" fmla="*/ 4978715 h 5102540"/>
              <a:gd name="connsiteX40" fmla="*/ 10428019 w 12191996"/>
              <a:gd name="connsiteY40" fmla="*/ 4962840 h 5102540"/>
              <a:gd name="connsiteX41" fmla="*/ 10381981 w 12191996"/>
              <a:gd name="connsiteY41" fmla="*/ 4946965 h 5102540"/>
              <a:gd name="connsiteX42" fmla="*/ 10329595 w 12191996"/>
              <a:gd name="connsiteY42" fmla="*/ 4935853 h 5102540"/>
              <a:gd name="connsiteX43" fmla="*/ 10269269 w 12191996"/>
              <a:gd name="connsiteY43" fmla="*/ 4929503 h 5102540"/>
              <a:gd name="connsiteX44" fmla="*/ 10201007 w 12191996"/>
              <a:gd name="connsiteY44" fmla="*/ 4926328 h 5102540"/>
              <a:gd name="connsiteX45" fmla="*/ 10132745 w 12191996"/>
              <a:gd name="connsiteY45" fmla="*/ 4929503 h 5102540"/>
              <a:gd name="connsiteX46" fmla="*/ 10072419 w 12191996"/>
              <a:gd name="connsiteY46" fmla="*/ 4935853 h 5102540"/>
              <a:gd name="connsiteX47" fmla="*/ 10020031 w 12191996"/>
              <a:gd name="connsiteY47" fmla="*/ 4946965 h 5102540"/>
              <a:gd name="connsiteX48" fmla="*/ 9973995 w 12191996"/>
              <a:gd name="connsiteY48" fmla="*/ 4962840 h 5102540"/>
              <a:gd name="connsiteX49" fmla="*/ 9932719 w 12191996"/>
              <a:gd name="connsiteY49" fmla="*/ 4978715 h 5102540"/>
              <a:gd name="connsiteX50" fmla="*/ 9896207 w 12191996"/>
              <a:gd name="connsiteY50" fmla="*/ 4994590 h 5102540"/>
              <a:gd name="connsiteX51" fmla="*/ 9820007 w 12191996"/>
              <a:gd name="connsiteY51" fmla="*/ 5032690 h 5102540"/>
              <a:gd name="connsiteX52" fmla="*/ 9783495 w 12191996"/>
              <a:gd name="connsiteY52" fmla="*/ 5051740 h 5102540"/>
              <a:gd name="connsiteX53" fmla="*/ 9742219 w 12191996"/>
              <a:gd name="connsiteY53" fmla="*/ 5067615 h 5102540"/>
              <a:gd name="connsiteX54" fmla="*/ 9696181 w 12191996"/>
              <a:gd name="connsiteY54" fmla="*/ 5081903 h 5102540"/>
              <a:gd name="connsiteX55" fmla="*/ 9643795 w 12191996"/>
              <a:gd name="connsiteY55" fmla="*/ 5093015 h 5102540"/>
              <a:gd name="connsiteX56" fmla="*/ 9583469 w 12191996"/>
              <a:gd name="connsiteY56" fmla="*/ 5100953 h 5102540"/>
              <a:gd name="connsiteX57" fmla="*/ 9515207 w 12191996"/>
              <a:gd name="connsiteY57" fmla="*/ 5102540 h 5102540"/>
              <a:gd name="connsiteX58" fmla="*/ 9446945 w 12191996"/>
              <a:gd name="connsiteY58" fmla="*/ 5100953 h 5102540"/>
              <a:gd name="connsiteX59" fmla="*/ 9386619 w 12191996"/>
              <a:gd name="connsiteY59" fmla="*/ 5093015 h 5102540"/>
              <a:gd name="connsiteX60" fmla="*/ 9334231 w 12191996"/>
              <a:gd name="connsiteY60" fmla="*/ 5081903 h 5102540"/>
              <a:gd name="connsiteX61" fmla="*/ 9288195 w 12191996"/>
              <a:gd name="connsiteY61" fmla="*/ 5067615 h 5102540"/>
              <a:gd name="connsiteX62" fmla="*/ 9246919 w 12191996"/>
              <a:gd name="connsiteY62" fmla="*/ 5051740 h 5102540"/>
              <a:gd name="connsiteX63" fmla="*/ 9210407 w 12191996"/>
              <a:gd name="connsiteY63" fmla="*/ 5032690 h 5102540"/>
              <a:gd name="connsiteX64" fmla="*/ 9172307 w 12191996"/>
              <a:gd name="connsiteY64" fmla="*/ 5013640 h 5102540"/>
              <a:gd name="connsiteX65" fmla="*/ 9134207 w 12191996"/>
              <a:gd name="connsiteY65" fmla="*/ 4994590 h 5102540"/>
              <a:gd name="connsiteX66" fmla="*/ 9097695 w 12191996"/>
              <a:gd name="connsiteY66" fmla="*/ 4978715 h 5102540"/>
              <a:gd name="connsiteX67" fmla="*/ 9056419 w 12191996"/>
              <a:gd name="connsiteY67" fmla="*/ 4962840 h 5102540"/>
              <a:gd name="connsiteX68" fmla="*/ 9010381 w 12191996"/>
              <a:gd name="connsiteY68" fmla="*/ 4946965 h 5102540"/>
              <a:gd name="connsiteX69" fmla="*/ 8957995 w 12191996"/>
              <a:gd name="connsiteY69" fmla="*/ 4935853 h 5102540"/>
              <a:gd name="connsiteX70" fmla="*/ 8897669 w 12191996"/>
              <a:gd name="connsiteY70" fmla="*/ 4929503 h 5102540"/>
              <a:gd name="connsiteX71" fmla="*/ 8827819 w 12191996"/>
              <a:gd name="connsiteY71" fmla="*/ 4926328 h 5102540"/>
              <a:gd name="connsiteX72" fmla="*/ 8761145 w 12191996"/>
              <a:gd name="connsiteY72" fmla="*/ 4929503 h 5102540"/>
              <a:gd name="connsiteX73" fmla="*/ 8700819 w 12191996"/>
              <a:gd name="connsiteY73" fmla="*/ 4935853 h 5102540"/>
              <a:gd name="connsiteX74" fmla="*/ 8648431 w 12191996"/>
              <a:gd name="connsiteY74" fmla="*/ 4946965 h 5102540"/>
              <a:gd name="connsiteX75" fmla="*/ 8602395 w 12191996"/>
              <a:gd name="connsiteY75" fmla="*/ 4962840 h 5102540"/>
              <a:gd name="connsiteX76" fmla="*/ 8561119 w 12191996"/>
              <a:gd name="connsiteY76" fmla="*/ 4978715 h 5102540"/>
              <a:gd name="connsiteX77" fmla="*/ 8524607 w 12191996"/>
              <a:gd name="connsiteY77" fmla="*/ 4994590 h 5102540"/>
              <a:gd name="connsiteX78" fmla="*/ 8486507 w 12191996"/>
              <a:gd name="connsiteY78" fmla="*/ 5013640 h 5102540"/>
              <a:gd name="connsiteX79" fmla="*/ 8448407 w 12191996"/>
              <a:gd name="connsiteY79" fmla="*/ 5032690 h 5102540"/>
              <a:gd name="connsiteX80" fmla="*/ 8411895 w 12191996"/>
              <a:gd name="connsiteY80" fmla="*/ 5051740 h 5102540"/>
              <a:gd name="connsiteX81" fmla="*/ 8370620 w 12191996"/>
              <a:gd name="connsiteY81" fmla="*/ 5067615 h 5102540"/>
              <a:gd name="connsiteX82" fmla="*/ 8324582 w 12191996"/>
              <a:gd name="connsiteY82" fmla="*/ 5081903 h 5102540"/>
              <a:gd name="connsiteX83" fmla="*/ 8272195 w 12191996"/>
              <a:gd name="connsiteY83" fmla="*/ 5093015 h 5102540"/>
              <a:gd name="connsiteX84" fmla="*/ 8211870 w 12191996"/>
              <a:gd name="connsiteY84" fmla="*/ 5100953 h 5102540"/>
              <a:gd name="connsiteX85" fmla="*/ 8143607 w 12191996"/>
              <a:gd name="connsiteY85" fmla="*/ 5102540 h 5102540"/>
              <a:gd name="connsiteX86" fmla="*/ 8075345 w 12191996"/>
              <a:gd name="connsiteY86" fmla="*/ 5100953 h 5102540"/>
              <a:gd name="connsiteX87" fmla="*/ 8015020 w 12191996"/>
              <a:gd name="connsiteY87" fmla="*/ 5093015 h 5102540"/>
              <a:gd name="connsiteX88" fmla="*/ 7962632 w 12191996"/>
              <a:gd name="connsiteY88" fmla="*/ 5081903 h 5102540"/>
              <a:gd name="connsiteX89" fmla="*/ 7916595 w 12191996"/>
              <a:gd name="connsiteY89" fmla="*/ 5067615 h 5102540"/>
              <a:gd name="connsiteX90" fmla="*/ 7875320 w 12191996"/>
              <a:gd name="connsiteY90" fmla="*/ 5051740 h 5102540"/>
              <a:gd name="connsiteX91" fmla="*/ 7838807 w 12191996"/>
              <a:gd name="connsiteY91" fmla="*/ 5032690 h 5102540"/>
              <a:gd name="connsiteX92" fmla="*/ 7800707 w 12191996"/>
              <a:gd name="connsiteY92" fmla="*/ 5013640 h 5102540"/>
              <a:gd name="connsiteX93" fmla="*/ 7762607 w 12191996"/>
              <a:gd name="connsiteY93" fmla="*/ 4994590 h 5102540"/>
              <a:gd name="connsiteX94" fmla="*/ 7726095 w 12191996"/>
              <a:gd name="connsiteY94" fmla="*/ 4978715 h 5102540"/>
              <a:gd name="connsiteX95" fmla="*/ 7684820 w 12191996"/>
              <a:gd name="connsiteY95" fmla="*/ 4962840 h 5102540"/>
              <a:gd name="connsiteX96" fmla="*/ 7638782 w 12191996"/>
              <a:gd name="connsiteY96" fmla="*/ 4946965 h 5102540"/>
              <a:gd name="connsiteX97" fmla="*/ 7586395 w 12191996"/>
              <a:gd name="connsiteY97" fmla="*/ 4935853 h 5102540"/>
              <a:gd name="connsiteX98" fmla="*/ 7526070 w 12191996"/>
              <a:gd name="connsiteY98" fmla="*/ 4929503 h 5102540"/>
              <a:gd name="connsiteX99" fmla="*/ 7457807 w 12191996"/>
              <a:gd name="connsiteY99" fmla="*/ 4926328 h 5102540"/>
              <a:gd name="connsiteX100" fmla="*/ 7389545 w 12191996"/>
              <a:gd name="connsiteY100" fmla="*/ 4929503 h 5102540"/>
              <a:gd name="connsiteX101" fmla="*/ 7329220 w 12191996"/>
              <a:gd name="connsiteY101" fmla="*/ 4935853 h 5102540"/>
              <a:gd name="connsiteX102" fmla="*/ 7276832 w 12191996"/>
              <a:gd name="connsiteY102" fmla="*/ 4946965 h 5102540"/>
              <a:gd name="connsiteX103" fmla="*/ 7230795 w 12191996"/>
              <a:gd name="connsiteY103" fmla="*/ 4962840 h 5102540"/>
              <a:gd name="connsiteX104" fmla="*/ 7189520 w 12191996"/>
              <a:gd name="connsiteY104" fmla="*/ 4978715 h 5102540"/>
              <a:gd name="connsiteX105" fmla="*/ 7153007 w 12191996"/>
              <a:gd name="connsiteY105" fmla="*/ 4994590 h 5102540"/>
              <a:gd name="connsiteX106" fmla="*/ 7114907 w 12191996"/>
              <a:gd name="connsiteY106" fmla="*/ 5013640 h 5102540"/>
              <a:gd name="connsiteX107" fmla="*/ 7076807 w 12191996"/>
              <a:gd name="connsiteY107" fmla="*/ 5032690 h 5102540"/>
              <a:gd name="connsiteX108" fmla="*/ 7040295 w 12191996"/>
              <a:gd name="connsiteY108" fmla="*/ 5051740 h 5102540"/>
              <a:gd name="connsiteX109" fmla="*/ 6999020 w 12191996"/>
              <a:gd name="connsiteY109" fmla="*/ 5067615 h 5102540"/>
              <a:gd name="connsiteX110" fmla="*/ 6952982 w 12191996"/>
              <a:gd name="connsiteY110" fmla="*/ 5081903 h 5102540"/>
              <a:gd name="connsiteX111" fmla="*/ 6900595 w 12191996"/>
              <a:gd name="connsiteY111" fmla="*/ 5093015 h 5102540"/>
              <a:gd name="connsiteX112" fmla="*/ 6840270 w 12191996"/>
              <a:gd name="connsiteY112" fmla="*/ 5100953 h 5102540"/>
              <a:gd name="connsiteX113" fmla="*/ 6781798 w 12191996"/>
              <a:gd name="connsiteY113" fmla="*/ 5102313 h 5102540"/>
              <a:gd name="connsiteX114" fmla="*/ 6723326 w 12191996"/>
              <a:gd name="connsiteY114" fmla="*/ 5100953 h 5102540"/>
              <a:gd name="connsiteX115" fmla="*/ 6663001 w 12191996"/>
              <a:gd name="connsiteY115" fmla="*/ 5093015 h 5102540"/>
              <a:gd name="connsiteX116" fmla="*/ 6610613 w 12191996"/>
              <a:gd name="connsiteY116" fmla="*/ 5081903 h 5102540"/>
              <a:gd name="connsiteX117" fmla="*/ 6564576 w 12191996"/>
              <a:gd name="connsiteY117" fmla="*/ 5067615 h 5102540"/>
              <a:gd name="connsiteX118" fmla="*/ 6523301 w 12191996"/>
              <a:gd name="connsiteY118" fmla="*/ 5051740 h 5102540"/>
              <a:gd name="connsiteX119" fmla="*/ 6486788 w 12191996"/>
              <a:gd name="connsiteY119" fmla="*/ 5032690 h 5102540"/>
              <a:gd name="connsiteX120" fmla="*/ 6448688 w 12191996"/>
              <a:gd name="connsiteY120" fmla="*/ 5013640 h 5102540"/>
              <a:gd name="connsiteX121" fmla="*/ 6410588 w 12191996"/>
              <a:gd name="connsiteY121" fmla="*/ 4994590 h 5102540"/>
              <a:gd name="connsiteX122" fmla="*/ 6374076 w 12191996"/>
              <a:gd name="connsiteY122" fmla="*/ 4978715 h 5102540"/>
              <a:gd name="connsiteX123" fmla="*/ 6332801 w 12191996"/>
              <a:gd name="connsiteY123" fmla="*/ 4962840 h 5102540"/>
              <a:gd name="connsiteX124" fmla="*/ 6286763 w 12191996"/>
              <a:gd name="connsiteY124" fmla="*/ 4946965 h 5102540"/>
              <a:gd name="connsiteX125" fmla="*/ 6234376 w 12191996"/>
              <a:gd name="connsiteY125" fmla="*/ 4935853 h 5102540"/>
              <a:gd name="connsiteX126" fmla="*/ 6174051 w 12191996"/>
              <a:gd name="connsiteY126" fmla="*/ 4929503 h 5102540"/>
              <a:gd name="connsiteX127" fmla="*/ 6105788 w 12191996"/>
              <a:gd name="connsiteY127" fmla="*/ 4926328 h 5102540"/>
              <a:gd name="connsiteX128" fmla="*/ 6095998 w 12191996"/>
              <a:gd name="connsiteY128" fmla="*/ 4926783 h 5102540"/>
              <a:gd name="connsiteX129" fmla="*/ 6086208 w 12191996"/>
              <a:gd name="connsiteY129" fmla="*/ 4926328 h 5102540"/>
              <a:gd name="connsiteX130" fmla="*/ 6017946 w 12191996"/>
              <a:gd name="connsiteY130" fmla="*/ 4929503 h 5102540"/>
              <a:gd name="connsiteX131" fmla="*/ 5957620 w 12191996"/>
              <a:gd name="connsiteY131" fmla="*/ 4935853 h 5102540"/>
              <a:gd name="connsiteX132" fmla="*/ 5905233 w 12191996"/>
              <a:gd name="connsiteY132" fmla="*/ 4946965 h 5102540"/>
              <a:gd name="connsiteX133" fmla="*/ 5859195 w 12191996"/>
              <a:gd name="connsiteY133" fmla="*/ 4962840 h 5102540"/>
              <a:gd name="connsiteX134" fmla="*/ 5817920 w 12191996"/>
              <a:gd name="connsiteY134" fmla="*/ 4978715 h 5102540"/>
              <a:gd name="connsiteX135" fmla="*/ 5781407 w 12191996"/>
              <a:gd name="connsiteY135" fmla="*/ 4994590 h 5102540"/>
              <a:gd name="connsiteX136" fmla="*/ 5743307 w 12191996"/>
              <a:gd name="connsiteY136" fmla="*/ 5013640 h 5102540"/>
              <a:gd name="connsiteX137" fmla="*/ 5705208 w 12191996"/>
              <a:gd name="connsiteY137" fmla="*/ 5032690 h 5102540"/>
              <a:gd name="connsiteX138" fmla="*/ 5668695 w 12191996"/>
              <a:gd name="connsiteY138" fmla="*/ 5051740 h 5102540"/>
              <a:gd name="connsiteX139" fmla="*/ 5627420 w 12191996"/>
              <a:gd name="connsiteY139" fmla="*/ 5067615 h 5102540"/>
              <a:gd name="connsiteX140" fmla="*/ 5581382 w 12191996"/>
              <a:gd name="connsiteY140" fmla="*/ 5081903 h 5102540"/>
              <a:gd name="connsiteX141" fmla="*/ 5528995 w 12191996"/>
              <a:gd name="connsiteY141" fmla="*/ 5093015 h 5102540"/>
              <a:gd name="connsiteX142" fmla="*/ 5468670 w 12191996"/>
              <a:gd name="connsiteY142" fmla="*/ 5100953 h 5102540"/>
              <a:gd name="connsiteX143" fmla="*/ 5410198 w 12191996"/>
              <a:gd name="connsiteY143" fmla="*/ 5102313 h 5102540"/>
              <a:gd name="connsiteX144" fmla="*/ 5351726 w 12191996"/>
              <a:gd name="connsiteY144" fmla="*/ 5100953 h 5102540"/>
              <a:gd name="connsiteX145" fmla="*/ 5291400 w 12191996"/>
              <a:gd name="connsiteY145" fmla="*/ 5093015 h 5102540"/>
              <a:gd name="connsiteX146" fmla="*/ 5239013 w 12191996"/>
              <a:gd name="connsiteY146" fmla="*/ 5081903 h 5102540"/>
              <a:gd name="connsiteX147" fmla="*/ 5192976 w 12191996"/>
              <a:gd name="connsiteY147" fmla="*/ 5067615 h 5102540"/>
              <a:gd name="connsiteX148" fmla="*/ 5151700 w 12191996"/>
              <a:gd name="connsiteY148" fmla="*/ 5051740 h 5102540"/>
              <a:gd name="connsiteX149" fmla="*/ 5115188 w 12191996"/>
              <a:gd name="connsiteY149" fmla="*/ 5032690 h 5102540"/>
              <a:gd name="connsiteX150" fmla="*/ 5077089 w 12191996"/>
              <a:gd name="connsiteY150" fmla="*/ 5013640 h 5102540"/>
              <a:gd name="connsiteX151" fmla="*/ 5038988 w 12191996"/>
              <a:gd name="connsiteY151" fmla="*/ 4994590 h 5102540"/>
              <a:gd name="connsiteX152" fmla="*/ 5002476 w 12191996"/>
              <a:gd name="connsiteY152" fmla="*/ 4978715 h 5102540"/>
              <a:gd name="connsiteX153" fmla="*/ 4961200 w 12191996"/>
              <a:gd name="connsiteY153" fmla="*/ 4962840 h 5102540"/>
              <a:gd name="connsiteX154" fmla="*/ 4915164 w 12191996"/>
              <a:gd name="connsiteY154" fmla="*/ 4946965 h 5102540"/>
              <a:gd name="connsiteX155" fmla="*/ 4862776 w 12191996"/>
              <a:gd name="connsiteY155" fmla="*/ 4935853 h 5102540"/>
              <a:gd name="connsiteX156" fmla="*/ 4802452 w 12191996"/>
              <a:gd name="connsiteY156" fmla="*/ 4929503 h 5102540"/>
              <a:gd name="connsiteX157" fmla="*/ 4734188 w 12191996"/>
              <a:gd name="connsiteY157" fmla="*/ 4926328 h 5102540"/>
              <a:gd name="connsiteX158" fmla="*/ 4665927 w 12191996"/>
              <a:gd name="connsiteY158" fmla="*/ 4929503 h 5102540"/>
              <a:gd name="connsiteX159" fmla="*/ 4605601 w 12191996"/>
              <a:gd name="connsiteY159" fmla="*/ 4935853 h 5102540"/>
              <a:gd name="connsiteX160" fmla="*/ 4553214 w 12191996"/>
              <a:gd name="connsiteY160" fmla="*/ 4946965 h 5102540"/>
              <a:gd name="connsiteX161" fmla="*/ 4507176 w 12191996"/>
              <a:gd name="connsiteY161" fmla="*/ 4962840 h 5102540"/>
              <a:gd name="connsiteX162" fmla="*/ 4465901 w 12191996"/>
              <a:gd name="connsiteY162" fmla="*/ 4978715 h 5102540"/>
              <a:gd name="connsiteX163" fmla="*/ 4429388 w 12191996"/>
              <a:gd name="connsiteY163" fmla="*/ 4994590 h 5102540"/>
              <a:gd name="connsiteX164" fmla="*/ 4353188 w 12191996"/>
              <a:gd name="connsiteY164" fmla="*/ 5032690 h 5102540"/>
              <a:gd name="connsiteX165" fmla="*/ 4316676 w 12191996"/>
              <a:gd name="connsiteY165" fmla="*/ 5051740 h 5102540"/>
              <a:gd name="connsiteX166" fmla="*/ 4275401 w 12191996"/>
              <a:gd name="connsiteY166" fmla="*/ 5067615 h 5102540"/>
              <a:gd name="connsiteX167" fmla="*/ 4229363 w 12191996"/>
              <a:gd name="connsiteY167" fmla="*/ 5081903 h 5102540"/>
              <a:gd name="connsiteX168" fmla="*/ 4176976 w 12191996"/>
              <a:gd name="connsiteY168" fmla="*/ 5093015 h 5102540"/>
              <a:gd name="connsiteX169" fmla="*/ 4116651 w 12191996"/>
              <a:gd name="connsiteY169" fmla="*/ 5100953 h 5102540"/>
              <a:gd name="connsiteX170" fmla="*/ 4048388 w 12191996"/>
              <a:gd name="connsiteY170" fmla="*/ 5102540 h 5102540"/>
              <a:gd name="connsiteX171" fmla="*/ 3980126 w 12191996"/>
              <a:gd name="connsiteY171" fmla="*/ 5100953 h 5102540"/>
              <a:gd name="connsiteX172" fmla="*/ 3919801 w 12191996"/>
              <a:gd name="connsiteY172" fmla="*/ 5093015 h 5102540"/>
              <a:gd name="connsiteX173" fmla="*/ 3867413 w 12191996"/>
              <a:gd name="connsiteY173" fmla="*/ 5081903 h 5102540"/>
              <a:gd name="connsiteX174" fmla="*/ 3821376 w 12191996"/>
              <a:gd name="connsiteY174" fmla="*/ 5067615 h 5102540"/>
              <a:gd name="connsiteX175" fmla="*/ 3780101 w 12191996"/>
              <a:gd name="connsiteY175" fmla="*/ 5051740 h 5102540"/>
              <a:gd name="connsiteX176" fmla="*/ 3743588 w 12191996"/>
              <a:gd name="connsiteY176" fmla="*/ 5032690 h 5102540"/>
              <a:gd name="connsiteX177" fmla="*/ 3705488 w 12191996"/>
              <a:gd name="connsiteY177" fmla="*/ 5013640 h 5102540"/>
              <a:gd name="connsiteX178" fmla="*/ 3667388 w 12191996"/>
              <a:gd name="connsiteY178" fmla="*/ 4994590 h 5102540"/>
              <a:gd name="connsiteX179" fmla="*/ 3630876 w 12191996"/>
              <a:gd name="connsiteY179" fmla="*/ 4978715 h 5102540"/>
              <a:gd name="connsiteX180" fmla="*/ 3589601 w 12191996"/>
              <a:gd name="connsiteY180" fmla="*/ 4962840 h 5102540"/>
              <a:gd name="connsiteX181" fmla="*/ 3543563 w 12191996"/>
              <a:gd name="connsiteY181" fmla="*/ 4946965 h 5102540"/>
              <a:gd name="connsiteX182" fmla="*/ 3491176 w 12191996"/>
              <a:gd name="connsiteY182" fmla="*/ 4935853 h 5102540"/>
              <a:gd name="connsiteX183" fmla="*/ 3430851 w 12191996"/>
              <a:gd name="connsiteY183" fmla="*/ 4929503 h 5102540"/>
              <a:gd name="connsiteX184" fmla="*/ 3361001 w 12191996"/>
              <a:gd name="connsiteY184" fmla="*/ 4926328 h 5102540"/>
              <a:gd name="connsiteX185" fmla="*/ 3294326 w 12191996"/>
              <a:gd name="connsiteY185" fmla="*/ 4929503 h 5102540"/>
              <a:gd name="connsiteX186" fmla="*/ 3234001 w 12191996"/>
              <a:gd name="connsiteY186" fmla="*/ 4935853 h 5102540"/>
              <a:gd name="connsiteX187" fmla="*/ 3181613 w 12191996"/>
              <a:gd name="connsiteY187" fmla="*/ 4946965 h 5102540"/>
              <a:gd name="connsiteX188" fmla="*/ 3135576 w 12191996"/>
              <a:gd name="connsiteY188" fmla="*/ 4962840 h 5102540"/>
              <a:gd name="connsiteX189" fmla="*/ 3094301 w 12191996"/>
              <a:gd name="connsiteY189" fmla="*/ 4978715 h 5102540"/>
              <a:gd name="connsiteX190" fmla="*/ 3057788 w 12191996"/>
              <a:gd name="connsiteY190" fmla="*/ 4994590 h 5102540"/>
              <a:gd name="connsiteX191" fmla="*/ 3019688 w 12191996"/>
              <a:gd name="connsiteY191" fmla="*/ 5013640 h 5102540"/>
              <a:gd name="connsiteX192" fmla="*/ 2981588 w 12191996"/>
              <a:gd name="connsiteY192" fmla="*/ 5032690 h 5102540"/>
              <a:gd name="connsiteX193" fmla="*/ 2945076 w 12191996"/>
              <a:gd name="connsiteY193" fmla="*/ 5051740 h 5102540"/>
              <a:gd name="connsiteX194" fmla="*/ 2903801 w 12191996"/>
              <a:gd name="connsiteY194" fmla="*/ 5067615 h 5102540"/>
              <a:gd name="connsiteX195" fmla="*/ 2857763 w 12191996"/>
              <a:gd name="connsiteY195" fmla="*/ 5081903 h 5102540"/>
              <a:gd name="connsiteX196" fmla="*/ 2805376 w 12191996"/>
              <a:gd name="connsiteY196" fmla="*/ 5093015 h 5102540"/>
              <a:gd name="connsiteX197" fmla="*/ 2745051 w 12191996"/>
              <a:gd name="connsiteY197" fmla="*/ 5100953 h 5102540"/>
              <a:gd name="connsiteX198" fmla="*/ 2676788 w 12191996"/>
              <a:gd name="connsiteY198" fmla="*/ 5102540 h 5102540"/>
              <a:gd name="connsiteX199" fmla="*/ 2608526 w 12191996"/>
              <a:gd name="connsiteY199" fmla="*/ 5100953 h 5102540"/>
              <a:gd name="connsiteX200" fmla="*/ 2548201 w 12191996"/>
              <a:gd name="connsiteY200" fmla="*/ 5093015 h 5102540"/>
              <a:gd name="connsiteX201" fmla="*/ 2495813 w 12191996"/>
              <a:gd name="connsiteY201" fmla="*/ 5081903 h 5102540"/>
              <a:gd name="connsiteX202" fmla="*/ 2449776 w 12191996"/>
              <a:gd name="connsiteY202" fmla="*/ 5067615 h 5102540"/>
              <a:gd name="connsiteX203" fmla="*/ 2408501 w 12191996"/>
              <a:gd name="connsiteY203" fmla="*/ 5051740 h 5102540"/>
              <a:gd name="connsiteX204" fmla="*/ 2371988 w 12191996"/>
              <a:gd name="connsiteY204" fmla="*/ 5032690 h 5102540"/>
              <a:gd name="connsiteX205" fmla="*/ 2333888 w 12191996"/>
              <a:gd name="connsiteY205" fmla="*/ 5013640 h 5102540"/>
              <a:gd name="connsiteX206" fmla="*/ 2295788 w 12191996"/>
              <a:gd name="connsiteY206" fmla="*/ 4994590 h 5102540"/>
              <a:gd name="connsiteX207" fmla="*/ 2259276 w 12191996"/>
              <a:gd name="connsiteY207" fmla="*/ 4978715 h 5102540"/>
              <a:gd name="connsiteX208" fmla="*/ 2218001 w 12191996"/>
              <a:gd name="connsiteY208" fmla="*/ 4962840 h 5102540"/>
              <a:gd name="connsiteX209" fmla="*/ 2171963 w 12191996"/>
              <a:gd name="connsiteY209" fmla="*/ 4946965 h 5102540"/>
              <a:gd name="connsiteX210" fmla="*/ 2119576 w 12191996"/>
              <a:gd name="connsiteY210" fmla="*/ 4935853 h 5102540"/>
              <a:gd name="connsiteX211" fmla="*/ 2059251 w 12191996"/>
              <a:gd name="connsiteY211" fmla="*/ 4929503 h 5102540"/>
              <a:gd name="connsiteX212" fmla="*/ 1990988 w 12191996"/>
              <a:gd name="connsiteY212" fmla="*/ 4926328 h 5102540"/>
              <a:gd name="connsiteX213" fmla="*/ 1922726 w 12191996"/>
              <a:gd name="connsiteY213" fmla="*/ 4929503 h 5102540"/>
              <a:gd name="connsiteX214" fmla="*/ 1862401 w 12191996"/>
              <a:gd name="connsiteY214" fmla="*/ 4935853 h 5102540"/>
              <a:gd name="connsiteX215" fmla="*/ 1810013 w 12191996"/>
              <a:gd name="connsiteY215" fmla="*/ 4946965 h 5102540"/>
              <a:gd name="connsiteX216" fmla="*/ 1763976 w 12191996"/>
              <a:gd name="connsiteY216" fmla="*/ 4962840 h 5102540"/>
              <a:gd name="connsiteX217" fmla="*/ 1722701 w 12191996"/>
              <a:gd name="connsiteY217" fmla="*/ 4978715 h 5102540"/>
              <a:gd name="connsiteX218" fmla="*/ 1686188 w 12191996"/>
              <a:gd name="connsiteY218" fmla="*/ 4994590 h 5102540"/>
              <a:gd name="connsiteX219" fmla="*/ 1648088 w 12191996"/>
              <a:gd name="connsiteY219" fmla="*/ 5013640 h 5102540"/>
              <a:gd name="connsiteX220" fmla="*/ 1609988 w 12191996"/>
              <a:gd name="connsiteY220" fmla="*/ 5032690 h 5102540"/>
              <a:gd name="connsiteX221" fmla="*/ 1573476 w 12191996"/>
              <a:gd name="connsiteY221" fmla="*/ 5051740 h 5102540"/>
              <a:gd name="connsiteX222" fmla="*/ 1532201 w 12191996"/>
              <a:gd name="connsiteY222" fmla="*/ 5067615 h 5102540"/>
              <a:gd name="connsiteX223" fmla="*/ 1486163 w 12191996"/>
              <a:gd name="connsiteY223" fmla="*/ 5081903 h 5102540"/>
              <a:gd name="connsiteX224" fmla="*/ 1433776 w 12191996"/>
              <a:gd name="connsiteY224" fmla="*/ 5093015 h 5102540"/>
              <a:gd name="connsiteX225" fmla="*/ 1373451 w 12191996"/>
              <a:gd name="connsiteY225" fmla="*/ 5100953 h 5102540"/>
              <a:gd name="connsiteX226" fmla="*/ 1305188 w 12191996"/>
              <a:gd name="connsiteY226" fmla="*/ 5102540 h 5102540"/>
              <a:gd name="connsiteX227" fmla="*/ 1236926 w 12191996"/>
              <a:gd name="connsiteY227" fmla="*/ 5100953 h 5102540"/>
              <a:gd name="connsiteX228" fmla="*/ 1176601 w 12191996"/>
              <a:gd name="connsiteY228" fmla="*/ 5093015 h 5102540"/>
              <a:gd name="connsiteX229" fmla="*/ 1124213 w 12191996"/>
              <a:gd name="connsiteY229" fmla="*/ 5081903 h 5102540"/>
              <a:gd name="connsiteX230" fmla="*/ 1078176 w 12191996"/>
              <a:gd name="connsiteY230" fmla="*/ 5067615 h 5102540"/>
              <a:gd name="connsiteX231" fmla="*/ 1036901 w 12191996"/>
              <a:gd name="connsiteY231" fmla="*/ 5051740 h 5102540"/>
              <a:gd name="connsiteX232" fmla="*/ 1000388 w 12191996"/>
              <a:gd name="connsiteY232" fmla="*/ 5032690 h 5102540"/>
              <a:gd name="connsiteX233" fmla="*/ 962288 w 12191996"/>
              <a:gd name="connsiteY233" fmla="*/ 5013640 h 5102540"/>
              <a:gd name="connsiteX234" fmla="*/ 924188 w 12191996"/>
              <a:gd name="connsiteY234" fmla="*/ 4994590 h 5102540"/>
              <a:gd name="connsiteX235" fmla="*/ 887676 w 12191996"/>
              <a:gd name="connsiteY235" fmla="*/ 4978715 h 5102540"/>
              <a:gd name="connsiteX236" fmla="*/ 846401 w 12191996"/>
              <a:gd name="connsiteY236" fmla="*/ 4962840 h 5102540"/>
              <a:gd name="connsiteX237" fmla="*/ 800363 w 12191996"/>
              <a:gd name="connsiteY237" fmla="*/ 4946965 h 5102540"/>
              <a:gd name="connsiteX238" fmla="*/ 747976 w 12191996"/>
              <a:gd name="connsiteY238" fmla="*/ 4935853 h 5102540"/>
              <a:gd name="connsiteX239" fmla="*/ 687651 w 12191996"/>
              <a:gd name="connsiteY239" fmla="*/ 4929503 h 5102540"/>
              <a:gd name="connsiteX240" fmla="*/ 619388 w 12191996"/>
              <a:gd name="connsiteY240" fmla="*/ 4926328 h 5102540"/>
              <a:gd name="connsiteX241" fmla="*/ 551126 w 12191996"/>
              <a:gd name="connsiteY241" fmla="*/ 4929503 h 5102540"/>
              <a:gd name="connsiteX242" fmla="*/ 490801 w 12191996"/>
              <a:gd name="connsiteY242" fmla="*/ 4935853 h 5102540"/>
              <a:gd name="connsiteX243" fmla="*/ 438413 w 12191996"/>
              <a:gd name="connsiteY243" fmla="*/ 4946965 h 5102540"/>
              <a:gd name="connsiteX244" fmla="*/ 392376 w 12191996"/>
              <a:gd name="connsiteY244" fmla="*/ 4962840 h 5102540"/>
              <a:gd name="connsiteX245" fmla="*/ 351101 w 12191996"/>
              <a:gd name="connsiteY245" fmla="*/ 4978715 h 5102540"/>
              <a:gd name="connsiteX246" fmla="*/ 314588 w 12191996"/>
              <a:gd name="connsiteY246" fmla="*/ 4994590 h 5102540"/>
              <a:gd name="connsiteX247" fmla="*/ 276488 w 12191996"/>
              <a:gd name="connsiteY247" fmla="*/ 5013640 h 5102540"/>
              <a:gd name="connsiteX248" fmla="*/ 238388 w 12191996"/>
              <a:gd name="connsiteY248" fmla="*/ 5032690 h 5102540"/>
              <a:gd name="connsiteX249" fmla="*/ 201876 w 12191996"/>
              <a:gd name="connsiteY249" fmla="*/ 5051740 h 5102540"/>
              <a:gd name="connsiteX250" fmla="*/ 160601 w 12191996"/>
              <a:gd name="connsiteY250" fmla="*/ 5067615 h 5102540"/>
              <a:gd name="connsiteX251" fmla="*/ 114563 w 12191996"/>
              <a:gd name="connsiteY251" fmla="*/ 5081903 h 5102540"/>
              <a:gd name="connsiteX252" fmla="*/ 62176 w 12191996"/>
              <a:gd name="connsiteY252" fmla="*/ 5093015 h 5102540"/>
              <a:gd name="connsiteX253" fmla="*/ 1851 w 12191996"/>
              <a:gd name="connsiteY253" fmla="*/ 5100953 h 5102540"/>
              <a:gd name="connsiteX254" fmla="*/ 0 w 12191996"/>
              <a:gd name="connsiteY254" fmla="*/ 5100996 h 5102540"/>
              <a:gd name="connsiteX255" fmla="*/ 0 w 12191996"/>
              <a:gd name="connsiteY255" fmla="*/ 0 h 5102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</a:cxnLst>
            <a:rect l="l" t="t" r="r" b="b"/>
            <a:pathLst>
              <a:path w="12191996" h="5102540">
                <a:moveTo>
                  <a:pt x="0" y="0"/>
                </a:moveTo>
                <a:lnTo>
                  <a:pt x="12191996" y="0"/>
                </a:lnTo>
                <a:lnTo>
                  <a:pt x="12191996" y="5100996"/>
                </a:lnTo>
                <a:lnTo>
                  <a:pt x="12190145" y="5100953"/>
                </a:lnTo>
                <a:lnTo>
                  <a:pt x="12129819" y="5093016"/>
                </a:lnTo>
                <a:lnTo>
                  <a:pt x="12077431" y="5081903"/>
                </a:lnTo>
                <a:lnTo>
                  <a:pt x="12031395" y="5067615"/>
                </a:lnTo>
                <a:lnTo>
                  <a:pt x="11990119" y="5051740"/>
                </a:lnTo>
                <a:lnTo>
                  <a:pt x="11953607" y="5032690"/>
                </a:lnTo>
                <a:lnTo>
                  <a:pt x="11915507" y="5013640"/>
                </a:lnTo>
                <a:lnTo>
                  <a:pt x="11877407" y="4994590"/>
                </a:lnTo>
                <a:lnTo>
                  <a:pt x="11840895" y="4978715"/>
                </a:lnTo>
                <a:lnTo>
                  <a:pt x="11799619" y="4962840"/>
                </a:lnTo>
                <a:lnTo>
                  <a:pt x="11753581" y="4946965"/>
                </a:lnTo>
                <a:lnTo>
                  <a:pt x="11701195" y="4935853"/>
                </a:lnTo>
                <a:lnTo>
                  <a:pt x="11640869" y="4929503"/>
                </a:lnTo>
                <a:lnTo>
                  <a:pt x="11572607" y="4926328"/>
                </a:lnTo>
                <a:lnTo>
                  <a:pt x="11504345" y="4929503"/>
                </a:lnTo>
                <a:lnTo>
                  <a:pt x="11444019" y="4935853"/>
                </a:lnTo>
                <a:lnTo>
                  <a:pt x="11391631" y="4946965"/>
                </a:lnTo>
                <a:lnTo>
                  <a:pt x="11345595" y="4962840"/>
                </a:lnTo>
                <a:lnTo>
                  <a:pt x="11304319" y="4978715"/>
                </a:lnTo>
                <a:lnTo>
                  <a:pt x="11267807" y="4994590"/>
                </a:lnTo>
                <a:lnTo>
                  <a:pt x="11229707" y="5013640"/>
                </a:lnTo>
                <a:lnTo>
                  <a:pt x="11191607" y="5032690"/>
                </a:lnTo>
                <a:lnTo>
                  <a:pt x="11155095" y="5051740"/>
                </a:lnTo>
                <a:lnTo>
                  <a:pt x="11113819" y="5067615"/>
                </a:lnTo>
                <a:lnTo>
                  <a:pt x="11067781" y="5081903"/>
                </a:lnTo>
                <a:lnTo>
                  <a:pt x="11015395" y="5093015"/>
                </a:lnTo>
                <a:lnTo>
                  <a:pt x="10955069" y="5100953"/>
                </a:lnTo>
                <a:lnTo>
                  <a:pt x="10886807" y="5102540"/>
                </a:lnTo>
                <a:lnTo>
                  <a:pt x="10818545" y="5100953"/>
                </a:lnTo>
                <a:lnTo>
                  <a:pt x="10758219" y="5093015"/>
                </a:lnTo>
                <a:lnTo>
                  <a:pt x="10705831" y="5081903"/>
                </a:lnTo>
                <a:lnTo>
                  <a:pt x="10659795" y="5067615"/>
                </a:lnTo>
                <a:lnTo>
                  <a:pt x="10618519" y="5051740"/>
                </a:lnTo>
                <a:lnTo>
                  <a:pt x="10582007" y="5032690"/>
                </a:lnTo>
                <a:lnTo>
                  <a:pt x="10543907" y="5013640"/>
                </a:lnTo>
                <a:lnTo>
                  <a:pt x="10505807" y="4994590"/>
                </a:lnTo>
                <a:lnTo>
                  <a:pt x="10469295" y="4978715"/>
                </a:lnTo>
                <a:lnTo>
                  <a:pt x="10428019" y="4962840"/>
                </a:lnTo>
                <a:lnTo>
                  <a:pt x="10381981" y="4946965"/>
                </a:lnTo>
                <a:lnTo>
                  <a:pt x="10329595" y="4935853"/>
                </a:lnTo>
                <a:lnTo>
                  <a:pt x="10269269" y="4929503"/>
                </a:lnTo>
                <a:lnTo>
                  <a:pt x="10201007" y="4926328"/>
                </a:lnTo>
                <a:lnTo>
                  <a:pt x="10132745" y="4929503"/>
                </a:lnTo>
                <a:lnTo>
                  <a:pt x="10072419" y="4935853"/>
                </a:lnTo>
                <a:lnTo>
                  <a:pt x="10020031" y="4946965"/>
                </a:lnTo>
                <a:lnTo>
                  <a:pt x="9973995" y="4962840"/>
                </a:lnTo>
                <a:lnTo>
                  <a:pt x="9932719" y="4978715"/>
                </a:lnTo>
                <a:lnTo>
                  <a:pt x="9896207" y="4994590"/>
                </a:lnTo>
                <a:lnTo>
                  <a:pt x="9820007" y="5032690"/>
                </a:lnTo>
                <a:lnTo>
                  <a:pt x="9783495" y="5051740"/>
                </a:lnTo>
                <a:lnTo>
                  <a:pt x="9742219" y="5067615"/>
                </a:lnTo>
                <a:lnTo>
                  <a:pt x="9696181" y="5081903"/>
                </a:lnTo>
                <a:lnTo>
                  <a:pt x="9643795" y="5093015"/>
                </a:lnTo>
                <a:lnTo>
                  <a:pt x="9583469" y="5100953"/>
                </a:lnTo>
                <a:lnTo>
                  <a:pt x="9515207" y="5102540"/>
                </a:lnTo>
                <a:lnTo>
                  <a:pt x="9446945" y="5100953"/>
                </a:lnTo>
                <a:lnTo>
                  <a:pt x="9386619" y="5093015"/>
                </a:lnTo>
                <a:lnTo>
                  <a:pt x="9334231" y="5081903"/>
                </a:lnTo>
                <a:lnTo>
                  <a:pt x="9288195" y="5067615"/>
                </a:lnTo>
                <a:lnTo>
                  <a:pt x="9246919" y="5051740"/>
                </a:lnTo>
                <a:lnTo>
                  <a:pt x="9210407" y="5032690"/>
                </a:lnTo>
                <a:lnTo>
                  <a:pt x="9172307" y="5013640"/>
                </a:lnTo>
                <a:lnTo>
                  <a:pt x="9134207" y="4994590"/>
                </a:lnTo>
                <a:lnTo>
                  <a:pt x="9097695" y="4978715"/>
                </a:lnTo>
                <a:lnTo>
                  <a:pt x="9056419" y="4962840"/>
                </a:lnTo>
                <a:lnTo>
                  <a:pt x="9010381" y="4946965"/>
                </a:lnTo>
                <a:lnTo>
                  <a:pt x="8957995" y="4935853"/>
                </a:lnTo>
                <a:lnTo>
                  <a:pt x="8897669" y="4929503"/>
                </a:lnTo>
                <a:lnTo>
                  <a:pt x="8827819" y="4926328"/>
                </a:lnTo>
                <a:lnTo>
                  <a:pt x="8761145" y="4929503"/>
                </a:lnTo>
                <a:lnTo>
                  <a:pt x="8700819" y="4935853"/>
                </a:lnTo>
                <a:lnTo>
                  <a:pt x="8648431" y="4946965"/>
                </a:lnTo>
                <a:lnTo>
                  <a:pt x="8602395" y="4962840"/>
                </a:lnTo>
                <a:lnTo>
                  <a:pt x="8561119" y="4978715"/>
                </a:lnTo>
                <a:lnTo>
                  <a:pt x="8524607" y="4994590"/>
                </a:lnTo>
                <a:lnTo>
                  <a:pt x="8486507" y="5013640"/>
                </a:lnTo>
                <a:lnTo>
                  <a:pt x="8448407" y="5032690"/>
                </a:lnTo>
                <a:lnTo>
                  <a:pt x="8411895" y="5051740"/>
                </a:lnTo>
                <a:lnTo>
                  <a:pt x="8370620" y="5067615"/>
                </a:lnTo>
                <a:lnTo>
                  <a:pt x="8324582" y="5081903"/>
                </a:lnTo>
                <a:lnTo>
                  <a:pt x="8272195" y="5093015"/>
                </a:lnTo>
                <a:lnTo>
                  <a:pt x="8211870" y="5100953"/>
                </a:lnTo>
                <a:lnTo>
                  <a:pt x="8143607" y="5102540"/>
                </a:lnTo>
                <a:lnTo>
                  <a:pt x="8075345" y="5100953"/>
                </a:lnTo>
                <a:lnTo>
                  <a:pt x="8015020" y="5093015"/>
                </a:lnTo>
                <a:lnTo>
                  <a:pt x="7962632" y="5081903"/>
                </a:lnTo>
                <a:lnTo>
                  <a:pt x="7916595" y="5067615"/>
                </a:lnTo>
                <a:lnTo>
                  <a:pt x="7875320" y="5051740"/>
                </a:lnTo>
                <a:lnTo>
                  <a:pt x="7838807" y="5032690"/>
                </a:lnTo>
                <a:lnTo>
                  <a:pt x="7800707" y="5013640"/>
                </a:lnTo>
                <a:lnTo>
                  <a:pt x="7762607" y="4994590"/>
                </a:lnTo>
                <a:lnTo>
                  <a:pt x="7726095" y="4978715"/>
                </a:lnTo>
                <a:lnTo>
                  <a:pt x="7684820" y="4962840"/>
                </a:lnTo>
                <a:lnTo>
                  <a:pt x="7638782" y="4946965"/>
                </a:lnTo>
                <a:lnTo>
                  <a:pt x="7586395" y="4935853"/>
                </a:lnTo>
                <a:lnTo>
                  <a:pt x="7526070" y="4929503"/>
                </a:lnTo>
                <a:lnTo>
                  <a:pt x="7457807" y="4926328"/>
                </a:lnTo>
                <a:lnTo>
                  <a:pt x="7389545" y="4929503"/>
                </a:lnTo>
                <a:lnTo>
                  <a:pt x="7329220" y="4935853"/>
                </a:lnTo>
                <a:lnTo>
                  <a:pt x="7276832" y="4946965"/>
                </a:lnTo>
                <a:lnTo>
                  <a:pt x="7230795" y="4962840"/>
                </a:lnTo>
                <a:lnTo>
                  <a:pt x="7189520" y="4978715"/>
                </a:lnTo>
                <a:lnTo>
                  <a:pt x="7153007" y="4994590"/>
                </a:lnTo>
                <a:lnTo>
                  <a:pt x="7114907" y="5013640"/>
                </a:lnTo>
                <a:lnTo>
                  <a:pt x="7076807" y="5032690"/>
                </a:lnTo>
                <a:lnTo>
                  <a:pt x="7040295" y="5051740"/>
                </a:lnTo>
                <a:lnTo>
                  <a:pt x="6999020" y="5067615"/>
                </a:lnTo>
                <a:lnTo>
                  <a:pt x="6952982" y="5081903"/>
                </a:lnTo>
                <a:lnTo>
                  <a:pt x="6900595" y="5093015"/>
                </a:lnTo>
                <a:lnTo>
                  <a:pt x="6840270" y="5100953"/>
                </a:lnTo>
                <a:lnTo>
                  <a:pt x="6781798" y="5102313"/>
                </a:lnTo>
                <a:lnTo>
                  <a:pt x="6723326" y="5100953"/>
                </a:lnTo>
                <a:lnTo>
                  <a:pt x="6663001" y="5093015"/>
                </a:lnTo>
                <a:lnTo>
                  <a:pt x="6610613" y="5081903"/>
                </a:lnTo>
                <a:lnTo>
                  <a:pt x="6564576" y="5067615"/>
                </a:lnTo>
                <a:lnTo>
                  <a:pt x="6523301" y="5051740"/>
                </a:lnTo>
                <a:lnTo>
                  <a:pt x="6486788" y="5032690"/>
                </a:lnTo>
                <a:lnTo>
                  <a:pt x="6448688" y="5013640"/>
                </a:lnTo>
                <a:lnTo>
                  <a:pt x="6410588" y="4994590"/>
                </a:lnTo>
                <a:lnTo>
                  <a:pt x="6374076" y="4978715"/>
                </a:lnTo>
                <a:lnTo>
                  <a:pt x="6332801" y="4962840"/>
                </a:lnTo>
                <a:lnTo>
                  <a:pt x="6286763" y="4946965"/>
                </a:lnTo>
                <a:lnTo>
                  <a:pt x="6234376" y="4935853"/>
                </a:lnTo>
                <a:lnTo>
                  <a:pt x="6174051" y="4929503"/>
                </a:lnTo>
                <a:lnTo>
                  <a:pt x="6105788" y="4926328"/>
                </a:lnTo>
                <a:lnTo>
                  <a:pt x="6095998" y="4926783"/>
                </a:lnTo>
                <a:lnTo>
                  <a:pt x="6086208" y="4926328"/>
                </a:lnTo>
                <a:lnTo>
                  <a:pt x="6017946" y="4929503"/>
                </a:lnTo>
                <a:lnTo>
                  <a:pt x="5957620" y="4935853"/>
                </a:lnTo>
                <a:lnTo>
                  <a:pt x="5905233" y="4946965"/>
                </a:lnTo>
                <a:lnTo>
                  <a:pt x="5859195" y="4962840"/>
                </a:lnTo>
                <a:lnTo>
                  <a:pt x="5817920" y="4978715"/>
                </a:lnTo>
                <a:lnTo>
                  <a:pt x="5781407" y="4994590"/>
                </a:lnTo>
                <a:lnTo>
                  <a:pt x="5743307" y="5013640"/>
                </a:lnTo>
                <a:lnTo>
                  <a:pt x="5705208" y="5032690"/>
                </a:lnTo>
                <a:lnTo>
                  <a:pt x="5668695" y="5051740"/>
                </a:lnTo>
                <a:lnTo>
                  <a:pt x="5627420" y="5067615"/>
                </a:lnTo>
                <a:lnTo>
                  <a:pt x="5581382" y="5081903"/>
                </a:lnTo>
                <a:lnTo>
                  <a:pt x="5528995" y="5093015"/>
                </a:lnTo>
                <a:lnTo>
                  <a:pt x="5468670" y="5100953"/>
                </a:lnTo>
                <a:lnTo>
                  <a:pt x="5410198" y="5102313"/>
                </a:lnTo>
                <a:lnTo>
                  <a:pt x="5351726" y="5100953"/>
                </a:lnTo>
                <a:lnTo>
                  <a:pt x="5291400" y="5093015"/>
                </a:lnTo>
                <a:lnTo>
                  <a:pt x="5239013" y="5081903"/>
                </a:lnTo>
                <a:lnTo>
                  <a:pt x="5192976" y="5067615"/>
                </a:lnTo>
                <a:lnTo>
                  <a:pt x="5151700" y="5051740"/>
                </a:lnTo>
                <a:lnTo>
                  <a:pt x="5115188" y="5032690"/>
                </a:lnTo>
                <a:lnTo>
                  <a:pt x="5077089" y="5013640"/>
                </a:lnTo>
                <a:lnTo>
                  <a:pt x="5038988" y="4994590"/>
                </a:lnTo>
                <a:lnTo>
                  <a:pt x="5002476" y="4978715"/>
                </a:lnTo>
                <a:lnTo>
                  <a:pt x="4961200" y="4962840"/>
                </a:lnTo>
                <a:lnTo>
                  <a:pt x="4915164" y="4946965"/>
                </a:lnTo>
                <a:lnTo>
                  <a:pt x="4862776" y="4935853"/>
                </a:lnTo>
                <a:lnTo>
                  <a:pt x="4802452" y="4929503"/>
                </a:lnTo>
                <a:lnTo>
                  <a:pt x="4734188" y="4926328"/>
                </a:lnTo>
                <a:lnTo>
                  <a:pt x="4665927" y="4929503"/>
                </a:lnTo>
                <a:lnTo>
                  <a:pt x="4605601" y="4935853"/>
                </a:lnTo>
                <a:lnTo>
                  <a:pt x="4553214" y="4946965"/>
                </a:lnTo>
                <a:lnTo>
                  <a:pt x="4507176" y="4962840"/>
                </a:lnTo>
                <a:lnTo>
                  <a:pt x="4465901" y="4978715"/>
                </a:lnTo>
                <a:lnTo>
                  <a:pt x="4429388" y="4994590"/>
                </a:lnTo>
                <a:lnTo>
                  <a:pt x="4353188" y="5032690"/>
                </a:lnTo>
                <a:lnTo>
                  <a:pt x="4316676" y="5051740"/>
                </a:lnTo>
                <a:lnTo>
                  <a:pt x="4275401" y="5067615"/>
                </a:lnTo>
                <a:lnTo>
                  <a:pt x="4229363" y="5081903"/>
                </a:lnTo>
                <a:lnTo>
                  <a:pt x="4176976" y="5093015"/>
                </a:lnTo>
                <a:lnTo>
                  <a:pt x="4116651" y="5100953"/>
                </a:lnTo>
                <a:lnTo>
                  <a:pt x="4048388" y="5102540"/>
                </a:lnTo>
                <a:lnTo>
                  <a:pt x="3980126" y="5100953"/>
                </a:lnTo>
                <a:lnTo>
                  <a:pt x="3919801" y="5093015"/>
                </a:lnTo>
                <a:lnTo>
                  <a:pt x="3867413" y="5081903"/>
                </a:lnTo>
                <a:lnTo>
                  <a:pt x="3821376" y="5067615"/>
                </a:lnTo>
                <a:lnTo>
                  <a:pt x="3780101" y="5051740"/>
                </a:lnTo>
                <a:lnTo>
                  <a:pt x="3743588" y="5032690"/>
                </a:lnTo>
                <a:lnTo>
                  <a:pt x="3705488" y="5013640"/>
                </a:lnTo>
                <a:lnTo>
                  <a:pt x="3667388" y="4994590"/>
                </a:lnTo>
                <a:lnTo>
                  <a:pt x="3630876" y="4978715"/>
                </a:lnTo>
                <a:lnTo>
                  <a:pt x="3589601" y="4962840"/>
                </a:lnTo>
                <a:lnTo>
                  <a:pt x="3543563" y="4946965"/>
                </a:lnTo>
                <a:lnTo>
                  <a:pt x="3491176" y="4935853"/>
                </a:lnTo>
                <a:lnTo>
                  <a:pt x="3430851" y="4929503"/>
                </a:lnTo>
                <a:lnTo>
                  <a:pt x="3361001" y="4926328"/>
                </a:lnTo>
                <a:lnTo>
                  <a:pt x="3294326" y="4929503"/>
                </a:lnTo>
                <a:lnTo>
                  <a:pt x="3234001" y="4935853"/>
                </a:lnTo>
                <a:lnTo>
                  <a:pt x="3181613" y="4946965"/>
                </a:lnTo>
                <a:lnTo>
                  <a:pt x="3135576" y="4962840"/>
                </a:lnTo>
                <a:lnTo>
                  <a:pt x="3094301" y="4978715"/>
                </a:lnTo>
                <a:lnTo>
                  <a:pt x="3057788" y="4994590"/>
                </a:lnTo>
                <a:lnTo>
                  <a:pt x="3019688" y="5013640"/>
                </a:lnTo>
                <a:lnTo>
                  <a:pt x="2981588" y="5032690"/>
                </a:lnTo>
                <a:lnTo>
                  <a:pt x="2945076" y="5051740"/>
                </a:lnTo>
                <a:lnTo>
                  <a:pt x="2903801" y="5067615"/>
                </a:lnTo>
                <a:lnTo>
                  <a:pt x="2857763" y="5081903"/>
                </a:lnTo>
                <a:lnTo>
                  <a:pt x="2805376" y="5093015"/>
                </a:lnTo>
                <a:lnTo>
                  <a:pt x="2745051" y="5100953"/>
                </a:lnTo>
                <a:lnTo>
                  <a:pt x="2676788" y="5102540"/>
                </a:lnTo>
                <a:lnTo>
                  <a:pt x="2608526" y="5100953"/>
                </a:lnTo>
                <a:lnTo>
                  <a:pt x="2548201" y="5093015"/>
                </a:lnTo>
                <a:lnTo>
                  <a:pt x="2495813" y="5081903"/>
                </a:lnTo>
                <a:lnTo>
                  <a:pt x="2449776" y="5067615"/>
                </a:lnTo>
                <a:lnTo>
                  <a:pt x="2408501" y="5051740"/>
                </a:lnTo>
                <a:lnTo>
                  <a:pt x="2371988" y="5032690"/>
                </a:lnTo>
                <a:lnTo>
                  <a:pt x="2333888" y="5013640"/>
                </a:lnTo>
                <a:lnTo>
                  <a:pt x="2295788" y="4994590"/>
                </a:lnTo>
                <a:lnTo>
                  <a:pt x="2259276" y="4978715"/>
                </a:lnTo>
                <a:lnTo>
                  <a:pt x="2218001" y="4962840"/>
                </a:lnTo>
                <a:lnTo>
                  <a:pt x="2171963" y="4946965"/>
                </a:lnTo>
                <a:lnTo>
                  <a:pt x="2119576" y="4935853"/>
                </a:lnTo>
                <a:lnTo>
                  <a:pt x="2059251" y="4929503"/>
                </a:lnTo>
                <a:lnTo>
                  <a:pt x="1990988" y="4926328"/>
                </a:lnTo>
                <a:lnTo>
                  <a:pt x="1922726" y="4929503"/>
                </a:lnTo>
                <a:lnTo>
                  <a:pt x="1862401" y="4935853"/>
                </a:lnTo>
                <a:lnTo>
                  <a:pt x="1810013" y="4946965"/>
                </a:lnTo>
                <a:lnTo>
                  <a:pt x="1763976" y="4962840"/>
                </a:lnTo>
                <a:lnTo>
                  <a:pt x="1722701" y="4978715"/>
                </a:lnTo>
                <a:lnTo>
                  <a:pt x="1686188" y="4994590"/>
                </a:lnTo>
                <a:lnTo>
                  <a:pt x="1648088" y="5013640"/>
                </a:lnTo>
                <a:lnTo>
                  <a:pt x="1609988" y="5032690"/>
                </a:lnTo>
                <a:lnTo>
                  <a:pt x="1573476" y="5051740"/>
                </a:lnTo>
                <a:lnTo>
                  <a:pt x="1532201" y="5067615"/>
                </a:lnTo>
                <a:lnTo>
                  <a:pt x="1486163" y="5081903"/>
                </a:lnTo>
                <a:lnTo>
                  <a:pt x="1433776" y="5093015"/>
                </a:lnTo>
                <a:lnTo>
                  <a:pt x="1373451" y="5100953"/>
                </a:lnTo>
                <a:lnTo>
                  <a:pt x="1305188" y="5102540"/>
                </a:lnTo>
                <a:lnTo>
                  <a:pt x="1236926" y="5100953"/>
                </a:lnTo>
                <a:lnTo>
                  <a:pt x="1176601" y="5093015"/>
                </a:lnTo>
                <a:lnTo>
                  <a:pt x="1124213" y="5081903"/>
                </a:lnTo>
                <a:lnTo>
                  <a:pt x="1078176" y="5067615"/>
                </a:lnTo>
                <a:lnTo>
                  <a:pt x="1036901" y="5051740"/>
                </a:lnTo>
                <a:lnTo>
                  <a:pt x="1000388" y="5032690"/>
                </a:lnTo>
                <a:lnTo>
                  <a:pt x="962288" y="5013640"/>
                </a:lnTo>
                <a:lnTo>
                  <a:pt x="924188" y="4994590"/>
                </a:lnTo>
                <a:lnTo>
                  <a:pt x="887676" y="4978715"/>
                </a:lnTo>
                <a:lnTo>
                  <a:pt x="846401" y="4962840"/>
                </a:lnTo>
                <a:lnTo>
                  <a:pt x="800363" y="4946965"/>
                </a:lnTo>
                <a:lnTo>
                  <a:pt x="747976" y="4935853"/>
                </a:lnTo>
                <a:lnTo>
                  <a:pt x="687651" y="4929503"/>
                </a:lnTo>
                <a:lnTo>
                  <a:pt x="619388" y="4926328"/>
                </a:lnTo>
                <a:lnTo>
                  <a:pt x="551126" y="4929503"/>
                </a:lnTo>
                <a:lnTo>
                  <a:pt x="490801" y="4935853"/>
                </a:lnTo>
                <a:lnTo>
                  <a:pt x="438413" y="4946965"/>
                </a:lnTo>
                <a:lnTo>
                  <a:pt x="392376" y="4962840"/>
                </a:lnTo>
                <a:lnTo>
                  <a:pt x="351101" y="4978715"/>
                </a:lnTo>
                <a:lnTo>
                  <a:pt x="314588" y="4994590"/>
                </a:lnTo>
                <a:lnTo>
                  <a:pt x="276488" y="5013640"/>
                </a:lnTo>
                <a:lnTo>
                  <a:pt x="238388" y="5032690"/>
                </a:lnTo>
                <a:lnTo>
                  <a:pt x="201876" y="5051740"/>
                </a:lnTo>
                <a:lnTo>
                  <a:pt x="160601" y="5067615"/>
                </a:lnTo>
                <a:lnTo>
                  <a:pt x="114563" y="5081903"/>
                </a:lnTo>
                <a:lnTo>
                  <a:pt x="62176" y="5093015"/>
                </a:lnTo>
                <a:lnTo>
                  <a:pt x="1851" y="5100953"/>
                </a:lnTo>
                <a:lnTo>
                  <a:pt x="0" y="5100996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1" name="Titre 3">
            <a:extLst>
              <a:ext uri="{FF2B5EF4-FFF2-40B4-BE49-F238E27FC236}">
                <a16:creationId xmlns:a16="http://schemas.microsoft.com/office/drawing/2014/main" id="{5DAEEE4D-40D3-4B83-BE24-5F9FD5ECB7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6451" y="1826151"/>
            <a:ext cx="8496944" cy="2595270"/>
          </a:xfrm>
        </p:spPr>
        <p:txBody>
          <a:bodyPr anchor="ctr">
            <a:normAutofit/>
          </a:bodyPr>
          <a:lstStyle/>
          <a:p>
            <a:pPr algn="l">
              <a:lnSpc>
                <a:spcPct val="90000"/>
              </a:lnSpc>
            </a:pPr>
            <a:r>
              <a:rPr lang="fr-FR" sz="2000" b="1" dirty="0"/>
              <a:t>Dans ce contexte, quel(s) examen(s) allez-vous prescrire pour diagnostiquer une fistule ?</a:t>
            </a:r>
            <a:br>
              <a:rPr lang="fr-FR" sz="2000" b="1" dirty="0"/>
            </a:br>
            <a:br>
              <a:rPr lang="fr-FR" sz="2000" b="1" dirty="0"/>
            </a:br>
            <a:r>
              <a:rPr lang="fr-FR" sz="2000" b="1" dirty="0"/>
              <a:t>Qu’attendez vous de cet/ces examen(s)?</a:t>
            </a:r>
            <a:endParaRPr lang="fr-FR" sz="2000" dirty="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98C1887B-FB03-4296-8352-8CFA0080FC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4926330"/>
            <a:ext cx="9143997" cy="320591"/>
          </a:xfrm>
          <a:custGeom>
            <a:avLst/>
            <a:gdLst>
              <a:gd name="connsiteX0" fmla="*/ 619389 w 12191996"/>
              <a:gd name="connsiteY0" fmla="*/ 0 h 320591"/>
              <a:gd name="connsiteX1" fmla="*/ 687652 w 12191996"/>
              <a:gd name="connsiteY1" fmla="*/ 3175 h 320591"/>
              <a:gd name="connsiteX2" fmla="*/ 747977 w 12191996"/>
              <a:gd name="connsiteY2" fmla="*/ 9525 h 320591"/>
              <a:gd name="connsiteX3" fmla="*/ 800364 w 12191996"/>
              <a:gd name="connsiteY3" fmla="*/ 20637 h 320591"/>
              <a:gd name="connsiteX4" fmla="*/ 846402 w 12191996"/>
              <a:gd name="connsiteY4" fmla="*/ 36512 h 320591"/>
              <a:gd name="connsiteX5" fmla="*/ 887677 w 12191996"/>
              <a:gd name="connsiteY5" fmla="*/ 52387 h 320591"/>
              <a:gd name="connsiteX6" fmla="*/ 924189 w 12191996"/>
              <a:gd name="connsiteY6" fmla="*/ 68262 h 320591"/>
              <a:gd name="connsiteX7" fmla="*/ 962289 w 12191996"/>
              <a:gd name="connsiteY7" fmla="*/ 87312 h 320591"/>
              <a:gd name="connsiteX8" fmla="*/ 1000389 w 12191996"/>
              <a:gd name="connsiteY8" fmla="*/ 106362 h 320591"/>
              <a:gd name="connsiteX9" fmla="*/ 1036902 w 12191996"/>
              <a:gd name="connsiteY9" fmla="*/ 125412 h 320591"/>
              <a:gd name="connsiteX10" fmla="*/ 1078177 w 12191996"/>
              <a:gd name="connsiteY10" fmla="*/ 141287 h 320591"/>
              <a:gd name="connsiteX11" fmla="*/ 1124214 w 12191996"/>
              <a:gd name="connsiteY11" fmla="*/ 155575 h 320591"/>
              <a:gd name="connsiteX12" fmla="*/ 1176602 w 12191996"/>
              <a:gd name="connsiteY12" fmla="*/ 166687 h 320591"/>
              <a:gd name="connsiteX13" fmla="*/ 1236927 w 12191996"/>
              <a:gd name="connsiteY13" fmla="*/ 174625 h 320591"/>
              <a:gd name="connsiteX14" fmla="*/ 1305189 w 12191996"/>
              <a:gd name="connsiteY14" fmla="*/ 176212 h 320591"/>
              <a:gd name="connsiteX15" fmla="*/ 1373452 w 12191996"/>
              <a:gd name="connsiteY15" fmla="*/ 174625 h 320591"/>
              <a:gd name="connsiteX16" fmla="*/ 1433777 w 12191996"/>
              <a:gd name="connsiteY16" fmla="*/ 166687 h 320591"/>
              <a:gd name="connsiteX17" fmla="*/ 1486164 w 12191996"/>
              <a:gd name="connsiteY17" fmla="*/ 155575 h 320591"/>
              <a:gd name="connsiteX18" fmla="*/ 1532202 w 12191996"/>
              <a:gd name="connsiteY18" fmla="*/ 141287 h 320591"/>
              <a:gd name="connsiteX19" fmla="*/ 1573477 w 12191996"/>
              <a:gd name="connsiteY19" fmla="*/ 125412 h 320591"/>
              <a:gd name="connsiteX20" fmla="*/ 1609989 w 12191996"/>
              <a:gd name="connsiteY20" fmla="*/ 106362 h 320591"/>
              <a:gd name="connsiteX21" fmla="*/ 1648089 w 12191996"/>
              <a:gd name="connsiteY21" fmla="*/ 87312 h 320591"/>
              <a:gd name="connsiteX22" fmla="*/ 1686189 w 12191996"/>
              <a:gd name="connsiteY22" fmla="*/ 68262 h 320591"/>
              <a:gd name="connsiteX23" fmla="*/ 1722702 w 12191996"/>
              <a:gd name="connsiteY23" fmla="*/ 52387 h 320591"/>
              <a:gd name="connsiteX24" fmla="*/ 1763977 w 12191996"/>
              <a:gd name="connsiteY24" fmla="*/ 36512 h 320591"/>
              <a:gd name="connsiteX25" fmla="*/ 1810014 w 12191996"/>
              <a:gd name="connsiteY25" fmla="*/ 20637 h 320591"/>
              <a:gd name="connsiteX26" fmla="*/ 1862402 w 12191996"/>
              <a:gd name="connsiteY26" fmla="*/ 9525 h 320591"/>
              <a:gd name="connsiteX27" fmla="*/ 1922727 w 12191996"/>
              <a:gd name="connsiteY27" fmla="*/ 3175 h 320591"/>
              <a:gd name="connsiteX28" fmla="*/ 1990989 w 12191996"/>
              <a:gd name="connsiteY28" fmla="*/ 0 h 320591"/>
              <a:gd name="connsiteX29" fmla="*/ 2059252 w 12191996"/>
              <a:gd name="connsiteY29" fmla="*/ 3175 h 320591"/>
              <a:gd name="connsiteX30" fmla="*/ 2119577 w 12191996"/>
              <a:gd name="connsiteY30" fmla="*/ 9525 h 320591"/>
              <a:gd name="connsiteX31" fmla="*/ 2171964 w 12191996"/>
              <a:gd name="connsiteY31" fmla="*/ 20637 h 320591"/>
              <a:gd name="connsiteX32" fmla="*/ 2218002 w 12191996"/>
              <a:gd name="connsiteY32" fmla="*/ 36512 h 320591"/>
              <a:gd name="connsiteX33" fmla="*/ 2259277 w 12191996"/>
              <a:gd name="connsiteY33" fmla="*/ 52387 h 320591"/>
              <a:gd name="connsiteX34" fmla="*/ 2295789 w 12191996"/>
              <a:gd name="connsiteY34" fmla="*/ 68262 h 320591"/>
              <a:gd name="connsiteX35" fmla="*/ 2333889 w 12191996"/>
              <a:gd name="connsiteY35" fmla="*/ 87312 h 320591"/>
              <a:gd name="connsiteX36" fmla="*/ 2371989 w 12191996"/>
              <a:gd name="connsiteY36" fmla="*/ 106362 h 320591"/>
              <a:gd name="connsiteX37" fmla="*/ 2408502 w 12191996"/>
              <a:gd name="connsiteY37" fmla="*/ 125412 h 320591"/>
              <a:gd name="connsiteX38" fmla="*/ 2449777 w 12191996"/>
              <a:gd name="connsiteY38" fmla="*/ 141287 h 320591"/>
              <a:gd name="connsiteX39" fmla="*/ 2495814 w 12191996"/>
              <a:gd name="connsiteY39" fmla="*/ 155575 h 320591"/>
              <a:gd name="connsiteX40" fmla="*/ 2548202 w 12191996"/>
              <a:gd name="connsiteY40" fmla="*/ 166687 h 320591"/>
              <a:gd name="connsiteX41" fmla="*/ 2608527 w 12191996"/>
              <a:gd name="connsiteY41" fmla="*/ 174625 h 320591"/>
              <a:gd name="connsiteX42" fmla="*/ 2676789 w 12191996"/>
              <a:gd name="connsiteY42" fmla="*/ 176212 h 320591"/>
              <a:gd name="connsiteX43" fmla="*/ 2745052 w 12191996"/>
              <a:gd name="connsiteY43" fmla="*/ 174625 h 320591"/>
              <a:gd name="connsiteX44" fmla="*/ 2805377 w 12191996"/>
              <a:gd name="connsiteY44" fmla="*/ 166687 h 320591"/>
              <a:gd name="connsiteX45" fmla="*/ 2857764 w 12191996"/>
              <a:gd name="connsiteY45" fmla="*/ 155575 h 320591"/>
              <a:gd name="connsiteX46" fmla="*/ 2903802 w 12191996"/>
              <a:gd name="connsiteY46" fmla="*/ 141287 h 320591"/>
              <a:gd name="connsiteX47" fmla="*/ 2945077 w 12191996"/>
              <a:gd name="connsiteY47" fmla="*/ 125412 h 320591"/>
              <a:gd name="connsiteX48" fmla="*/ 2981589 w 12191996"/>
              <a:gd name="connsiteY48" fmla="*/ 106362 h 320591"/>
              <a:gd name="connsiteX49" fmla="*/ 3019689 w 12191996"/>
              <a:gd name="connsiteY49" fmla="*/ 87312 h 320591"/>
              <a:gd name="connsiteX50" fmla="*/ 3057789 w 12191996"/>
              <a:gd name="connsiteY50" fmla="*/ 68262 h 320591"/>
              <a:gd name="connsiteX51" fmla="*/ 3094302 w 12191996"/>
              <a:gd name="connsiteY51" fmla="*/ 52387 h 320591"/>
              <a:gd name="connsiteX52" fmla="*/ 3135577 w 12191996"/>
              <a:gd name="connsiteY52" fmla="*/ 36512 h 320591"/>
              <a:gd name="connsiteX53" fmla="*/ 3181614 w 12191996"/>
              <a:gd name="connsiteY53" fmla="*/ 20637 h 320591"/>
              <a:gd name="connsiteX54" fmla="*/ 3234002 w 12191996"/>
              <a:gd name="connsiteY54" fmla="*/ 9525 h 320591"/>
              <a:gd name="connsiteX55" fmla="*/ 3294327 w 12191996"/>
              <a:gd name="connsiteY55" fmla="*/ 3175 h 320591"/>
              <a:gd name="connsiteX56" fmla="*/ 3361002 w 12191996"/>
              <a:gd name="connsiteY56" fmla="*/ 0 h 320591"/>
              <a:gd name="connsiteX57" fmla="*/ 3430852 w 12191996"/>
              <a:gd name="connsiteY57" fmla="*/ 3175 h 320591"/>
              <a:gd name="connsiteX58" fmla="*/ 3491177 w 12191996"/>
              <a:gd name="connsiteY58" fmla="*/ 9525 h 320591"/>
              <a:gd name="connsiteX59" fmla="*/ 3543564 w 12191996"/>
              <a:gd name="connsiteY59" fmla="*/ 20637 h 320591"/>
              <a:gd name="connsiteX60" fmla="*/ 3589602 w 12191996"/>
              <a:gd name="connsiteY60" fmla="*/ 36512 h 320591"/>
              <a:gd name="connsiteX61" fmla="*/ 3630877 w 12191996"/>
              <a:gd name="connsiteY61" fmla="*/ 52387 h 320591"/>
              <a:gd name="connsiteX62" fmla="*/ 3667389 w 12191996"/>
              <a:gd name="connsiteY62" fmla="*/ 68262 h 320591"/>
              <a:gd name="connsiteX63" fmla="*/ 3705489 w 12191996"/>
              <a:gd name="connsiteY63" fmla="*/ 87312 h 320591"/>
              <a:gd name="connsiteX64" fmla="*/ 3743589 w 12191996"/>
              <a:gd name="connsiteY64" fmla="*/ 106362 h 320591"/>
              <a:gd name="connsiteX65" fmla="*/ 3780102 w 12191996"/>
              <a:gd name="connsiteY65" fmla="*/ 125412 h 320591"/>
              <a:gd name="connsiteX66" fmla="*/ 3821377 w 12191996"/>
              <a:gd name="connsiteY66" fmla="*/ 141287 h 320591"/>
              <a:gd name="connsiteX67" fmla="*/ 3867414 w 12191996"/>
              <a:gd name="connsiteY67" fmla="*/ 155575 h 320591"/>
              <a:gd name="connsiteX68" fmla="*/ 3919802 w 12191996"/>
              <a:gd name="connsiteY68" fmla="*/ 166687 h 320591"/>
              <a:gd name="connsiteX69" fmla="*/ 3980127 w 12191996"/>
              <a:gd name="connsiteY69" fmla="*/ 174625 h 320591"/>
              <a:gd name="connsiteX70" fmla="*/ 4048389 w 12191996"/>
              <a:gd name="connsiteY70" fmla="*/ 176212 h 320591"/>
              <a:gd name="connsiteX71" fmla="*/ 4116652 w 12191996"/>
              <a:gd name="connsiteY71" fmla="*/ 174625 h 320591"/>
              <a:gd name="connsiteX72" fmla="*/ 4176977 w 12191996"/>
              <a:gd name="connsiteY72" fmla="*/ 166687 h 320591"/>
              <a:gd name="connsiteX73" fmla="*/ 4229364 w 12191996"/>
              <a:gd name="connsiteY73" fmla="*/ 155575 h 320591"/>
              <a:gd name="connsiteX74" fmla="*/ 4275402 w 12191996"/>
              <a:gd name="connsiteY74" fmla="*/ 141287 h 320591"/>
              <a:gd name="connsiteX75" fmla="*/ 4316677 w 12191996"/>
              <a:gd name="connsiteY75" fmla="*/ 125412 h 320591"/>
              <a:gd name="connsiteX76" fmla="*/ 4353189 w 12191996"/>
              <a:gd name="connsiteY76" fmla="*/ 106362 h 320591"/>
              <a:gd name="connsiteX77" fmla="*/ 4429389 w 12191996"/>
              <a:gd name="connsiteY77" fmla="*/ 68262 h 320591"/>
              <a:gd name="connsiteX78" fmla="*/ 4465902 w 12191996"/>
              <a:gd name="connsiteY78" fmla="*/ 52387 h 320591"/>
              <a:gd name="connsiteX79" fmla="*/ 4507177 w 12191996"/>
              <a:gd name="connsiteY79" fmla="*/ 36512 h 320591"/>
              <a:gd name="connsiteX80" fmla="*/ 4553215 w 12191996"/>
              <a:gd name="connsiteY80" fmla="*/ 20637 h 320591"/>
              <a:gd name="connsiteX81" fmla="*/ 4605602 w 12191996"/>
              <a:gd name="connsiteY81" fmla="*/ 9525 h 320591"/>
              <a:gd name="connsiteX82" fmla="*/ 4665928 w 12191996"/>
              <a:gd name="connsiteY82" fmla="*/ 3175 h 320591"/>
              <a:gd name="connsiteX83" fmla="*/ 4734189 w 12191996"/>
              <a:gd name="connsiteY83" fmla="*/ 0 h 320591"/>
              <a:gd name="connsiteX84" fmla="*/ 4802453 w 12191996"/>
              <a:gd name="connsiteY84" fmla="*/ 3175 h 320591"/>
              <a:gd name="connsiteX85" fmla="*/ 4862777 w 12191996"/>
              <a:gd name="connsiteY85" fmla="*/ 9525 h 320591"/>
              <a:gd name="connsiteX86" fmla="*/ 4915165 w 12191996"/>
              <a:gd name="connsiteY86" fmla="*/ 20637 h 320591"/>
              <a:gd name="connsiteX87" fmla="*/ 4961201 w 12191996"/>
              <a:gd name="connsiteY87" fmla="*/ 36512 h 320591"/>
              <a:gd name="connsiteX88" fmla="*/ 5002477 w 12191996"/>
              <a:gd name="connsiteY88" fmla="*/ 52387 h 320591"/>
              <a:gd name="connsiteX89" fmla="*/ 5038989 w 12191996"/>
              <a:gd name="connsiteY89" fmla="*/ 68262 h 320591"/>
              <a:gd name="connsiteX90" fmla="*/ 5077090 w 12191996"/>
              <a:gd name="connsiteY90" fmla="*/ 87312 h 320591"/>
              <a:gd name="connsiteX91" fmla="*/ 5115189 w 12191996"/>
              <a:gd name="connsiteY91" fmla="*/ 106362 h 320591"/>
              <a:gd name="connsiteX92" fmla="*/ 5151701 w 12191996"/>
              <a:gd name="connsiteY92" fmla="*/ 125412 h 320591"/>
              <a:gd name="connsiteX93" fmla="*/ 5192977 w 12191996"/>
              <a:gd name="connsiteY93" fmla="*/ 141287 h 320591"/>
              <a:gd name="connsiteX94" fmla="*/ 5239014 w 12191996"/>
              <a:gd name="connsiteY94" fmla="*/ 155575 h 320591"/>
              <a:gd name="connsiteX95" fmla="*/ 5291401 w 12191996"/>
              <a:gd name="connsiteY95" fmla="*/ 166687 h 320591"/>
              <a:gd name="connsiteX96" fmla="*/ 5351727 w 12191996"/>
              <a:gd name="connsiteY96" fmla="*/ 174625 h 320591"/>
              <a:gd name="connsiteX97" fmla="*/ 5410199 w 12191996"/>
              <a:gd name="connsiteY97" fmla="*/ 175985 h 320591"/>
              <a:gd name="connsiteX98" fmla="*/ 5468671 w 12191996"/>
              <a:gd name="connsiteY98" fmla="*/ 174625 h 320591"/>
              <a:gd name="connsiteX99" fmla="*/ 5528996 w 12191996"/>
              <a:gd name="connsiteY99" fmla="*/ 166687 h 320591"/>
              <a:gd name="connsiteX100" fmla="*/ 5581383 w 12191996"/>
              <a:gd name="connsiteY100" fmla="*/ 155575 h 320591"/>
              <a:gd name="connsiteX101" fmla="*/ 5627421 w 12191996"/>
              <a:gd name="connsiteY101" fmla="*/ 141287 h 320591"/>
              <a:gd name="connsiteX102" fmla="*/ 5668696 w 12191996"/>
              <a:gd name="connsiteY102" fmla="*/ 125412 h 320591"/>
              <a:gd name="connsiteX103" fmla="*/ 5705209 w 12191996"/>
              <a:gd name="connsiteY103" fmla="*/ 106362 h 320591"/>
              <a:gd name="connsiteX104" fmla="*/ 5743308 w 12191996"/>
              <a:gd name="connsiteY104" fmla="*/ 87312 h 320591"/>
              <a:gd name="connsiteX105" fmla="*/ 5781408 w 12191996"/>
              <a:gd name="connsiteY105" fmla="*/ 68262 h 320591"/>
              <a:gd name="connsiteX106" fmla="*/ 5817921 w 12191996"/>
              <a:gd name="connsiteY106" fmla="*/ 52387 h 320591"/>
              <a:gd name="connsiteX107" fmla="*/ 5859196 w 12191996"/>
              <a:gd name="connsiteY107" fmla="*/ 36512 h 320591"/>
              <a:gd name="connsiteX108" fmla="*/ 5905234 w 12191996"/>
              <a:gd name="connsiteY108" fmla="*/ 20637 h 320591"/>
              <a:gd name="connsiteX109" fmla="*/ 5957621 w 12191996"/>
              <a:gd name="connsiteY109" fmla="*/ 9525 h 320591"/>
              <a:gd name="connsiteX110" fmla="*/ 6017947 w 12191996"/>
              <a:gd name="connsiteY110" fmla="*/ 3175 h 320591"/>
              <a:gd name="connsiteX111" fmla="*/ 6086209 w 12191996"/>
              <a:gd name="connsiteY111" fmla="*/ 0 h 320591"/>
              <a:gd name="connsiteX112" fmla="*/ 6095999 w 12191996"/>
              <a:gd name="connsiteY112" fmla="*/ 455 h 320591"/>
              <a:gd name="connsiteX113" fmla="*/ 6105789 w 12191996"/>
              <a:gd name="connsiteY113" fmla="*/ 0 h 320591"/>
              <a:gd name="connsiteX114" fmla="*/ 6174052 w 12191996"/>
              <a:gd name="connsiteY114" fmla="*/ 3175 h 320591"/>
              <a:gd name="connsiteX115" fmla="*/ 6234377 w 12191996"/>
              <a:gd name="connsiteY115" fmla="*/ 9525 h 320591"/>
              <a:gd name="connsiteX116" fmla="*/ 6286764 w 12191996"/>
              <a:gd name="connsiteY116" fmla="*/ 20637 h 320591"/>
              <a:gd name="connsiteX117" fmla="*/ 6332802 w 12191996"/>
              <a:gd name="connsiteY117" fmla="*/ 36512 h 320591"/>
              <a:gd name="connsiteX118" fmla="*/ 6374077 w 12191996"/>
              <a:gd name="connsiteY118" fmla="*/ 52387 h 320591"/>
              <a:gd name="connsiteX119" fmla="*/ 6410589 w 12191996"/>
              <a:gd name="connsiteY119" fmla="*/ 68262 h 320591"/>
              <a:gd name="connsiteX120" fmla="*/ 6448689 w 12191996"/>
              <a:gd name="connsiteY120" fmla="*/ 87312 h 320591"/>
              <a:gd name="connsiteX121" fmla="*/ 6486789 w 12191996"/>
              <a:gd name="connsiteY121" fmla="*/ 106362 h 320591"/>
              <a:gd name="connsiteX122" fmla="*/ 6523302 w 12191996"/>
              <a:gd name="connsiteY122" fmla="*/ 125412 h 320591"/>
              <a:gd name="connsiteX123" fmla="*/ 6564577 w 12191996"/>
              <a:gd name="connsiteY123" fmla="*/ 141287 h 320591"/>
              <a:gd name="connsiteX124" fmla="*/ 6610614 w 12191996"/>
              <a:gd name="connsiteY124" fmla="*/ 155575 h 320591"/>
              <a:gd name="connsiteX125" fmla="*/ 6663002 w 12191996"/>
              <a:gd name="connsiteY125" fmla="*/ 166687 h 320591"/>
              <a:gd name="connsiteX126" fmla="*/ 6723327 w 12191996"/>
              <a:gd name="connsiteY126" fmla="*/ 174625 h 320591"/>
              <a:gd name="connsiteX127" fmla="*/ 6781799 w 12191996"/>
              <a:gd name="connsiteY127" fmla="*/ 175985 h 320591"/>
              <a:gd name="connsiteX128" fmla="*/ 6840271 w 12191996"/>
              <a:gd name="connsiteY128" fmla="*/ 174625 h 320591"/>
              <a:gd name="connsiteX129" fmla="*/ 6900596 w 12191996"/>
              <a:gd name="connsiteY129" fmla="*/ 166687 h 320591"/>
              <a:gd name="connsiteX130" fmla="*/ 6952983 w 12191996"/>
              <a:gd name="connsiteY130" fmla="*/ 155575 h 320591"/>
              <a:gd name="connsiteX131" fmla="*/ 6999021 w 12191996"/>
              <a:gd name="connsiteY131" fmla="*/ 141287 h 320591"/>
              <a:gd name="connsiteX132" fmla="*/ 7040296 w 12191996"/>
              <a:gd name="connsiteY132" fmla="*/ 125412 h 320591"/>
              <a:gd name="connsiteX133" fmla="*/ 7076808 w 12191996"/>
              <a:gd name="connsiteY133" fmla="*/ 106362 h 320591"/>
              <a:gd name="connsiteX134" fmla="*/ 7114908 w 12191996"/>
              <a:gd name="connsiteY134" fmla="*/ 87312 h 320591"/>
              <a:gd name="connsiteX135" fmla="*/ 7153008 w 12191996"/>
              <a:gd name="connsiteY135" fmla="*/ 68262 h 320591"/>
              <a:gd name="connsiteX136" fmla="*/ 7189521 w 12191996"/>
              <a:gd name="connsiteY136" fmla="*/ 52387 h 320591"/>
              <a:gd name="connsiteX137" fmla="*/ 7230796 w 12191996"/>
              <a:gd name="connsiteY137" fmla="*/ 36512 h 320591"/>
              <a:gd name="connsiteX138" fmla="*/ 7276833 w 12191996"/>
              <a:gd name="connsiteY138" fmla="*/ 20637 h 320591"/>
              <a:gd name="connsiteX139" fmla="*/ 7329221 w 12191996"/>
              <a:gd name="connsiteY139" fmla="*/ 9525 h 320591"/>
              <a:gd name="connsiteX140" fmla="*/ 7389546 w 12191996"/>
              <a:gd name="connsiteY140" fmla="*/ 3175 h 320591"/>
              <a:gd name="connsiteX141" fmla="*/ 7457808 w 12191996"/>
              <a:gd name="connsiteY141" fmla="*/ 0 h 320591"/>
              <a:gd name="connsiteX142" fmla="*/ 7526071 w 12191996"/>
              <a:gd name="connsiteY142" fmla="*/ 3175 h 320591"/>
              <a:gd name="connsiteX143" fmla="*/ 7586396 w 12191996"/>
              <a:gd name="connsiteY143" fmla="*/ 9525 h 320591"/>
              <a:gd name="connsiteX144" fmla="*/ 7638783 w 12191996"/>
              <a:gd name="connsiteY144" fmla="*/ 20637 h 320591"/>
              <a:gd name="connsiteX145" fmla="*/ 7684821 w 12191996"/>
              <a:gd name="connsiteY145" fmla="*/ 36512 h 320591"/>
              <a:gd name="connsiteX146" fmla="*/ 7726096 w 12191996"/>
              <a:gd name="connsiteY146" fmla="*/ 52387 h 320591"/>
              <a:gd name="connsiteX147" fmla="*/ 7762608 w 12191996"/>
              <a:gd name="connsiteY147" fmla="*/ 68262 h 320591"/>
              <a:gd name="connsiteX148" fmla="*/ 7800708 w 12191996"/>
              <a:gd name="connsiteY148" fmla="*/ 87312 h 320591"/>
              <a:gd name="connsiteX149" fmla="*/ 7838808 w 12191996"/>
              <a:gd name="connsiteY149" fmla="*/ 106362 h 320591"/>
              <a:gd name="connsiteX150" fmla="*/ 7875321 w 12191996"/>
              <a:gd name="connsiteY150" fmla="*/ 125412 h 320591"/>
              <a:gd name="connsiteX151" fmla="*/ 7916596 w 12191996"/>
              <a:gd name="connsiteY151" fmla="*/ 141287 h 320591"/>
              <a:gd name="connsiteX152" fmla="*/ 7962633 w 12191996"/>
              <a:gd name="connsiteY152" fmla="*/ 155575 h 320591"/>
              <a:gd name="connsiteX153" fmla="*/ 8015021 w 12191996"/>
              <a:gd name="connsiteY153" fmla="*/ 166687 h 320591"/>
              <a:gd name="connsiteX154" fmla="*/ 8075346 w 12191996"/>
              <a:gd name="connsiteY154" fmla="*/ 174625 h 320591"/>
              <a:gd name="connsiteX155" fmla="*/ 8143608 w 12191996"/>
              <a:gd name="connsiteY155" fmla="*/ 176212 h 320591"/>
              <a:gd name="connsiteX156" fmla="*/ 8211871 w 12191996"/>
              <a:gd name="connsiteY156" fmla="*/ 174625 h 320591"/>
              <a:gd name="connsiteX157" fmla="*/ 8272196 w 12191996"/>
              <a:gd name="connsiteY157" fmla="*/ 166687 h 320591"/>
              <a:gd name="connsiteX158" fmla="*/ 8324583 w 12191996"/>
              <a:gd name="connsiteY158" fmla="*/ 155575 h 320591"/>
              <a:gd name="connsiteX159" fmla="*/ 8370621 w 12191996"/>
              <a:gd name="connsiteY159" fmla="*/ 141287 h 320591"/>
              <a:gd name="connsiteX160" fmla="*/ 8411896 w 12191996"/>
              <a:gd name="connsiteY160" fmla="*/ 125412 h 320591"/>
              <a:gd name="connsiteX161" fmla="*/ 8448408 w 12191996"/>
              <a:gd name="connsiteY161" fmla="*/ 106362 h 320591"/>
              <a:gd name="connsiteX162" fmla="*/ 8486508 w 12191996"/>
              <a:gd name="connsiteY162" fmla="*/ 87312 h 320591"/>
              <a:gd name="connsiteX163" fmla="*/ 8524608 w 12191996"/>
              <a:gd name="connsiteY163" fmla="*/ 68262 h 320591"/>
              <a:gd name="connsiteX164" fmla="*/ 8561120 w 12191996"/>
              <a:gd name="connsiteY164" fmla="*/ 52387 h 320591"/>
              <a:gd name="connsiteX165" fmla="*/ 8602396 w 12191996"/>
              <a:gd name="connsiteY165" fmla="*/ 36512 h 320591"/>
              <a:gd name="connsiteX166" fmla="*/ 8648432 w 12191996"/>
              <a:gd name="connsiteY166" fmla="*/ 20637 h 320591"/>
              <a:gd name="connsiteX167" fmla="*/ 8700820 w 12191996"/>
              <a:gd name="connsiteY167" fmla="*/ 9525 h 320591"/>
              <a:gd name="connsiteX168" fmla="*/ 8761146 w 12191996"/>
              <a:gd name="connsiteY168" fmla="*/ 3175 h 320591"/>
              <a:gd name="connsiteX169" fmla="*/ 8827820 w 12191996"/>
              <a:gd name="connsiteY169" fmla="*/ 0 h 320591"/>
              <a:gd name="connsiteX170" fmla="*/ 8897670 w 12191996"/>
              <a:gd name="connsiteY170" fmla="*/ 3175 h 320591"/>
              <a:gd name="connsiteX171" fmla="*/ 8957996 w 12191996"/>
              <a:gd name="connsiteY171" fmla="*/ 9525 h 320591"/>
              <a:gd name="connsiteX172" fmla="*/ 9010382 w 12191996"/>
              <a:gd name="connsiteY172" fmla="*/ 20637 h 320591"/>
              <a:gd name="connsiteX173" fmla="*/ 9056420 w 12191996"/>
              <a:gd name="connsiteY173" fmla="*/ 36512 h 320591"/>
              <a:gd name="connsiteX174" fmla="*/ 9097696 w 12191996"/>
              <a:gd name="connsiteY174" fmla="*/ 52387 h 320591"/>
              <a:gd name="connsiteX175" fmla="*/ 9134208 w 12191996"/>
              <a:gd name="connsiteY175" fmla="*/ 68262 h 320591"/>
              <a:gd name="connsiteX176" fmla="*/ 9172308 w 12191996"/>
              <a:gd name="connsiteY176" fmla="*/ 87312 h 320591"/>
              <a:gd name="connsiteX177" fmla="*/ 9210408 w 12191996"/>
              <a:gd name="connsiteY177" fmla="*/ 106362 h 320591"/>
              <a:gd name="connsiteX178" fmla="*/ 9246920 w 12191996"/>
              <a:gd name="connsiteY178" fmla="*/ 125412 h 320591"/>
              <a:gd name="connsiteX179" fmla="*/ 9288196 w 12191996"/>
              <a:gd name="connsiteY179" fmla="*/ 141287 h 320591"/>
              <a:gd name="connsiteX180" fmla="*/ 9334232 w 12191996"/>
              <a:gd name="connsiteY180" fmla="*/ 155575 h 320591"/>
              <a:gd name="connsiteX181" fmla="*/ 9386620 w 12191996"/>
              <a:gd name="connsiteY181" fmla="*/ 166687 h 320591"/>
              <a:gd name="connsiteX182" fmla="*/ 9446946 w 12191996"/>
              <a:gd name="connsiteY182" fmla="*/ 174625 h 320591"/>
              <a:gd name="connsiteX183" fmla="*/ 9515208 w 12191996"/>
              <a:gd name="connsiteY183" fmla="*/ 176212 h 320591"/>
              <a:gd name="connsiteX184" fmla="*/ 9583470 w 12191996"/>
              <a:gd name="connsiteY184" fmla="*/ 174625 h 320591"/>
              <a:gd name="connsiteX185" fmla="*/ 9643796 w 12191996"/>
              <a:gd name="connsiteY185" fmla="*/ 166687 h 320591"/>
              <a:gd name="connsiteX186" fmla="*/ 9696182 w 12191996"/>
              <a:gd name="connsiteY186" fmla="*/ 155575 h 320591"/>
              <a:gd name="connsiteX187" fmla="*/ 9742220 w 12191996"/>
              <a:gd name="connsiteY187" fmla="*/ 141287 h 320591"/>
              <a:gd name="connsiteX188" fmla="*/ 9783496 w 12191996"/>
              <a:gd name="connsiteY188" fmla="*/ 125412 h 320591"/>
              <a:gd name="connsiteX189" fmla="*/ 9820008 w 12191996"/>
              <a:gd name="connsiteY189" fmla="*/ 106362 h 320591"/>
              <a:gd name="connsiteX190" fmla="*/ 9896208 w 12191996"/>
              <a:gd name="connsiteY190" fmla="*/ 68262 h 320591"/>
              <a:gd name="connsiteX191" fmla="*/ 9932720 w 12191996"/>
              <a:gd name="connsiteY191" fmla="*/ 52387 h 320591"/>
              <a:gd name="connsiteX192" fmla="*/ 9973996 w 12191996"/>
              <a:gd name="connsiteY192" fmla="*/ 36512 h 320591"/>
              <a:gd name="connsiteX193" fmla="*/ 10020032 w 12191996"/>
              <a:gd name="connsiteY193" fmla="*/ 20637 h 320591"/>
              <a:gd name="connsiteX194" fmla="*/ 10072420 w 12191996"/>
              <a:gd name="connsiteY194" fmla="*/ 9525 h 320591"/>
              <a:gd name="connsiteX195" fmla="*/ 10132746 w 12191996"/>
              <a:gd name="connsiteY195" fmla="*/ 3175 h 320591"/>
              <a:gd name="connsiteX196" fmla="*/ 10201008 w 12191996"/>
              <a:gd name="connsiteY196" fmla="*/ 0 h 320591"/>
              <a:gd name="connsiteX197" fmla="*/ 10269270 w 12191996"/>
              <a:gd name="connsiteY197" fmla="*/ 3175 h 320591"/>
              <a:gd name="connsiteX198" fmla="*/ 10329596 w 12191996"/>
              <a:gd name="connsiteY198" fmla="*/ 9525 h 320591"/>
              <a:gd name="connsiteX199" fmla="*/ 10381982 w 12191996"/>
              <a:gd name="connsiteY199" fmla="*/ 20637 h 320591"/>
              <a:gd name="connsiteX200" fmla="*/ 10428020 w 12191996"/>
              <a:gd name="connsiteY200" fmla="*/ 36512 h 320591"/>
              <a:gd name="connsiteX201" fmla="*/ 10469296 w 12191996"/>
              <a:gd name="connsiteY201" fmla="*/ 52387 h 320591"/>
              <a:gd name="connsiteX202" fmla="*/ 10505808 w 12191996"/>
              <a:gd name="connsiteY202" fmla="*/ 68262 h 320591"/>
              <a:gd name="connsiteX203" fmla="*/ 10543908 w 12191996"/>
              <a:gd name="connsiteY203" fmla="*/ 87312 h 320591"/>
              <a:gd name="connsiteX204" fmla="*/ 10582008 w 12191996"/>
              <a:gd name="connsiteY204" fmla="*/ 106362 h 320591"/>
              <a:gd name="connsiteX205" fmla="*/ 10618520 w 12191996"/>
              <a:gd name="connsiteY205" fmla="*/ 125412 h 320591"/>
              <a:gd name="connsiteX206" fmla="*/ 10659796 w 12191996"/>
              <a:gd name="connsiteY206" fmla="*/ 141287 h 320591"/>
              <a:gd name="connsiteX207" fmla="*/ 10705832 w 12191996"/>
              <a:gd name="connsiteY207" fmla="*/ 155575 h 320591"/>
              <a:gd name="connsiteX208" fmla="*/ 10758220 w 12191996"/>
              <a:gd name="connsiteY208" fmla="*/ 166687 h 320591"/>
              <a:gd name="connsiteX209" fmla="*/ 10818546 w 12191996"/>
              <a:gd name="connsiteY209" fmla="*/ 174625 h 320591"/>
              <a:gd name="connsiteX210" fmla="*/ 10886808 w 12191996"/>
              <a:gd name="connsiteY210" fmla="*/ 176212 h 320591"/>
              <a:gd name="connsiteX211" fmla="*/ 10955070 w 12191996"/>
              <a:gd name="connsiteY211" fmla="*/ 174625 h 320591"/>
              <a:gd name="connsiteX212" fmla="*/ 11015396 w 12191996"/>
              <a:gd name="connsiteY212" fmla="*/ 166687 h 320591"/>
              <a:gd name="connsiteX213" fmla="*/ 11067782 w 12191996"/>
              <a:gd name="connsiteY213" fmla="*/ 155575 h 320591"/>
              <a:gd name="connsiteX214" fmla="*/ 11113820 w 12191996"/>
              <a:gd name="connsiteY214" fmla="*/ 141287 h 320591"/>
              <a:gd name="connsiteX215" fmla="*/ 11155096 w 12191996"/>
              <a:gd name="connsiteY215" fmla="*/ 125412 h 320591"/>
              <a:gd name="connsiteX216" fmla="*/ 11191608 w 12191996"/>
              <a:gd name="connsiteY216" fmla="*/ 106362 h 320591"/>
              <a:gd name="connsiteX217" fmla="*/ 11229708 w 12191996"/>
              <a:gd name="connsiteY217" fmla="*/ 87312 h 320591"/>
              <a:gd name="connsiteX218" fmla="*/ 11267808 w 12191996"/>
              <a:gd name="connsiteY218" fmla="*/ 68262 h 320591"/>
              <a:gd name="connsiteX219" fmla="*/ 11304320 w 12191996"/>
              <a:gd name="connsiteY219" fmla="*/ 52387 h 320591"/>
              <a:gd name="connsiteX220" fmla="*/ 11345596 w 12191996"/>
              <a:gd name="connsiteY220" fmla="*/ 36512 h 320591"/>
              <a:gd name="connsiteX221" fmla="*/ 11391632 w 12191996"/>
              <a:gd name="connsiteY221" fmla="*/ 20637 h 320591"/>
              <a:gd name="connsiteX222" fmla="*/ 11444020 w 12191996"/>
              <a:gd name="connsiteY222" fmla="*/ 9525 h 320591"/>
              <a:gd name="connsiteX223" fmla="*/ 11504346 w 12191996"/>
              <a:gd name="connsiteY223" fmla="*/ 3175 h 320591"/>
              <a:gd name="connsiteX224" fmla="*/ 11572608 w 12191996"/>
              <a:gd name="connsiteY224" fmla="*/ 0 h 320591"/>
              <a:gd name="connsiteX225" fmla="*/ 11640870 w 12191996"/>
              <a:gd name="connsiteY225" fmla="*/ 3175 h 320591"/>
              <a:gd name="connsiteX226" fmla="*/ 11701196 w 12191996"/>
              <a:gd name="connsiteY226" fmla="*/ 9525 h 320591"/>
              <a:gd name="connsiteX227" fmla="*/ 11753582 w 12191996"/>
              <a:gd name="connsiteY227" fmla="*/ 20637 h 320591"/>
              <a:gd name="connsiteX228" fmla="*/ 11799620 w 12191996"/>
              <a:gd name="connsiteY228" fmla="*/ 36512 h 320591"/>
              <a:gd name="connsiteX229" fmla="*/ 11840896 w 12191996"/>
              <a:gd name="connsiteY229" fmla="*/ 52387 h 320591"/>
              <a:gd name="connsiteX230" fmla="*/ 11877408 w 12191996"/>
              <a:gd name="connsiteY230" fmla="*/ 68262 h 320591"/>
              <a:gd name="connsiteX231" fmla="*/ 11915508 w 12191996"/>
              <a:gd name="connsiteY231" fmla="*/ 87312 h 320591"/>
              <a:gd name="connsiteX232" fmla="*/ 11953608 w 12191996"/>
              <a:gd name="connsiteY232" fmla="*/ 106362 h 320591"/>
              <a:gd name="connsiteX233" fmla="*/ 11990120 w 12191996"/>
              <a:gd name="connsiteY233" fmla="*/ 125412 h 320591"/>
              <a:gd name="connsiteX234" fmla="*/ 12031396 w 12191996"/>
              <a:gd name="connsiteY234" fmla="*/ 141287 h 320591"/>
              <a:gd name="connsiteX235" fmla="*/ 12077432 w 12191996"/>
              <a:gd name="connsiteY235" fmla="*/ 155575 h 320591"/>
              <a:gd name="connsiteX236" fmla="*/ 12129820 w 12191996"/>
              <a:gd name="connsiteY236" fmla="*/ 166688 h 320591"/>
              <a:gd name="connsiteX237" fmla="*/ 12190146 w 12191996"/>
              <a:gd name="connsiteY237" fmla="*/ 174625 h 320591"/>
              <a:gd name="connsiteX238" fmla="*/ 12191996 w 12191996"/>
              <a:gd name="connsiteY238" fmla="*/ 174668 h 320591"/>
              <a:gd name="connsiteX239" fmla="*/ 12191996 w 12191996"/>
              <a:gd name="connsiteY239" fmla="*/ 319047 h 320591"/>
              <a:gd name="connsiteX240" fmla="*/ 12190146 w 12191996"/>
              <a:gd name="connsiteY240" fmla="*/ 319004 h 320591"/>
              <a:gd name="connsiteX241" fmla="*/ 12129820 w 12191996"/>
              <a:gd name="connsiteY241" fmla="*/ 311067 h 320591"/>
              <a:gd name="connsiteX242" fmla="*/ 12077432 w 12191996"/>
              <a:gd name="connsiteY242" fmla="*/ 299954 h 320591"/>
              <a:gd name="connsiteX243" fmla="*/ 12031396 w 12191996"/>
              <a:gd name="connsiteY243" fmla="*/ 285666 h 320591"/>
              <a:gd name="connsiteX244" fmla="*/ 11990120 w 12191996"/>
              <a:gd name="connsiteY244" fmla="*/ 269791 h 320591"/>
              <a:gd name="connsiteX245" fmla="*/ 11953608 w 12191996"/>
              <a:gd name="connsiteY245" fmla="*/ 250741 h 320591"/>
              <a:gd name="connsiteX246" fmla="*/ 11915508 w 12191996"/>
              <a:gd name="connsiteY246" fmla="*/ 231691 h 320591"/>
              <a:gd name="connsiteX247" fmla="*/ 11877408 w 12191996"/>
              <a:gd name="connsiteY247" fmla="*/ 212641 h 320591"/>
              <a:gd name="connsiteX248" fmla="*/ 11840896 w 12191996"/>
              <a:gd name="connsiteY248" fmla="*/ 196766 h 320591"/>
              <a:gd name="connsiteX249" fmla="*/ 11799620 w 12191996"/>
              <a:gd name="connsiteY249" fmla="*/ 180891 h 320591"/>
              <a:gd name="connsiteX250" fmla="*/ 11753582 w 12191996"/>
              <a:gd name="connsiteY250" fmla="*/ 165016 h 320591"/>
              <a:gd name="connsiteX251" fmla="*/ 11701196 w 12191996"/>
              <a:gd name="connsiteY251" fmla="*/ 153904 h 320591"/>
              <a:gd name="connsiteX252" fmla="*/ 11640870 w 12191996"/>
              <a:gd name="connsiteY252" fmla="*/ 147554 h 320591"/>
              <a:gd name="connsiteX253" fmla="*/ 11572608 w 12191996"/>
              <a:gd name="connsiteY253" fmla="*/ 144379 h 320591"/>
              <a:gd name="connsiteX254" fmla="*/ 11504346 w 12191996"/>
              <a:gd name="connsiteY254" fmla="*/ 147554 h 320591"/>
              <a:gd name="connsiteX255" fmla="*/ 11444020 w 12191996"/>
              <a:gd name="connsiteY255" fmla="*/ 153904 h 320591"/>
              <a:gd name="connsiteX256" fmla="*/ 11391632 w 12191996"/>
              <a:gd name="connsiteY256" fmla="*/ 165016 h 320591"/>
              <a:gd name="connsiteX257" fmla="*/ 11345596 w 12191996"/>
              <a:gd name="connsiteY257" fmla="*/ 180891 h 320591"/>
              <a:gd name="connsiteX258" fmla="*/ 11304320 w 12191996"/>
              <a:gd name="connsiteY258" fmla="*/ 196766 h 320591"/>
              <a:gd name="connsiteX259" fmla="*/ 11267808 w 12191996"/>
              <a:gd name="connsiteY259" fmla="*/ 212641 h 320591"/>
              <a:gd name="connsiteX260" fmla="*/ 11229708 w 12191996"/>
              <a:gd name="connsiteY260" fmla="*/ 231691 h 320591"/>
              <a:gd name="connsiteX261" fmla="*/ 11191608 w 12191996"/>
              <a:gd name="connsiteY261" fmla="*/ 250741 h 320591"/>
              <a:gd name="connsiteX262" fmla="*/ 11155096 w 12191996"/>
              <a:gd name="connsiteY262" fmla="*/ 269791 h 320591"/>
              <a:gd name="connsiteX263" fmla="*/ 11113820 w 12191996"/>
              <a:gd name="connsiteY263" fmla="*/ 285666 h 320591"/>
              <a:gd name="connsiteX264" fmla="*/ 11067782 w 12191996"/>
              <a:gd name="connsiteY264" fmla="*/ 299954 h 320591"/>
              <a:gd name="connsiteX265" fmla="*/ 11015396 w 12191996"/>
              <a:gd name="connsiteY265" fmla="*/ 311066 h 320591"/>
              <a:gd name="connsiteX266" fmla="*/ 10955070 w 12191996"/>
              <a:gd name="connsiteY266" fmla="*/ 319004 h 320591"/>
              <a:gd name="connsiteX267" fmla="*/ 10886808 w 12191996"/>
              <a:gd name="connsiteY267" fmla="*/ 320591 h 320591"/>
              <a:gd name="connsiteX268" fmla="*/ 10818546 w 12191996"/>
              <a:gd name="connsiteY268" fmla="*/ 319004 h 320591"/>
              <a:gd name="connsiteX269" fmla="*/ 10758220 w 12191996"/>
              <a:gd name="connsiteY269" fmla="*/ 311066 h 320591"/>
              <a:gd name="connsiteX270" fmla="*/ 10705832 w 12191996"/>
              <a:gd name="connsiteY270" fmla="*/ 299954 h 320591"/>
              <a:gd name="connsiteX271" fmla="*/ 10659796 w 12191996"/>
              <a:gd name="connsiteY271" fmla="*/ 285666 h 320591"/>
              <a:gd name="connsiteX272" fmla="*/ 10618520 w 12191996"/>
              <a:gd name="connsiteY272" fmla="*/ 269791 h 320591"/>
              <a:gd name="connsiteX273" fmla="*/ 10582008 w 12191996"/>
              <a:gd name="connsiteY273" fmla="*/ 250741 h 320591"/>
              <a:gd name="connsiteX274" fmla="*/ 10543908 w 12191996"/>
              <a:gd name="connsiteY274" fmla="*/ 231691 h 320591"/>
              <a:gd name="connsiteX275" fmla="*/ 10505808 w 12191996"/>
              <a:gd name="connsiteY275" fmla="*/ 212641 h 320591"/>
              <a:gd name="connsiteX276" fmla="*/ 10469296 w 12191996"/>
              <a:gd name="connsiteY276" fmla="*/ 196766 h 320591"/>
              <a:gd name="connsiteX277" fmla="*/ 10428020 w 12191996"/>
              <a:gd name="connsiteY277" fmla="*/ 180891 h 320591"/>
              <a:gd name="connsiteX278" fmla="*/ 10381982 w 12191996"/>
              <a:gd name="connsiteY278" fmla="*/ 165016 h 320591"/>
              <a:gd name="connsiteX279" fmla="*/ 10329596 w 12191996"/>
              <a:gd name="connsiteY279" fmla="*/ 153904 h 320591"/>
              <a:gd name="connsiteX280" fmla="*/ 10269270 w 12191996"/>
              <a:gd name="connsiteY280" fmla="*/ 147554 h 320591"/>
              <a:gd name="connsiteX281" fmla="*/ 10201008 w 12191996"/>
              <a:gd name="connsiteY281" fmla="*/ 144379 h 320591"/>
              <a:gd name="connsiteX282" fmla="*/ 10132746 w 12191996"/>
              <a:gd name="connsiteY282" fmla="*/ 147554 h 320591"/>
              <a:gd name="connsiteX283" fmla="*/ 10072420 w 12191996"/>
              <a:gd name="connsiteY283" fmla="*/ 153904 h 320591"/>
              <a:gd name="connsiteX284" fmla="*/ 10020032 w 12191996"/>
              <a:gd name="connsiteY284" fmla="*/ 165016 h 320591"/>
              <a:gd name="connsiteX285" fmla="*/ 9973996 w 12191996"/>
              <a:gd name="connsiteY285" fmla="*/ 180891 h 320591"/>
              <a:gd name="connsiteX286" fmla="*/ 9932720 w 12191996"/>
              <a:gd name="connsiteY286" fmla="*/ 196766 h 320591"/>
              <a:gd name="connsiteX287" fmla="*/ 9896208 w 12191996"/>
              <a:gd name="connsiteY287" fmla="*/ 212641 h 320591"/>
              <a:gd name="connsiteX288" fmla="*/ 9820008 w 12191996"/>
              <a:gd name="connsiteY288" fmla="*/ 250741 h 320591"/>
              <a:gd name="connsiteX289" fmla="*/ 9783496 w 12191996"/>
              <a:gd name="connsiteY289" fmla="*/ 269791 h 320591"/>
              <a:gd name="connsiteX290" fmla="*/ 9742220 w 12191996"/>
              <a:gd name="connsiteY290" fmla="*/ 285666 h 320591"/>
              <a:gd name="connsiteX291" fmla="*/ 9696182 w 12191996"/>
              <a:gd name="connsiteY291" fmla="*/ 299954 h 320591"/>
              <a:gd name="connsiteX292" fmla="*/ 9643796 w 12191996"/>
              <a:gd name="connsiteY292" fmla="*/ 311066 h 320591"/>
              <a:gd name="connsiteX293" fmla="*/ 9583470 w 12191996"/>
              <a:gd name="connsiteY293" fmla="*/ 319004 h 320591"/>
              <a:gd name="connsiteX294" fmla="*/ 9515208 w 12191996"/>
              <a:gd name="connsiteY294" fmla="*/ 320591 h 320591"/>
              <a:gd name="connsiteX295" fmla="*/ 9446946 w 12191996"/>
              <a:gd name="connsiteY295" fmla="*/ 319004 h 320591"/>
              <a:gd name="connsiteX296" fmla="*/ 9386620 w 12191996"/>
              <a:gd name="connsiteY296" fmla="*/ 311066 h 320591"/>
              <a:gd name="connsiteX297" fmla="*/ 9334232 w 12191996"/>
              <a:gd name="connsiteY297" fmla="*/ 299954 h 320591"/>
              <a:gd name="connsiteX298" fmla="*/ 9288196 w 12191996"/>
              <a:gd name="connsiteY298" fmla="*/ 285666 h 320591"/>
              <a:gd name="connsiteX299" fmla="*/ 9246920 w 12191996"/>
              <a:gd name="connsiteY299" fmla="*/ 269791 h 320591"/>
              <a:gd name="connsiteX300" fmla="*/ 9210408 w 12191996"/>
              <a:gd name="connsiteY300" fmla="*/ 250741 h 320591"/>
              <a:gd name="connsiteX301" fmla="*/ 9172308 w 12191996"/>
              <a:gd name="connsiteY301" fmla="*/ 231691 h 320591"/>
              <a:gd name="connsiteX302" fmla="*/ 9134208 w 12191996"/>
              <a:gd name="connsiteY302" fmla="*/ 212641 h 320591"/>
              <a:gd name="connsiteX303" fmla="*/ 9097696 w 12191996"/>
              <a:gd name="connsiteY303" fmla="*/ 196766 h 320591"/>
              <a:gd name="connsiteX304" fmla="*/ 9056420 w 12191996"/>
              <a:gd name="connsiteY304" fmla="*/ 180891 h 320591"/>
              <a:gd name="connsiteX305" fmla="*/ 9010382 w 12191996"/>
              <a:gd name="connsiteY305" fmla="*/ 165016 h 320591"/>
              <a:gd name="connsiteX306" fmla="*/ 8957996 w 12191996"/>
              <a:gd name="connsiteY306" fmla="*/ 153904 h 320591"/>
              <a:gd name="connsiteX307" fmla="*/ 8897670 w 12191996"/>
              <a:gd name="connsiteY307" fmla="*/ 147554 h 320591"/>
              <a:gd name="connsiteX308" fmla="*/ 8827820 w 12191996"/>
              <a:gd name="connsiteY308" fmla="*/ 144379 h 320591"/>
              <a:gd name="connsiteX309" fmla="*/ 8761146 w 12191996"/>
              <a:gd name="connsiteY309" fmla="*/ 147554 h 320591"/>
              <a:gd name="connsiteX310" fmla="*/ 8700820 w 12191996"/>
              <a:gd name="connsiteY310" fmla="*/ 153904 h 320591"/>
              <a:gd name="connsiteX311" fmla="*/ 8648432 w 12191996"/>
              <a:gd name="connsiteY311" fmla="*/ 165016 h 320591"/>
              <a:gd name="connsiteX312" fmla="*/ 8602396 w 12191996"/>
              <a:gd name="connsiteY312" fmla="*/ 180891 h 320591"/>
              <a:gd name="connsiteX313" fmla="*/ 8561120 w 12191996"/>
              <a:gd name="connsiteY313" fmla="*/ 196766 h 320591"/>
              <a:gd name="connsiteX314" fmla="*/ 8524608 w 12191996"/>
              <a:gd name="connsiteY314" fmla="*/ 212641 h 320591"/>
              <a:gd name="connsiteX315" fmla="*/ 8486508 w 12191996"/>
              <a:gd name="connsiteY315" fmla="*/ 231691 h 320591"/>
              <a:gd name="connsiteX316" fmla="*/ 8448408 w 12191996"/>
              <a:gd name="connsiteY316" fmla="*/ 250741 h 320591"/>
              <a:gd name="connsiteX317" fmla="*/ 8411896 w 12191996"/>
              <a:gd name="connsiteY317" fmla="*/ 269791 h 320591"/>
              <a:gd name="connsiteX318" fmla="*/ 8370621 w 12191996"/>
              <a:gd name="connsiteY318" fmla="*/ 285666 h 320591"/>
              <a:gd name="connsiteX319" fmla="*/ 8324583 w 12191996"/>
              <a:gd name="connsiteY319" fmla="*/ 299954 h 320591"/>
              <a:gd name="connsiteX320" fmla="*/ 8272196 w 12191996"/>
              <a:gd name="connsiteY320" fmla="*/ 311066 h 320591"/>
              <a:gd name="connsiteX321" fmla="*/ 8211871 w 12191996"/>
              <a:gd name="connsiteY321" fmla="*/ 319004 h 320591"/>
              <a:gd name="connsiteX322" fmla="*/ 8143608 w 12191996"/>
              <a:gd name="connsiteY322" fmla="*/ 320591 h 320591"/>
              <a:gd name="connsiteX323" fmla="*/ 8075346 w 12191996"/>
              <a:gd name="connsiteY323" fmla="*/ 319004 h 320591"/>
              <a:gd name="connsiteX324" fmla="*/ 8015021 w 12191996"/>
              <a:gd name="connsiteY324" fmla="*/ 311066 h 320591"/>
              <a:gd name="connsiteX325" fmla="*/ 7962633 w 12191996"/>
              <a:gd name="connsiteY325" fmla="*/ 299954 h 320591"/>
              <a:gd name="connsiteX326" fmla="*/ 7916596 w 12191996"/>
              <a:gd name="connsiteY326" fmla="*/ 285666 h 320591"/>
              <a:gd name="connsiteX327" fmla="*/ 7875321 w 12191996"/>
              <a:gd name="connsiteY327" fmla="*/ 269791 h 320591"/>
              <a:gd name="connsiteX328" fmla="*/ 7838808 w 12191996"/>
              <a:gd name="connsiteY328" fmla="*/ 250741 h 320591"/>
              <a:gd name="connsiteX329" fmla="*/ 7800708 w 12191996"/>
              <a:gd name="connsiteY329" fmla="*/ 231691 h 320591"/>
              <a:gd name="connsiteX330" fmla="*/ 7762608 w 12191996"/>
              <a:gd name="connsiteY330" fmla="*/ 212641 h 320591"/>
              <a:gd name="connsiteX331" fmla="*/ 7726096 w 12191996"/>
              <a:gd name="connsiteY331" fmla="*/ 196766 h 320591"/>
              <a:gd name="connsiteX332" fmla="*/ 7684821 w 12191996"/>
              <a:gd name="connsiteY332" fmla="*/ 180891 h 320591"/>
              <a:gd name="connsiteX333" fmla="*/ 7638783 w 12191996"/>
              <a:gd name="connsiteY333" fmla="*/ 165016 h 320591"/>
              <a:gd name="connsiteX334" fmla="*/ 7586396 w 12191996"/>
              <a:gd name="connsiteY334" fmla="*/ 153904 h 320591"/>
              <a:gd name="connsiteX335" fmla="*/ 7526071 w 12191996"/>
              <a:gd name="connsiteY335" fmla="*/ 147554 h 320591"/>
              <a:gd name="connsiteX336" fmla="*/ 7457808 w 12191996"/>
              <a:gd name="connsiteY336" fmla="*/ 144379 h 320591"/>
              <a:gd name="connsiteX337" fmla="*/ 7389546 w 12191996"/>
              <a:gd name="connsiteY337" fmla="*/ 147554 h 320591"/>
              <a:gd name="connsiteX338" fmla="*/ 7329221 w 12191996"/>
              <a:gd name="connsiteY338" fmla="*/ 153904 h 320591"/>
              <a:gd name="connsiteX339" fmla="*/ 7276833 w 12191996"/>
              <a:gd name="connsiteY339" fmla="*/ 165016 h 320591"/>
              <a:gd name="connsiteX340" fmla="*/ 7230796 w 12191996"/>
              <a:gd name="connsiteY340" fmla="*/ 180891 h 320591"/>
              <a:gd name="connsiteX341" fmla="*/ 7189521 w 12191996"/>
              <a:gd name="connsiteY341" fmla="*/ 196766 h 320591"/>
              <a:gd name="connsiteX342" fmla="*/ 7153008 w 12191996"/>
              <a:gd name="connsiteY342" fmla="*/ 212641 h 320591"/>
              <a:gd name="connsiteX343" fmla="*/ 7114908 w 12191996"/>
              <a:gd name="connsiteY343" fmla="*/ 231691 h 320591"/>
              <a:gd name="connsiteX344" fmla="*/ 7076808 w 12191996"/>
              <a:gd name="connsiteY344" fmla="*/ 250741 h 320591"/>
              <a:gd name="connsiteX345" fmla="*/ 7040296 w 12191996"/>
              <a:gd name="connsiteY345" fmla="*/ 269791 h 320591"/>
              <a:gd name="connsiteX346" fmla="*/ 6999021 w 12191996"/>
              <a:gd name="connsiteY346" fmla="*/ 285666 h 320591"/>
              <a:gd name="connsiteX347" fmla="*/ 6952983 w 12191996"/>
              <a:gd name="connsiteY347" fmla="*/ 299954 h 320591"/>
              <a:gd name="connsiteX348" fmla="*/ 6900596 w 12191996"/>
              <a:gd name="connsiteY348" fmla="*/ 311066 h 320591"/>
              <a:gd name="connsiteX349" fmla="*/ 6840271 w 12191996"/>
              <a:gd name="connsiteY349" fmla="*/ 319004 h 320591"/>
              <a:gd name="connsiteX350" fmla="*/ 6781799 w 12191996"/>
              <a:gd name="connsiteY350" fmla="*/ 320364 h 320591"/>
              <a:gd name="connsiteX351" fmla="*/ 6723327 w 12191996"/>
              <a:gd name="connsiteY351" fmla="*/ 319004 h 320591"/>
              <a:gd name="connsiteX352" fmla="*/ 6663002 w 12191996"/>
              <a:gd name="connsiteY352" fmla="*/ 311066 h 320591"/>
              <a:gd name="connsiteX353" fmla="*/ 6610614 w 12191996"/>
              <a:gd name="connsiteY353" fmla="*/ 299954 h 320591"/>
              <a:gd name="connsiteX354" fmla="*/ 6564577 w 12191996"/>
              <a:gd name="connsiteY354" fmla="*/ 285666 h 320591"/>
              <a:gd name="connsiteX355" fmla="*/ 6523302 w 12191996"/>
              <a:gd name="connsiteY355" fmla="*/ 269791 h 320591"/>
              <a:gd name="connsiteX356" fmla="*/ 6486789 w 12191996"/>
              <a:gd name="connsiteY356" fmla="*/ 250741 h 320591"/>
              <a:gd name="connsiteX357" fmla="*/ 6448689 w 12191996"/>
              <a:gd name="connsiteY357" fmla="*/ 231691 h 320591"/>
              <a:gd name="connsiteX358" fmla="*/ 6410589 w 12191996"/>
              <a:gd name="connsiteY358" fmla="*/ 212641 h 320591"/>
              <a:gd name="connsiteX359" fmla="*/ 6374077 w 12191996"/>
              <a:gd name="connsiteY359" fmla="*/ 196766 h 320591"/>
              <a:gd name="connsiteX360" fmla="*/ 6332802 w 12191996"/>
              <a:gd name="connsiteY360" fmla="*/ 180891 h 320591"/>
              <a:gd name="connsiteX361" fmla="*/ 6286764 w 12191996"/>
              <a:gd name="connsiteY361" fmla="*/ 165016 h 320591"/>
              <a:gd name="connsiteX362" fmla="*/ 6234377 w 12191996"/>
              <a:gd name="connsiteY362" fmla="*/ 153904 h 320591"/>
              <a:gd name="connsiteX363" fmla="*/ 6174052 w 12191996"/>
              <a:gd name="connsiteY363" fmla="*/ 147554 h 320591"/>
              <a:gd name="connsiteX364" fmla="*/ 6105789 w 12191996"/>
              <a:gd name="connsiteY364" fmla="*/ 144379 h 320591"/>
              <a:gd name="connsiteX365" fmla="*/ 6095999 w 12191996"/>
              <a:gd name="connsiteY365" fmla="*/ 144834 h 320591"/>
              <a:gd name="connsiteX366" fmla="*/ 6086208 w 12191996"/>
              <a:gd name="connsiteY366" fmla="*/ 144379 h 320591"/>
              <a:gd name="connsiteX367" fmla="*/ 6017947 w 12191996"/>
              <a:gd name="connsiteY367" fmla="*/ 147554 h 320591"/>
              <a:gd name="connsiteX368" fmla="*/ 5957621 w 12191996"/>
              <a:gd name="connsiteY368" fmla="*/ 153904 h 320591"/>
              <a:gd name="connsiteX369" fmla="*/ 5905234 w 12191996"/>
              <a:gd name="connsiteY369" fmla="*/ 165016 h 320591"/>
              <a:gd name="connsiteX370" fmla="*/ 5859196 w 12191996"/>
              <a:gd name="connsiteY370" fmla="*/ 180891 h 320591"/>
              <a:gd name="connsiteX371" fmla="*/ 5817921 w 12191996"/>
              <a:gd name="connsiteY371" fmla="*/ 196766 h 320591"/>
              <a:gd name="connsiteX372" fmla="*/ 5781408 w 12191996"/>
              <a:gd name="connsiteY372" fmla="*/ 212641 h 320591"/>
              <a:gd name="connsiteX373" fmla="*/ 5743308 w 12191996"/>
              <a:gd name="connsiteY373" fmla="*/ 231691 h 320591"/>
              <a:gd name="connsiteX374" fmla="*/ 5705209 w 12191996"/>
              <a:gd name="connsiteY374" fmla="*/ 250741 h 320591"/>
              <a:gd name="connsiteX375" fmla="*/ 5668696 w 12191996"/>
              <a:gd name="connsiteY375" fmla="*/ 269791 h 320591"/>
              <a:gd name="connsiteX376" fmla="*/ 5627421 w 12191996"/>
              <a:gd name="connsiteY376" fmla="*/ 285666 h 320591"/>
              <a:gd name="connsiteX377" fmla="*/ 5581383 w 12191996"/>
              <a:gd name="connsiteY377" fmla="*/ 299954 h 320591"/>
              <a:gd name="connsiteX378" fmla="*/ 5528996 w 12191996"/>
              <a:gd name="connsiteY378" fmla="*/ 311066 h 320591"/>
              <a:gd name="connsiteX379" fmla="*/ 5468671 w 12191996"/>
              <a:gd name="connsiteY379" fmla="*/ 319004 h 320591"/>
              <a:gd name="connsiteX380" fmla="*/ 5410199 w 12191996"/>
              <a:gd name="connsiteY380" fmla="*/ 320364 h 320591"/>
              <a:gd name="connsiteX381" fmla="*/ 5351727 w 12191996"/>
              <a:gd name="connsiteY381" fmla="*/ 319004 h 320591"/>
              <a:gd name="connsiteX382" fmla="*/ 5291401 w 12191996"/>
              <a:gd name="connsiteY382" fmla="*/ 311066 h 320591"/>
              <a:gd name="connsiteX383" fmla="*/ 5239014 w 12191996"/>
              <a:gd name="connsiteY383" fmla="*/ 299954 h 320591"/>
              <a:gd name="connsiteX384" fmla="*/ 5192976 w 12191996"/>
              <a:gd name="connsiteY384" fmla="*/ 285666 h 320591"/>
              <a:gd name="connsiteX385" fmla="*/ 5151701 w 12191996"/>
              <a:gd name="connsiteY385" fmla="*/ 269791 h 320591"/>
              <a:gd name="connsiteX386" fmla="*/ 5115189 w 12191996"/>
              <a:gd name="connsiteY386" fmla="*/ 250741 h 320591"/>
              <a:gd name="connsiteX387" fmla="*/ 5077089 w 12191996"/>
              <a:gd name="connsiteY387" fmla="*/ 231691 h 320591"/>
              <a:gd name="connsiteX388" fmla="*/ 5038989 w 12191996"/>
              <a:gd name="connsiteY388" fmla="*/ 212641 h 320591"/>
              <a:gd name="connsiteX389" fmla="*/ 5002476 w 12191996"/>
              <a:gd name="connsiteY389" fmla="*/ 196766 h 320591"/>
              <a:gd name="connsiteX390" fmla="*/ 4961201 w 12191996"/>
              <a:gd name="connsiteY390" fmla="*/ 180891 h 320591"/>
              <a:gd name="connsiteX391" fmla="*/ 4915165 w 12191996"/>
              <a:gd name="connsiteY391" fmla="*/ 165016 h 320591"/>
              <a:gd name="connsiteX392" fmla="*/ 4862777 w 12191996"/>
              <a:gd name="connsiteY392" fmla="*/ 153904 h 320591"/>
              <a:gd name="connsiteX393" fmla="*/ 4802453 w 12191996"/>
              <a:gd name="connsiteY393" fmla="*/ 147554 h 320591"/>
              <a:gd name="connsiteX394" fmla="*/ 4734189 w 12191996"/>
              <a:gd name="connsiteY394" fmla="*/ 144379 h 320591"/>
              <a:gd name="connsiteX395" fmla="*/ 4665928 w 12191996"/>
              <a:gd name="connsiteY395" fmla="*/ 147554 h 320591"/>
              <a:gd name="connsiteX396" fmla="*/ 4605602 w 12191996"/>
              <a:gd name="connsiteY396" fmla="*/ 153904 h 320591"/>
              <a:gd name="connsiteX397" fmla="*/ 4553214 w 12191996"/>
              <a:gd name="connsiteY397" fmla="*/ 165016 h 320591"/>
              <a:gd name="connsiteX398" fmla="*/ 4507177 w 12191996"/>
              <a:gd name="connsiteY398" fmla="*/ 180891 h 320591"/>
              <a:gd name="connsiteX399" fmla="*/ 4465902 w 12191996"/>
              <a:gd name="connsiteY399" fmla="*/ 196766 h 320591"/>
              <a:gd name="connsiteX400" fmla="*/ 4429389 w 12191996"/>
              <a:gd name="connsiteY400" fmla="*/ 212641 h 320591"/>
              <a:gd name="connsiteX401" fmla="*/ 4353189 w 12191996"/>
              <a:gd name="connsiteY401" fmla="*/ 250741 h 320591"/>
              <a:gd name="connsiteX402" fmla="*/ 4316677 w 12191996"/>
              <a:gd name="connsiteY402" fmla="*/ 269791 h 320591"/>
              <a:gd name="connsiteX403" fmla="*/ 4275402 w 12191996"/>
              <a:gd name="connsiteY403" fmla="*/ 285666 h 320591"/>
              <a:gd name="connsiteX404" fmla="*/ 4229364 w 12191996"/>
              <a:gd name="connsiteY404" fmla="*/ 299954 h 320591"/>
              <a:gd name="connsiteX405" fmla="*/ 4176977 w 12191996"/>
              <a:gd name="connsiteY405" fmla="*/ 311066 h 320591"/>
              <a:gd name="connsiteX406" fmla="*/ 4116652 w 12191996"/>
              <a:gd name="connsiteY406" fmla="*/ 319004 h 320591"/>
              <a:gd name="connsiteX407" fmla="*/ 4048389 w 12191996"/>
              <a:gd name="connsiteY407" fmla="*/ 320591 h 320591"/>
              <a:gd name="connsiteX408" fmla="*/ 3980127 w 12191996"/>
              <a:gd name="connsiteY408" fmla="*/ 319004 h 320591"/>
              <a:gd name="connsiteX409" fmla="*/ 3919802 w 12191996"/>
              <a:gd name="connsiteY409" fmla="*/ 311066 h 320591"/>
              <a:gd name="connsiteX410" fmla="*/ 3867414 w 12191996"/>
              <a:gd name="connsiteY410" fmla="*/ 299954 h 320591"/>
              <a:gd name="connsiteX411" fmla="*/ 3821377 w 12191996"/>
              <a:gd name="connsiteY411" fmla="*/ 285666 h 320591"/>
              <a:gd name="connsiteX412" fmla="*/ 3780102 w 12191996"/>
              <a:gd name="connsiteY412" fmla="*/ 269791 h 320591"/>
              <a:gd name="connsiteX413" fmla="*/ 3743589 w 12191996"/>
              <a:gd name="connsiteY413" fmla="*/ 250741 h 320591"/>
              <a:gd name="connsiteX414" fmla="*/ 3705489 w 12191996"/>
              <a:gd name="connsiteY414" fmla="*/ 231691 h 320591"/>
              <a:gd name="connsiteX415" fmla="*/ 3667389 w 12191996"/>
              <a:gd name="connsiteY415" fmla="*/ 212641 h 320591"/>
              <a:gd name="connsiteX416" fmla="*/ 3630877 w 12191996"/>
              <a:gd name="connsiteY416" fmla="*/ 196766 h 320591"/>
              <a:gd name="connsiteX417" fmla="*/ 3589602 w 12191996"/>
              <a:gd name="connsiteY417" fmla="*/ 180891 h 320591"/>
              <a:gd name="connsiteX418" fmla="*/ 3543564 w 12191996"/>
              <a:gd name="connsiteY418" fmla="*/ 165016 h 320591"/>
              <a:gd name="connsiteX419" fmla="*/ 3491177 w 12191996"/>
              <a:gd name="connsiteY419" fmla="*/ 153904 h 320591"/>
              <a:gd name="connsiteX420" fmla="*/ 3430852 w 12191996"/>
              <a:gd name="connsiteY420" fmla="*/ 147554 h 320591"/>
              <a:gd name="connsiteX421" fmla="*/ 3361002 w 12191996"/>
              <a:gd name="connsiteY421" fmla="*/ 144379 h 320591"/>
              <a:gd name="connsiteX422" fmla="*/ 3294327 w 12191996"/>
              <a:gd name="connsiteY422" fmla="*/ 147554 h 320591"/>
              <a:gd name="connsiteX423" fmla="*/ 3234002 w 12191996"/>
              <a:gd name="connsiteY423" fmla="*/ 153904 h 320591"/>
              <a:gd name="connsiteX424" fmla="*/ 3181614 w 12191996"/>
              <a:gd name="connsiteY424" fmla="*/ 165016 h 320591"/>
              <a:gd name="connsiteX425" fmla="*/ 3135577 w 12191996"/>
              <a:gd name="connsiteY425" fmla="*/ 180891 h 320591"/>
              <a:gd name="connsiteX426" fmla="*/ 3094302 w 12191996"/>
              <a:gd name="connsiteY426" fmla="*/ 196766 h 320591"/>
              <a:gd name="connsiteX427" fmla="*/ 3057789 w 12191996"/>
              <a:gd name="connsiteY427" fmla="*/ 212641 h 320591"/>
              <a:gd name="connsiteX428" fmla="*/ 3019689 w 12191996"/>
              <a:gd name="connsiteY428" fmla="*/ 231691 h 320591"/>
              <a:gd name="connsiteX429" fmla="*/ 2981589 w 12191996"/>
              <a:gd name="connsiteY429" fmla="*/ 250741 h 320591"/>
              <a:gd name="connsiteX430" fmla="*/ 2945077 w 12191996"/>
              <a:gd name="connsiteY430" fmla="*/ 269791 h 320591"/>
              <a:gd name="connsiteX431" fmla="*/ 2903802 w 12191996"/>
              <a:gd name="connsiteY431" fmla="*/ 285666 h 320591"/>
              <a:gd name="connsiteX432" fmla="*/ 2857764 w 12191996"/>
              <a:gd name="connsiteY432" fmla="*/ 299954 h 320591"/>
              <a:gd name="connsiteX433" fmla="*/ 2805377 w 12191996"/>
              <a:gd name="connsiteY433" fmla="*/ 311066 h 320591"/>
              <a:gd name="connsiteX434" fmla="*/ 2745052 w 12191996"/>
              <a:gd name="connsiteY434" fmla="*/ 319004 h 320591"/>
              <a:gd name="connsiteX435" fmla="*/ 2676789 w 12191996"/>
              <a:gd name="connsiteY435" fmla="*/ 320591 h 320591"/>
              <a:gd name="connsiteX436" fmla="*/ 2608527 w 12191996"/>
              <a:gd name="connsiteY436" fmla="*/ 319004 h 320591"/>
              <a:gd name="connsiteX437" fmla="*/ 2548202 w 12191996"/>
              <a:gd name="connsiteY437" fmla="*/ 311066 h 320591"/>
              <a:gd name="connsiteX438" fmla="*/ 2495814 w 12191996"/>
              <a:gd name="connsiteY438" fmla="*/ 299954 h 320591"/>
              <a:gd name="connsiteX439" fmla="*/ 2449777 w 12191996"/>
              <a:gd name="connsiteY439" fmla="*/ 285666 h 320591"/>
              <a:gd name="connsiteX440" fmla="*/ 2408502 w 12191996"/>
              <a:gd name="connsiteY440" fmla="*/ 269791 h 320591"/>
              <a:gd name="connsiteX441" fmla="*/ 2371989 w 12191996"/>
              <a:gd name="connsiteY441" fmla="*/ 250741 h 320591"/>
              <a:gd name="connsiteX442" fmla="*/ 2333889 w 12191996"/>
              <a:gd name="connsiteY442" fmla="*/ 231691 h 320591"/>
              <a:gd name="connsiteX443" fmla="*/ 2295789 w 12191996"/>
              <a:gd name="connsiteY443" fmla="*/ 212641 h 320591"/>
              <a:gd name="connsiteX444" fmla="*/ 2259277 w 12191996"/>
              <a:gd name="connsiteY444" fmla="*/ 196766 h 320591"/>
              <a:gd name="connsiteX445" fmla="*/ 2218002 w 12191996"/>
              <a:gd name="connsiteY445" fmla="*/ 180891 h 320591"/>
              <a:gd name="connsiteX446" fmla="*/ 2171964 w 12191996"/>
              <a:gd name="connsiteY446" fmla="*/ 165016 h 320591"/>
              <a:gd name="connsiteX447" fmla="*/ 2119577 w 12191996"/>
              <a:gd name="connsiteY447" fmla="*/ 153904 h 320591"/>
              <a:gd name="connsiteX448" fmla="*/ 2059252 w 12191996"/>
              <a:gd name="connsiteY448" fmla="*/ 147554 h 320591"/>
              <a:gd name="connsiteX449" fmla="*/ 1990989 w 12191996"/>
              <a:gd name="connsiteY449" fmla="*/ 144379 h 320591"/>
              <a:gd name="connsiteX450" fmla="*/ 1922727 w 12191996"/>
              <a:gd name="connsiteY450" fmla="*/ 147554 h 320591"/>
              <a:gd name="connsiteX451" fmla="*/ 1862402 w 12191996"/>
              <a:gd name="connsiteY451" fmla="*/ 153904 h 320591"/>
              <a:gd name="connsiteX452" fmla="*/ 1810014 w 12191996"/>
              <a:gd name="connsiteY452" fmla="*/ 165016 h 320591"/>
              <a:gd name="connsiteX453" fmla="*/ 1763977 w 12191996"/>
              <a:gd name="connsiteY453" fmla="*/ 180891 h 320591"/>
              <a:gd name="connsiteX454" fmla="*/ 1722702 w 12191996"/>
              <a:gd name="connsiteY454" fmla="*/ 196766 h 320591"/>
              <a:gd name="connsiteX455" fmla="*/ 1686189 w 12191996"/>
              <a:gd name="connsiteY455" fmla="*/ 212641 h 320591"/>
              <a:gd name="connsiteX456" fmla="*/ 1648089 w 12191996"/>
              <a:gd name="connsiteY456" fmla="*/ 231691 h 320591"/>
              <a:gd name="connsiteX457" fmla="*/ 1609989 w 12191996"/>
              <a:gd name="connsiteY457" fmla="*/ 250741 h 320591"/>
              <a:gd name="connsiteX458" fmla="*/ 1573477 w 12191996"/>
              <a:gd name="connsiteY458" fmla="*/ 269791 h 320591"/>
              <a:gd name="connsiteX459" fmla="*/ 1532202 w 12191996"/>
              <a:gd name="connsiteY459" fmla="*/ 285666 h 320591"/>
              <a:gd name="connsiteX460" fmla="*/ 1486164 w 12191996"/>
              <a:gd name="connsiteY460" fmla="*/ 299954 h 320591"/>
              <a:gd name="connsiteX461" fmla="*/ 1433777 w 12191996"/>
              <a:gd name="connsiteY461" fmla="*/ 311066 h 320591"/>
              <a:gd name="connsiteX462" fmla="*/ 1373452 w 12191996"/>
              <a:gd name="connsiteY462" fmla="*/ 319004 h 320591"/>
              <a:gd name="connsiteX463" fmla="*/ 1305189 w 12191996"/>
              <a:gd name="connsiteY463" fmla="*/ 320591 h 320591"/>
              <a:gd name="connsiteX464" fmla="*/ 1236927 w 12191996"/>
              <a:gd name="connsiteY464" fmla="*/ 319004 h 320591"/>
              <a:gd name="connsiteX465" fmla="*/ 1176602 w 12191996"/>
              <a:gd name="connsiteY465" fmla="*/ 311066 h 320591"/>
              <a:gd name="connsiteX466" fmla="*/ 1124214 w 12191996"/>
              <a:gd name="connsiteY466" fmla="*/ 299954 h 320591"/>
              <a:gd name="connsiteX467" fmla="*/ 1078177 w 12191996"/>
              <a:gd name="connsiteY467" fmla="*/ 285666 h 320591"/>
              <a:gd name="connsiteX468" fmla="*/ 1036902 w 12191996"/>
              <a:gd name="connsiteY468" fmla="*/ 269791 h 320591"/>
              <a:gd name="connsiteX469" fmla="*/ 1000389 w 12191996"/>
              <a:gd name="connsiteY469" fmla="*/ 250741 h 320591"/>
              <a:gd name="connsiteX470" fmla="*/ 962289 w 12191996"/>
              <a:gd name="connsiteY470" fmla="*/ 231691 h 320591"/>
              <a:gd name="connsiteX471" fmla="*/ 924189 w 12191996"/>
              <a:gd name="connsiteY471" fmla="*/ 212641 h 320591"/>
              <a:gd name="connsiteX472" fmla="*/ 887677 w 12191996"/>
              <a:gd name="connsiteY472" fmla="*/ 196766 h 320591"/>
              <a:gd name="connsiteX473" fmla="*/ 846402 w 12191996"/>
              <a:gd name="connsiteY473" fmla="*/ 180891 h 320591"/>
              <a:gd name="connsiteX474" fmla="*/ 800364 w 12191996"/>
              <a:gd name="connsiteY474" fmla="*/ 165016 h 320591"/>
              <a:gd name="connsiteX475" fmla="*/ 747977 w 12191996"/>
              <a:gd name="connsiteY475" fmla="*/ 153904 h 320591"/>
              <a:gd name="connsiteX476" fmla="*/ 687652 w 12191996"/>
              <a:gd name="connsiteY476" fmla="*/ 147554 h 320591"/>
              <a:gd name="connsiteX477" fmla="*/ 619389 w 12191996"/>
              <a:gd name="connsiteY477" fmla="*/ 144379 h 320591"/>
              <a:gd name="connsiteX478" fmla="*/ 551127 w 12191996"/>
              <a:gd name="connsiteY478" fmla="*/ 147554 h 320591"/>
              <a:gd name="connsiteX479" fmla="*/ 490802 w 12191996"/>
              <a:gd name="connsiteY479" fmla="*/ 153904 h 320591"/>
              <a:gd name="connsiteX480" fmla="*/ 438414 w 12191996"/>
              <a:gd name="connsiteY480" fmla="*/ 165016 h 320591"/>
              <a:gd name="connsiteX481" fmla="*/ 392377 w 12191996"/>
              <a:gd name="connsiteY481" fmla="*/ 180891 h 320591"/>
              <a:gd name="connsiteX482" fmla="*/ 351102 w 12191996"/>
              <a:gd name="connsiteY482" fmla="*/ 196766 h 320591"/>
              <a:gd name="connsiteX483" fmla="*/ 314589 w 12191996"/>
              <a:gd name="connsiteY483" fmla="*/ 212641 h 320591"/>
              <a:gd name="connsiteX484" fmla="*/ 276489 w 12191996"/>
              <a:gd name="connsiteY484" fmla="*/ 231691 h 320591"/>
              <a:gd name="connsiteX485" fmla="*/ 238389 w 12191996"/>
              <a:gd name="connsiteY485" fmla="*/ 250741 h 320591"/>
              <a:gd name="connsiteX486" fmla="*/ 201877 w 12191996"/>
              <a:gd name="connsiteY486" fmla="*/ 269791 h 320591"/>
              <a:gd name="connsiteX487" fmla="*/ 160602 w 12191996"/>
              <a:gd name="connsiteY487" fmla="*/ 285666 h 320591"/>
              <a:gd name="connsiteX488" fmla="*/ 114564 w 12191996"/>
              <a:gd name="connsiteY488" fmla="*/ 299954 h 320591"/>
              <a:gd name="connsiteX489" fmla="*/ 62177 w 12191996"/>
              <a:gd name="connsiteY489" fmla="*/ 311066 h 320591"/>
              <a:gd name="connsiteX490" fmla="*/ 1852 w 12191996"/>
              <a:gd name="connsiteY490" fmla="*/ 319004 h 320591"/>
              <a:gd name="connsiteX491" fmla="*/ 0 w 12191996"/>
              <a:gd name="connsiteY491" fmla="*/ 319047 h 320591"/>
              <a:gd name="connsiteX492" fmla="*/ 0 w 12191996"/>
              <a:gd name="connsiteY492" fmla="*/ 174668 h 320591"/>
              <a:gd name="connsiteX493" fmla="*/ 1852 w 12191996"/>
              <a:gd name="connsiteY493" fmla="*/ 174625 h 320591"/>
              <a:gd name="connsiteX494" fmla="*/ 62177 w 12191996"/>
              <a:gd name="connsiteY494" fmla="*/ 166687 h 320591"/>
              <a:gd name="connsiteX495" fmla="*/ 114564 w 12191996"/>
              <a:gd name="connsiteY495" fmla="*/ 155575 h 320591"/>
              <a:gd name="connsiteX496" fmla="*/ 160602 w 12191996"/>
              <a:gd name="connsiteY496" fmla="*/ 141287 h 320591"/>
              <a:gd name="connsiteX497" fmla="*/ 201877 w 12191996"/>
              <a:gd name="connsiteY497" fmla="*/ 125412 h 320591"/>
              <a:gd name="connsiteX498" fmla="*/ 238389 w 12191996"/>
              <a:gd name="connsiteY498" fmla="*/ 106362 h 320591"/>
              <a:gd name="connsiteX499" fmla="*/ 276489 w 12191996"/>
              <a:gd name="connsiteY499" fmla="*/ 87312 h 320591"/>
              <a:gd name="connsiteX500" fmla="*/ 314589 w 12191996"/>
              <a:gd name="connsiteY500" fmla="*/ 68262 h 320591"/>
              <a:gd name="connsiteX501" fmla="*/ 351102 w 12191996"/>
              <a:gd name="connsiteY501" fmla="*/ 52387 h 320591"/>
              <a:gd name="connsiteX502" fmla="*/ 392377 w 12191996"/>
              <a:gd name="connsiteY502" fmla="*/ 36512 h 320591"/>
              <a:gd name="connsiteX503" fmla="*/ 438414 w 12191996"/>
              <a:gd name="connsiteY503" fmla="*/ 20637 h 320591"/>
              <a:gd name="connsiteX504" fmla="*/ 490802 w 12191996"/>
              <a:gd name="connsiteY504" fmla="*/ 9525 h 320591"/>
              <a:gd name="connsiteX505" fmla="*/ 551127 w 12191996"/>
              <a:gd name="connsiteY505" fmla="*/ 3175 h 320591"/>
              <a:gd name="connsiteX506" fmla="*/ 619389 w 12191996"/>
              <a:gd name="connsiteY506" fmla="*/ 0 h 320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</a:cxnLst>
            <a:rect l="l" t="t" r="r" b="b"/>
            <a:pathLst>
              <a:path w="12191996" h="320591">
                <a:moveTo>
                  <a:pt x="619389" y="0"/>
                </a:moveTo>
                <a:lnTo>
                  <a:pt x="687652" y="3175"/>
                </a:lnTo>
                <a:lnTo>
                  <a:pt x="747977" y="9525"/>
                </a:lnTo>
                <a:lnTo>
                  <a:pt x="800364" y="20637"/>
                </a:lnTo>
                <a:lnTo>
                  <a:pt x="846402" y="36512"/>
                </a:lnTo>
                <a:lnTo>
                  <a:pt x="887677" y="52387"/>
                </a:lnTo>
                <a:lnTo>
                  <a:pt x="924189" y="68262"/>
                </a:lnTo>
                <a:lnTo>
                  <a:pt x="962289" y="87312"/>
                </a:lnTo>
                <a:lnTo>
                  <a:pt x="1000389" y="106362"/>
                </a:lnTo>
                <a:lnTo>
                  <a:pt x="1036902" y="125412"/>
                </a:lnTo>
                <a:lnTo>
                  <a:pt x="1078177" y="141287"/>
                </a:lnTo>
                <a:lnTo>
                  <a:pt x="1124214" y="155575"/>
                </a:lnTo>
                <a:lnTo>
                  <a:pt x="1176602" y="166687"/>
                </a:lnTo>
                <a:lnTo>
                  <a:pt x="1236927" y="174625"/>
                </a:lnTo>
                <a:lnTo>
                  <a:pt x="1305189" y="176212"/>
                </a:lnTo>
                <a:lnTo>
                  <a:pt x="1373452" y="174625"/>
                </a:lnTo>
                <a:lnTo>
                  <a:pt x="1433777" y="166687"/>
                </a:lnTo>
                <a:lnTo>
                  <a:pt x="1486164" y="155575"/>
                </a:lnTo>
                <a:lnTo>
                  <a:pt x="1532202" y="141287"/>
                </a:lnTo>
                <a:lnTo>
                  <a:pt x="1573477" y="125412"/>
                </a:lnTo>
                <a:lnTo>
                  <a:pt x="1609989" y="106362"/>
                </a:lnTo>
                <a:lnTo>
                  <a:pt x="1648089" y="87312"/>
                </a:lnTo>
                <a:lnTo>
                  <a:pt x="1686189" y="68262"/>
                </a:lnTo>
                <a:lnTo>
                  <a:pt x="1722702" y="52387"/>
                </a:lnTo>
                <a:lnTo>
                  <a:pt x="1763977" y="36512"/>
                </a:lnTo>
                <a:lnTo>
                  <a:pt x="1810014" y="20637"/>
                </a:lnTo>
                <a:lnTo>
                  <a:pt x="1862402" y="9525"/>
                </a:lnTo>
                <a:lnTo>
                  <a:pt x="1922727" y="3175"/>
                </a:lnTo>
                <a:lnTo>
                  <a:pt x="1990989" y="0"/>
                </a:lnTo>
                <a:lnTo>
                  <a:pt x="2059252" y="3175"/>
                </a:lnTo>
                <a:lnTo>
                  <a:pt x="2119577" y="9525"/>
                </a:lnTo>
                <a:lnTo>
                  <a:pt x="2171964" y="20637"/>
                </a:lnTo>
                <a:lnTo>
                  <a:pt x="2218002" y="36512"/>
                </a:lnTo>
                <a:lnTo>
                  <a:pt x="2259277" y="52387"/>
                </a:lnTo>
                <a:lnTo>
                  <a:pt x="2295789" y="68262"/>
                </a:lnTo>
                <a:lnTo>
                  <a:pt x="2333889" y="87312"/>
                </a:lnTo>
                <a:lnTo>
                  <a:pt x="2371989" y="106362"/>
                </a:lnTo>
                <a:lnTo>
                  <a:pt x="2408502" y="125412"/>
                </a:lnTo>
                <a:lnTo>
                  <a:pt x="2449777" y="141287"/>
                </a:lnTo>
                <a:lnTo>
                  <a:pt x="2495814" y="155575"/>
                </a:lnTo>
                <a:lnTo>
                  <a:pt x="2548202" y="166687"/>
                </a:lnTo>
                <a:lnTo>
                  <a:pt x="2608527" y="174625"/>
                </a:lnTo>
                <a:lnTo>
                  <a:pt x="2676789" y="176212"/>
                </a:lnTo>
                <a:lnTo>
                  <a:pt x="2745052" y="174625"/>
                </a:lnTo>
                <a:lnTo>
                  <a:pt x="2805377" y="166687"/>
                </a:lnTo>
                <a:lnTo>
                  <a:pt x="2857764" y="155575"/>
                </a:lnTo>
                <a:lnTo>
                  <a:pt x="2903802" y="141287"/>
                </a:lnTo>
                <a:lnTo>
                  <a:pt x="2945077" y="125412"/>
                </a:lnTo>
                <a:lnTo>
                  <a:pt x="2981589" y="106362"/>
                </a:lnTo>
                <a:lnTo>
                  <a:pt x="3019689" y="87312"/>
                </a:lnTo>
                <a:lnTo>
                  <a:pt x="3057789" y="68262"/>
                </a:lnTo>
                <a:lnTo>
                  <a:pt x="3094302" y="52387"/>
                </a:lnTo>
                <a:lnTo>
                  <a:pt x="3135577" y="36512"/>
                </a:lnTo>
                <a:lnTo>
                  <a:pt x="3181614" y="20637"/>
                </a:lnTo>
                <a:lnTo>
                  <a:pt x="3234002" y="9525"/>
                </a:lnTo>
                <a:lnTo>
                  <a:pt x="3294327" y="3175"/>
                </a:lnTo>
                <a:lnTo>
                  <a:pt x="3361002" y="0"/>
                </a:lnTo>
                <a:lnTo>
                  <a:pt x="3430852" y="3175"/>
                </a:lnTo>
                <a:lnTo>
                  <a:pt x="3491177" y="9525"/>
                </a:lnTo>
                <a:lnTo>
                  <a:pt x="3543564" y="20637"/>
                </a:lnTo>
                <a:lnTo>
                  <a:pt x="3589602" y="36512"/>
                </a:lnTo>
                <a:lnTo>
                  <a:pt x="3630877" y="52387"/>
                </a:lnTo>
                <a:lnTo>
                  <a:pt x="3667389" y="68262"/>
                </a:lnTo>
                <a:lnTo>
                  <a:pt x="3705489" y="87312"/>
                </a:lnTo>
                <a:lnTo>
                  <a:pt x="3743589" y="106362"/>
                </a:lnTo>
                <a:lnTo>
                  <a:pt x="3780102" y="125412"/>
                </a:lnTo>
                <a:lnTo>
                  <a:pt x="3821377" y="141287"/>
                </a:lnTo>
                <a:lnTo>
                  <a:pt x="3867414" y="155575"/>
                </a:lnTo>
                <a:lnTo>
                  <a:pt x="3919802" y="166687"/>
                </a:lnTo>
                <a:lnTo>
                  <a:pt x="3980127" y="174625"/>
                </a:lnTo>
                <a:lnTo>
                  <a:pt x="4048389" y="176212"/>
                </a:lnTo>
                <a:lnTo>
                  <a:pt x="4116652" y="174625"/>
                </a:lnTo>
                <a:lnTo>
                  <a:pt x="4176977" y="166687"/>
                </a:lnTo>
                <a:lnTo>
                  <a:pt x="4229364" y="155575"/>
                </a:lnTo>
                <a:lnTo>
                  <a:pt x="4275402" y="141287"/>
                </a:lnTo>
                <a:lnTo>
                  <a:pt x="4316677" y="125412"/>
                </a:lnTo>
                <a:lnTo>
                  <a:pt x="4353189" y="106362"/>
                </a:lnTo>
                <a:lnTo>
                  <a:pt x="4429389" y="68262"/>
                </a:lnTo>
                <a:lnTo>
                  <a:pt x="4465902" y="52387"/>
                </a:lnTo>
                <a:lnTo>
                  <a:pt x="4507177" y="36512"/>
                </a:lnTo>
                <a:lnTo>
                  <a:pt x="4553215" y="20637"/>
                </a:lnTo>
                <a:lnTo>
                  <a:pt x="4605602" y="9525"/>
                </a:lnTo>
                <a:lnTo>
                  <a:pt x="4665928" y="3175"/>
                </a:lnTo>
                <a:lnTo>
                  <a:pt x="4734189" y="0"/>
                </a:lnTo>
                <a:lnTo>
                  <a:pt x="4802453" y="3175"/>
                </a:lnTo>
                <a:lnTo>
                  <a:pt x="4862777" y="9525"/>
                </a:lnTo>
                <a:lnTo>
                  <a:pt x="4915165" y="20637"/>
                </a:lnTo>
                <a:lnTo>
                  <a:pt x="4961201" y="36512"/>
                </a:lnTo>
                <a:lnTo>
                  <a:pt x="5002477" y="52387"/>
                </a:lnTo>
                <a:lnTo>
                  <a:pt x="5038989" y="68262"/>
                </a:lnTo>
                <a:lnTo>
                  <a:pt x="5077090" y="87312"/>
                </a:lnTo>
                <a:lnTo>
                  <a:pt x="5115189" y="106362"/>
                </a:lnTo>
                <a:lnTo>
                  <a:pt x="5151701" y="125412"/>
                </a:lnTo>
                <a:lnTo>
                  <a:pt x="5192977" y="141287"/>
                </a:lnTo>
                <a:lnTo>
                  <a:pt x="5239014" y="155575"/>
                </a:lnTo>
                <a:lnTo>
                  <a:pt x="5291401" y="166687"/>
                </a:lnTo>
                <a:lnTo>
                  <a:pt x="5351727" y="174625"/>
                </a:lnTo>
                <a:lnTo>
                  <a:pt x="5410199" y="175985"/>
                </a:lnTo>
                <a:lnTo>
                  <a:pt x="5468671" y="174625"/>
                </a:lnTo>
                <a:lnTo>
                  <a:pt x="5528996" y="166687"/>
                </a:lnTo>
                <a:lnTo>
                  <a:pt x="5581383" y="155575"/>
                </a:lnTo>
                <a:lnTo>
                  <a:pt x="5627421" y="141287"/>
                </a:lnTo>
                <a:lnTo>
                  <a:pt x="5668696" y="125412"/>
                </a:lnTo>
                <a:lnTo>
                  <a:pt x="5705209" y="106362"/>
                </a:lnTo>
                <a:lnTo>
                  <a:pt x="5743308" y="87312"/>
                </a:lnTo>
                <a:lnTo>
                  <a:pt x="5781408" y="68262"/>
                </a:lnTo>
                <a:lnTo>
                  <a:pt x="5817921" y="52387"/>
                </a:lnTo>
                <a:lnTo>
                  <a:pt x="5859196" y="36512"/>
                </a:lnTo>
                <a:lnTo>
                  <a:pt x="5905234" y="20637"/>
                </a:lnTo>
                <a:lnTo>
                  <a:pt x="5957621" y="9525"/>
                </a:lnTo>
                <a:lnTo>
                  <a:pt x="6017947" y="3175"/>
                </a:lnTo>
                <a:lnTo>
                  <a:pt x="6086209" y="0"/>
                </a:lnTo>
                <a:lnTo>
                  <a:pt x="6095999" y="455"/>
                </a:lnTo>
                <a:lnTo>
                  <a:pt x="6105789" y="0"/>
                </a:lnTo>
                <a:lnTo>
                  <a:pt x="6174052" y="3175"/>
                </a:lnTo>
                <a:lnTo>
                  <a:pt x="6234377" y="9525"/>
                </a:lnTo>
                <a:lnTo>
                  <a:pt x="6286764" y="20637"/>
                </a:lnTo>
                <a:lnTo>
                  <a:pt x="6332802" y="36512"/>
                </a:lnTo>
                <a:lnTo>
                  <a:pt x="6374077" y="52387"/>
                </a:lnTo>
                <a:lnTo>
                  <a:pt x="6410589" y="68262"/>
                </a:lnTo>
                <a:lnTo>
                  <a:pt x="6448689" y="87312"/>
                </a:lnTo>
                <a:lnTo>
                  <a:pt x="6486789" y="106362"/>
                </a:lnTo>
                <a:lnTo>
                  <a:pt x="6523302" y="125412"/>
                </a:lnTo>
                <a:lnTo>
                  <a:pt x="6564577" y="141287"/>
                </a:lnTo>
                <a:lnTo>
                  <a:pt x="6610614" y="155575"/>
                </a:lnTo>
                <a:lnTo>
                  <a:pt x="6663002" y="166687"/>
                </a:lnTo>
                <a:lnTo>
                  <a:pt x="6723327" y="174625"/>
                </a:lnTo>
                <a:lnTo>
                  <a:pt x="6781799" y="175985"/>
                </a:lnTo>
                <a:lnTo>
                  <a:pt x="6840271" y="174625"/>
                </a:lnTo>
                <a:lnTo>
                  <a:pt x="6900596" y="166687"/>
                </a:lnTo>
                <a:lnTo>
                  <a:pt x="6952983" y="155575"/>
                </a:lnTo>
                <a:lnTo>
                  <a:pt x="6999021" y="141287"/>
                </a:lnTo>
                <a:lnTo>
                  <a:pt x="7040296" y="125412"/>
                </a:lnTo>
                <a:lnTo>
                  <a:pt x="7076808" y="106362"/>
                </a:lnTo>
                <a:lnTo>
                  <a:pt x="7114908" y="87312"/>
                </a:lnTo>
                <a:lnTo>
                  <a:pt x="7153008" y="68262"/>
                </a:lnTo>
                <a:lnTo>
                  <a:pt x="7189521" y="52387"/>
                </a:lnTo>
                <a:lnTo>
                  <a:pt x="7230796" y="36512"/>
                </a:lnTo>
                <a:lnTo>
                  <a:pt x="7276833" y="20637"/>
                </a:lnTo>
                <a:lnTo>
                  <a:pt x="7329221" y="9525"/>
                </a:lnTo>
                <a:lnTo>
                  <a:pt x="7389546" y="3175"/>
                </a:lnTo>
                <a:lnTo>
                  <a:pt x="7457808" y="0"/>
                </a:lnTo>
                <a:lnTo>
                  <a:pt x="7526071" y="3175"/>
                </a:lnTo>
                <a:lnTo>
                  <a:pt x="7586396" y="9525"/>
                </a:lnTo>
                <a:lnTo>
                  <a:pt x="7638783" y="20637"/>
                </a:lnTo>
                <a:lnTo>
                  <a:pt x="7684821" y="36512"/>
                </a:lnTo>
                <a:lnTo>
                  <a:pt x="7726096" y="52387"/>
                </a:lnTo>
                <a:lnTo>
                  <a:pt x="7762608" y="68262"/>
                </a:lnTo>
                <a:lnTo>
                  <a:pt x="7800708" y="87312"/>
                </a:lnTo>
                <a:lnTo>
                  <a:pt x="7838808" y="106362"/>
                </a:lnTo>
                <a:lnTo>
                  <a:pt x="7875321" y="125412"/>
                </a:lnTo>
                <a:lnTo>
                  <a:pt x="7916596" y="141287"/>
                </a:lnTo>
                <a:lnTo>
                  <a:pt x="7962633" y="155575"/>
                </a:lnTo>
                <a:lnTo>
                  <a:pt x="8015021" y="166687"/>
                </a:lnTo>
                <a:lnTo>
                  <a:pt x="8075346" y="174625"/>
                </a:lnTo>
                <a:lnTo>
                  <a:pt x="8143608" y="176212"/>
                </a:lnTo>
                <a:lnTo>
                  <a:pt x="8211871" y="174625"/>
                </a:lnTo>
                <a:lnTo>
                  <a:pt x="8272196" y="166687"/>
                </a:lnTo>
                <a:lnTo>
                  <a:pt x="8324583" y="155575"/>
                </a:lnTo>
                <a:lnTo>
                  <a:pt x="8370621" y="141287"/>
                </a:lnTo>
                <a:lnTo>
                  <a:pt x="8411896" y="125412"/>
                </a:lnTo>
                <a:lnTo>
                  <a:pt x="8448408" y="106362"/>
                </a:lnTo>
                <a:lnTo>
                  <a:pt x="8486508" y="87312"/>
                </a:lnTo>
                <a:lnTo>
                  <a:pt x="8524608" y="68262"/>
                </a:lnTo>
                <a:lnTo>
                  <a:pt x="8561120" y="52387"/>
                </a:lnTo>
                <a:lnTo>
                  <a:pt x="8602396" y="36512"/>
                </a:lnTo>
                <a:lnTo>
                  <a:pt x="8648432" y="20637"/>
                </a:lnTo>
                <a:lnTo>
                  <a:pt x="8700820" y="9525"/>
                </a:lnTo>
                <a:lnTo>
                  <a:pt x="8761146" y="3175"/>
                </a:lnTo>
                <a:lnTo>
                  <a:pt x="8827820" y="0"/>
                </a:lnTo>
                <a:lnTo>
                  <a:pt x="8897670" y="3175"/>
                </a:lnTo>
                <a:lnTo>
                  <a:pt x="8957996" y="9525"/>
                </a:lnTo>
                <a:lnTo>
                  <a:pt x="9010382" y="20637"/>
                </a:lnTo>
                <a:lnTo>
                  <a:pt x="9056420" y="36512"/>
                </a:lnTo>
                <a:lnTo>
                  <a:pt x="9097696" y="52387"/>
                </a:lnTo>
                <a:lnTo>
                  <a:pt x="9134208" y="68262"/>
                </a:lnTo>
                <a:lnTo>
                  <a:pt x="9172308" y="87312"/>
                </a:lnTo>
                <a:lnTo>
                  <a:pt x="9210408" y="106362"/>
                </a:lnTo>
                <a:lnTo>
                  <a:pt x="9246920" y="125412"/>
                </a:lnTo>
                <a:lnTo>
                  <a:pt x="9288196" y="141287"/>
                </a:lnTo>
                <a:lnTo>
                  <a:pt x="9334232" y="155575"/>
                </a:lnTo>
                <a:lnTo>
                  <a:pt x="9386620" y="166687"/>
                </a:lnTo>
                <a:lnTo>
                  <a:pt x="9446946" y="174625"/>
                </a:lnTo>
                <a:lnTo>
                  <a:pt x="9515208" y="176212"/>
                </a:lnTo>
                <a:lnTo>
                  <a:pt x="9583470" y="174625"/>
                </a:lnTo>
                <a:lnTo>
                  <a:pt x="9643796" y="166687"/>
                </a:lnTo>
                <a:lnTo>
                  <a:pt x="9696182" y="155575"/>
                </a:lnTo>
                <a:lnTo>
                  <a:pt x="9742220" y="141287"/>
                </a:lnTo>
                <a:lnTo>
                  <a:pt x="9783496" y="125412"/>
                </a:lnTo>
                <a:lnTo>
                  <a:pt x="9820008" y="106362"/>
                </a:lnTo>
                <a:lnTo>
                  <a:pt x="9896208" y="68262"/>
                </a:lnTo>
                <a:lnTo>
                  <a:pt x="9932720" y="52387"/>
                </a:lnTo>
                <a:lnTo>
                  <a:pt x="9973996" y="36512"/>
                </a:lnTo>
                <a:lnTo>
                  <a:pt x="10020032" y="20637"/>
                </a:lnTo>
                <a:lnTo>
                  <a:pt x="10072420" y="9525"/>
                </a:lnTo>
                <a:lnTo>
                  <a:pt x="10132746" y="3175"/>
                </a:lnTo>
                <a:lnTo>
                  <a:pt x="10201008" y="0"/>
                </a:lnTo>
                <a:lnTo>
                  <a:pt x="10269270" y="3175"/>
                </a:lnTo>
                <a:lnTo>
                  <a:pt x="10329596" y="9525"/>
                </a:lnTo>
                <a:lnTo>
                  <a:pt x="10381982" y="20637"/>
                </a:lnTo>
                <a:lnTo>
                  <a:pt x="10428020" y="36512"/>
                </a:lnTo>
                <a:lnTo>
                  <a:pt x="10469296" y="52387"/>
                </a:lnTo>
                <a:lnTo>
                  <a:pt x="10505808" y="68262"/>
                </a:lnTo>
                <a:lnTo>
                  <a:pt x="10543908" y="87312"/>
                </a:lnTo>
                <a:lnTo>
                  <a:pt x="10582008" y="106362"/>
                </a:lnTo>
                <a:lnTo>
                  <a:pt x="10618520" y="125412"/>
                </a:lnTo>
                <a:lnTo>
                  <a:pt x="10659796" y="141287"/>
                </a:lnTo>
                <a:lnTo>
                  <a:pt x="10705832" y="155575"/>
                </a:lnTo>
                <a:lnTo>
                  <a:pt x="10758220" y="166687"/>
                </a:lnTo>
                <a:lnTo>
                  <a:pt x="10818546" y="174625"/>
                </a:lnTo>
                <a:lnTo>
                  <a:pt x="10886808" y="176212"/>
                </a:lnTo>
                <a:lnTo>
                  <a:pt x="10955070" y="174625"/>
                </a:lnTo>
                <a:lnTo>
                  <a:pt x="11015396" y="166687"/>
                </a:lnTo>
                <a:lnTo>
                  <a:pt x="11067782" y="155575"/>
                </a:lnTo>
                <a:lnTo>
                  <a:pt x="11113820" y="141287"/>
                </a:lnTo>
                <a:lnTo>
                  <a:pt x="11155096" y="125412"/>
                </a:lnTo>
                <a:lnTo>
                  <a:pt x="11191608" y="106362"/>
                </a:lnTo>
                <a:lnTo>
                  <a:pt x="11229708" y="87312"/>
                </a:lnTo>
                <a:lnTo>
                  <a:pt x="11267808" y="68262"/>
                </a:lnTo>
                <a:lnTo>
                  <a:pt x="11304320" y="52387"/>
                </a:lnTo>
                <a:lnTo>
                  <a:pt x="11345596" y="36512"/>
                </a:lnTo>
                <a:lnTo>
                  <a:pt x="11391632" y="20637"/>
                </a:lnTo>
                <a:lnTo>
                  <a:pt x="11444020" y="9525"/>
                </a:lnTo>
                <a:lnTo>
                  <a:pt x="11504346" y="3175"/>
                </a:lnTo>
                <a:lnTo>
                  <a:pt x="11572608" y="0"/>
                </a:lnTo>
                <a:lnTo>
                  <a:pt x="11640870" y="3175"/>
                </a:lnTo>
                <a:lnTo>
                  <a:pt x="11701196" y="9525"/>
                </a:lnTo>
                <a:lnTo>
                  <a:pt x="11753582" y="20637"/>
                </a:lnTo>
                <a:lnTo>
                  <a:pt x="11799620" y="36512"/>
                </a:lnTo>
                <a:lnTo>
                  <a:pt x="11840896" y="52387"/>
                </a:lnTo>
                <a:lnTo>
                  <a:pt x="11877408" y="68262"/>
                </a:lnTo>
                <a:lnTo>
                  <a:pt x="11915508" y="87312"/>
                </a:lnTo>
                <a:lnTo>
                  <a:pt x="11953608" y="106362"/>
                </a:lnTo>
                <a:lnTo>
                  <a:pt x="11990120" y="125412"/>
                </a:lnTo>
                <a:lnTo>
                  <a:pt x="12031396" y="141287"/>
                </a:lnTo>
                <a:lnTo>
                  <a:pt x="12077432" y="155575"/>
                </a:lnTo>
                <a:lnTo>
                  <a:pt x="12129820" y="166688"/>
                </a:lnTo>
                <a:lnTo>
                  <a:pt x="12190146" y="174625"/>
                </a:lnTo>
                <a:lnTo>
                  <a:pt x="12191996" y="174668"/>
                </a:lnTo>
                <a:lnTo>
                  <a:pt x="12191996" y="319047"/>
                </a:lnTo>
                <a:lnTo>
                  <a:pt x="12190146" y="319004"/>
                </a:lnTo>
                <a:lnTo>
                  <a:pt x="12129820" y="311067"/>
                </a:lnTo>
                <a:lnTo>
                  <a:pt x="12077432" y="299954"/>
                </a:lnTo>
                <a:lnTo>
                  <a:pt x="12031396" y="285666"/>
                </a:lnTo>
                <a:lnTo>
                  <a:pt x="11990120" y="269791"/>
                </a:lnTo>
                <a:lnTo>
                  <a:pt x="11953608" y="250741"/>
                </a:lnTo>
                <a:lnTo>
                  <a:pt x="11915508" y="231691"/>
                </a:lnTo>
                <a:lnTo>
                  <a:pt x="11877408" y="212641"/>
                </a:lnTo>
                <a:lnTo>
                  <a:pt x="11840896" y="196766"/>
                </a:lnTo>
                <a:lnTo>
                  <a:pt x="11799620" y="180891"/>
                </a:lnTo>
                <a:lnTo>
                  <a:pt x="11753582" y="165016"/>
                </a:lnTo>
                <a:lnTo>
                  <a:pt x="11701196" y="153904"/>
                </a:lnTo>
                <a:lnTo>
                  <a:pt x="11640870" y="147554"/>
                </a:lnTo>
                <a:lnTo>
                  <a:pt x="11572608" y="144379"/>
                </a:lnTo>
                <a:lnTo>
                  <a:pt x="11504346" y="147554"/>
                </a:lnTo>
                <a:lnTo>
                  <a:pt x="11444020" y="153904"/>
                </a:lnTo>
                <a:lnTo>
                  <a:pt x="11391632" y="165016"/>
                </a:lnTo>
                <a:lnTo>
                  <a:pt x="11345596" y="180891"/>
                </a:lnTo>
                <a:lnTo>
                  <a:pt x="11304320" y="196766"/>
                </a:lnTo>
                <a:lnTo>
                  <a:pt x="11267808" y="212641"/>
                </a:lnTo>
                <a:lnTo>
                  <a:pt x="11229708" y="231691"/>
                </a:lnTo>
                <a:lnTo>
                  <a:pt x="11191608" y="250741"/>
                </a:lnTo>
                <a:lnTo>
                  <a:pt x="11155096" y="269791"/>
                </a:lnTo>
                <a:lnTo>
                  <a:pt x="11113820" y="285666"/>
                </a:lnTo>
                <a:lnTo>
                  <a:pt x="11067782" y="299954"/>
                </a:lnTo>
                <a:lnTo>
                  <a:pt x="11015396" y="311066"/>
                </a:lnTo>
                <a:lnTo>
                  <a:pt x="10955070" y="319004"/>
                </a:lnTo>
                <a:lnTo>
                  <a:pt x="10886808" y="320591"/>
                </a:lnTo>
                <a:lnTo>
                  <a:pt x="10818546" y="319004"/>
                </a:lnTo>
                <a:lnTo>
                  <a:pt x="10758220" y="311066"/>
                </a:lnTo>
                <a:lnTo>
                  <a:pt x="10705832" y="299954"/>
                </a:lnTo>
                <a:lnTo>
                  <a:pt x="10659796" y="285666"/>
                </a:lnTo>
                <a:lnTo>
                  <a:pt x="10618520" y="269791"/>
                </a:lnTo>
                <a:lnTo>
                  <a:pt x="10582008" y="250741"/>
                </a:lnTo>
                <a:lnTo>
                  <a:pt x="10543908" y="231691"/>
                </a:lnTo>
                <a:lnTo>
                  <a:pt x="10505808" y="212641"/>
                </a:lnTo>
                <a:lnTo>
                  <a:pt x="10469296" y="196766"/>
                </a:lnTo>
                <a:lnTo>
                  <a:pt x="10428020" y="180891"/>
                </a:lnTo>
                <a:lnTo>
                  <a:pt x="10381982" y="165016"/>
                </a:lnTo>
                <a:lnTo>
                  <a:pt x="10329596" y="153904"/>
                </a:lnTo>
                <a:lnTo>
                  <a:pt x="10269270" y="147554"/>
                </a:lnTo>
                <a:lnTo>
                  <a:pt x="10201008" y="144379"/>
                </a:lnTo>
                <a:lnTo>
                  <a:pt x="10132746" y="147554"/>
                </a:lnTo>
                <a:lnTo>
                  <a:pt x="10072420" y="153904"/>
                </a:lnTo>
                <a:lnTo>
                  <a:pt x="10020032" y="165016"/>
                </a:lnTo>
                <a:lnTo>
                  <a:pt x="9973996" y="180891"/>
                </a:lnTo>
                <a:lnTo>
                  <a:pt x="9932720" y="196766"/>
                </a:lnTo>
                <a:lnTo>
                  <a:pt x="9896208" y="212641"/>
                </a:lnTo>
                <a:lnTo>
                  <a:pt x="9820008" y="250741"/>
                </a:lnTo>
                <a:lnTo>
                  <a:pt x="9783496" y="269791"/>
                </a:lnTo>
                <a:lnTo>
                  <a:pt x="9742220" y="285666"/>
                </a:lnTo>
                <a:lnTo>
                  <a:pt x="9696182" y="299954"/>
                </a:lnTo>
                <a:lnTo>
                  <a:pt x="9643796" y="311066"/>
                </a:lnTo>
                <a:lnTo>
                  <a:pt x="9583470" y="319004"/>
                </a:lnTo>
                <a:lnTo>
                  <a:pt x="9515208" y="320591"/>
                </a:lnTo>
                <a:lnTo>
                  <a:pt x="9446946" y="319004"/>
                </a:lnTo>
                <a:lnTo>
                  <a:pt x="9386620" y="311066"/>
                </a:lnTo>
                <a:lnTo>
                  <a:pt x="9334232" y="299954"/>
                </a:lnTo>
                <a:lnTo>
                  <a:pt x="9288196" y="285666"/>
                </a:lnTo>
                <a:lnTo>
                  <a:pt x="9246920" y="269791"/>
                </a:lnTo>
                <a:lnTo>
                  <a:pt x="9210408" y="250741"/>
                </a:lnTo>
                <a:lnTo>
                  <a:pt x="9172308" y="231691"/>
                </a:lnTo>
                <a:lnTo>
                  <a:pt x="9134208" y="212641"/>
                </a:lnTo>
                <a:lnTo>
                  <a:pt x="9097696" y="196766"/>
                </a:lnTo>
                <a:lnTo>
                  <a:pt x="9056420" y="180891"/>
                </a:lnTo>
                <a:lnTo>
                  <a:pt x="9010382" y="165016"/>
                </a:lnTo>
                <a:lnTo>
                  <a:pt x="8957996" y="153904"/>
                </a:lnTo>
                <a:lnTo>
                  <a:pt x="8897670" y="147554"/>
                </a:lnTo>
                <a:lnTo>
                  <a:pt x="8827820" y="144379"/>
                </a:lnTo>
                <a:lnTo>
                  <a:pt x="8761146" y="147554"/>
                </a:lnTo>
                <a:lnTo>
                  <a:pt x="8700820" y="153904"/>
                </a:lnTo>
                <a:lnTo>
                  <a:pt x="8648432" y="165016"/>
                </a:lnTo>
                <a:lnTo>
                  <a:pt x="8602396" y="180891"/>
                </a:lnTo>
                <a:lnTo>
                  <a:pt x="8561120" y="196766"/>
                </a:lnTo>
                <a:lnTo>
                  <a:pt x="8524608" y="212641"/>
                </a:lnTo>
                <a:lnTo>
                  <a:pt x="8486508" y="231691"/>
                </a:lnTo>
                <a:lnTo>
                  <a:pt x="8448408" y="250741"/>
                </a:lnTo>
                <a:lnTo>
                  <a:pt x="8411896" y="269791"/>
                </a:lnTo>
                <a:lnTo>
                  <a:pt x="8370621" y="285666"/>
                </a:lnTo>
                <a:lnTo>
                  <a:pt x="8324583" y="299954"/>
                </a:lnTo>
                <a:lnTo>
                  <a:pt x="8272196" y="311066"/>
                </a:lnTo>
                <a:lnTo>
                  <a:pt x="8211871" y="319004"/>
                </a:lnTo>
                <a:lnTo>
                  <a:pt x="8143608" y="320591"/>
                </a:lnTo>
                <a:lnTo>
                  <a:pt x="8075346" y="319004"/>
                </a:lnTo>
                <a:lnTo>
                  <a:pt x="8015021" y="311066"/>
                </a:lnTo>
                <a:lnTo>
                  <a:pt x="7962633" y="299954"/>
                </a:lnTo>
                <a:lnTo>
                  <a:pt x="7916596" y="285666"/>
                </a:lnTo>
                <a:lnTo>
                  <a:pt x="7875321" y="269791"/>
                </a:lnTo>
                <a:lnTo>
                  <a:pt x="7838808" y="250741"/>
                </a:lnTo>
                <a:lnTo>
                  <a:pt x="7800708" y="231691"/>
                </a:lnTo>
                <a:lnTo>
                  <a:pt x="7762608" y="212641"/>
                </a:lnTo>
                <a:lnTo>
                  <a:pt x="7726096" y="196766"/>
                </a:lnTo>
                <a:lnTo>
                  <a:pt x="7684821" y="180891"/>
                </a:lnTo>
                <a:lnTo>
                  <a:pt x="7638783" y="165016"/>
                </a:lnTo>
                <a:lnTo>
                  <a:pt x="7586396" y="153904"/>
                </a:lnTo>
                <a:lnTo>
                  <a:pt x="7526071" y="147554"/>
                </a:lnTo>
                <a:lnTo>
                  <a:pt x="7457808" y="144379"/>
                </a:lnTo>
                <a:lnTo>
                  <a:pt x="7389546" y="147554"/>
                </a:lnTo>
                <a:lnTo>
                  <a:pt x="7329221" y="153904"/>
                </a:lnTo>
                <a:lnTo>
                  <a:pt x="7276833" y="165016"/>
                </a:lnTo>
                <a:lnTo>
                  <a:pt x="7230796" y="180891"/>
                </a:lnTo>
                <a:lnTo>
                  <a:pt x="7189521" y="196766"/>
                </a:lnTo>
                <a:lnTo>
                  <a:pt x="7153008" y="212641"/>
                </a:lnTo>
                <a:lnTo>
                  <a:pt x="7114908" y="231691"/>
                </a:lnTo>
                <a:lnTo>
                  <a:pt x="7076808" y="250741"/>
                </a:lnTo>
                <a:lnTo>
                  <a:pt x="7040296" y="269791"/>
                </a:lnTo>
                <a:lnTo>
                  <a:pt x="6999021" y="285666"/>
                </a:lnTo>
                <a:lnTo>
                  <a:pt x="6952983" y="299954"/>
                </a:lnTo>
                <a:lnTo>
                  <a:pt x="6900596" y="311066"/>
                </a:lnTo>
                <a:lnTo>
                  <a:pt x="6840271" y="319004"/>
                </a:lnTo>
                <a:lnTo>
                  <a:pt x="6781799" y="320364"/>
                </a:lnTo>
                <a:lnTo>
                  <a:pt x="6723327" y="319004"/>
                </a:lnTo>
                <a:lnTo>
                  <a:pt x="6663002" y="311066"/>
                </a:lnTo>
                <a:lnTo>
                  <a:pt x="6610614" y="299954"/>
                </a:lnTo>
                <a:lnTo>
                  <a:pt x="6564577" y="285666"/>
                </a:lnTo>
                <a:lnTo>
                  <a:pt x="6523302" y="269791"/>
                </a:lnTo>
                <a:lnTo>
                  <a:pt x="6486789" y="250741"/>
                </a:lnTo>
                <a:lnTo>
                  <a:pt x="6448689" y="231691"/>
                </a:lnTo>
                <a:lnTo>
                  <a:pt x="6410589" y="212641"/>
                </a:lnTo>
                <a:lnTo>
                  <a:pt x="6374077" y="196766"/>
                </a:lnTo>
                <a:lnTo>
                  <a:pt x="6332802" y="180891"/>
                </a:lnTo>
                <a:lnTo>
                  <a:pt x="6286764" y="165016"/>
                </a:lnTo>
                <a:lnTo>
                  <a:pt x="6234377" y="153904"/>
                </a:lnTo>
                <a:lnTo>
                  <a:pt x="6174052" y="147554"/>
                </a:lnTo>
                <a:lnTo>
                  <a:pt x="6105789" y="144379"/>
                </a:lnTo>
                <a:lnTo>
                  <a:pt x="6095999" y="144834"/>
                </a:lnTo>
                <a:lnTo>
                  <a:pt x="6086208" y="144379"/>
                </a:lnTo>
                <a:lnTo>
                  <a:pt x="6017947" y="147554"/>
                </a:lnTo>
                <a:lnTo>
                  <a:pt x="5957621" y="153904"/>
                </a:lnTo>
                <a:lnTo>
                  <a:pt x="5905234" y="165016"/>
                </a:lnTo>
                <a:lnTo>
                  <a:pt x="5859196" y="180891"/>
                </a:lnTo>
                <a:lnTo>
                  <a:pt x="5817921" y="196766"/>
                </a:lnTo>
                <a:lnTo>
                  <a:pt x="5781408" y="212641"/>
                </a:lnTo>
                <a:lnTo>
                  <a:pt x="5743308" y="231691"/>
                </a:lnTo>
                <a:lnTo>
                  <a:pt x="5705209" y="250741"/>
                </a:lnTo>
                <a:lnTo>
                  <a:pt x="5668696" y="269791"/>
                </a:lnTo>
                <a:lnTo>
                  <a:pt x="5627421" y="285666"/>
                </a:lnTo>
                <a:lnTo>
                  <a:pt x="5581383" y="299954"/>
                </a:lnTo>
                <a:lnTo>
                  <a:pt x="5528996" y="311066"/>
                </a:lnTo>
                <a:lnTo>
                  <a:pt x="5468671" y="319004"/>
                </a:lnTo>
                <a:lnTo>
                  <a:pt x="5410199" y="320364"/>
                </a:lnTo>
                <a:lnTo>
                  <a:pt x="5351727" y="319004"/>
                </a:lnTo>
                <a:lnTo>
                  <a:pt x="5291401" y="311066"/>
                </a:lnTo>
                <a:lnTo>
                  <a:pt x="5239014" y="299954"/>
                </a:lnTo>
                <a:lnTo>
                  <a:pt x="5192976" y="285666"/>
                </a:lnTo>
                <a:lnTo>
                  <a:pt x="5151701" y="269791"/>
                </a:lnTo>
                <a:lnTo>
                  <a:pt x="5115189" y="250741"/>
                </a:lnTo>
                <a:lnTo>
                  <a:pt x="5077089" y="231691"/>
                </a:lnTo>
                <a:lnTo>
                  <a:pt x="5038989" y="212641"/>
                </a:lnTo>
                <a:lnTo>
                  <a:pt x="5002476" y="196766"/>
                </a:lnTo>
                <a:lnTo>
                  <a:pt x="4961201" y="180891"/>
                </a:lnTo>
                <a:lnTo>
                  <a:pt x="4915165" y="165016"/>
                </a:lnTo>
                <a:lnTo>
                  <a:pt x="4862777" y="153904"/>
                </a:lnTo>
                <a:lnTo>
                  <a:pt x="4802453" y="147554"/>
                </a:lnTo>
                <a:lnTo>
                  <a:pt x="4734189" y="144379"/>
                </a:lnTo>
                <a:lnTo>
                  <a:pt x="4665928" y="147554"/>
                </a:lnTo>
                <a:lnTo>
                  <a:pt x="4605602" y="153904"/>
                </a:lnTo>
                <a:lnTo>
                  <a:pt x="4553214" y="165016"/>
                </a:lnTo>
                <a:lnTo>
                  <a:pt x="4507177" y="180891"/>
                </a:lnTo>
                <a:lnTo>
                  <a:pt x="4465902" y="196766"/>
                </a:lnTo>
                <a:lnTo>
                  <a:pt x="4429389" y="212641"/>
                </a:lnTo>
                <a:lnTo>
                  <a:pt x="4353189" y="250741"/>
                </a:lnTo>
                <a:lnTo>
                  <a:pt x="4316677" y="269791"/>
                </a:lnTo>
                <a:lnTo>
                  <a:pt x="4275402" y="285666"/>
                </a:lnTo>
                <a:lnTo>
                  <a:pt x="4229364" y="299954"/>
                </a:lnTo>
                <a:lnTo>
                  <a:pt x="4176977" y="311066"/>
                </a:lnTo>
                <a:lnTo>
                  <a:pt x="4116652" y="319004"/>
                </a:lnTo>
                <a:lnTo>
                  <a:pt x="4048389" y="320591"/>
                </a:lnTo>
                <a:lnTo>
                  <a:pt x="3980127" y="319004"/>
                </a:lnTo>
                <a:lnTo>
                  <a:pt x="3919802" y="311066"/>
                </a:lnTo>
                <a:lnTo>
                  <a:pt x="3867414" y="299954"/>
                </a:lnTo>
                <a:lnTo>
                  <a:pt x="3821377" y="285666"/>
                </a:lnTo>
                <a:lnTo>
                  <a:pt x="3780102" y="269791"/>
                </a:lnTo>
                <a:lnTo>
                  <a:pt x="3743589" y="250741"/>
                </a:lnTo>
                <a:lnTo>
                  <a:pt x="3705489" y="231691"/>
                </a:lnTo>
                <a:lnTo>
                  <a:pt x="3667389" y="212641"/>
                </a:lnTo>
                <a:lnTo>
                  <a:pt x="3630877" y="196766"/>
                </a:lnTo>
                <a:lnTo>
                  <a:pt x="3589602" y="180891"/>
                </a:lnTo>
                <a:lnTo>
                  <a:pt x="3543564" y="165016"/>
                </a:lnTo>
                <a:lnTo>
                  <a:pt x="3491177" y="153904"/>
                </a:lnTo>
                <a:lnTo>
                  <a:pt x="3430852" y="147554"/>
                </a:lnTo>
                <a:lnTo>
                  <a:pt x="3361002" y="144379"/>
                </a:lnTo>
                <a:lnTo>
                  <a:pt x="3294327" y="147554"/>
                </a:lnTo>
                <a:lnTo>
                  <a:pt x="3234002" y="153904"/>
                </a:lnTo>
                <a:lnTo>
                  <a:pt x="3181614" y="165016"/>
                </a:lnTo>
                <a:lnTo>
                  <a:pt x="3135577" y="180891"/>
                </a:lnTo>
                <a:lnTo>
                  <a:pt x="3094302" y="196766"/>
                </a:lnTo>
                <a:lnTo>
                  <a:pt x="3057789" y="212641"/>
                </a:lnTo>
                <a:lnTo>
                  <a:pt x="3019689" y="231691"/>
                </a:lnTo>
                <a:lnTo>
                  <a:pt x="2981589" y="250741"/>
                </a:lnTo>
                <a:lnTo>
                  <a:pt x="2945077" y="269791"/>
                </a:lnTo>
                <a:lnTo>
                  <a:pt x="2903802" y="285666"/>
                </a:lnTo>
                <a:lnTo>
                  <a:pt x="2857764" y="299954"/>
                </a:lnTo>
                <a:lnTo>
                  <a:pt x="2805377" y="311066"/>
                </a:lnTo>
                <a:lnTo>
                  <a:pt x="2745052" y="319004"/>
                </a:lnTo>
                <a:lnTo>
                  <a:pt x="2676789" y="320591"/>
                </a:lnTo>
                <a:lnTo>
                  <a:pt x="2608527" y="319004"/>
                </a:lnTo>
                <a:lnTo>
                  <a:pt x="2548202" y="311066"/>
                </a:lnTo>
                <a:lnTo>
                  <a:pt x="2495814" y="299954"/>
                </a:lnTo>
                <a:lnTo>
                  <a:pt x="2449777" y="285666"/>
                </a:lnTo>
                <a:lnTo>
                  <a:pt x="2408502" y="269791"/>
                </a:lnTo>
                <a:lnTo>
                  <a:pt x="2371989" y="250741"/>
                </a:lnTo>
                <a:lnTo>
                  <a:pt x="2333889" y="231691"/>
                </a:lnTo>
                <a:lnTo>
                  <a:pt x="2295789" y="212641"/>
                </a:lnTo>
                <a:lnTo>
                  <a:pt x="2259277" y="196766"/>
                </a:lnTo>
                <a:lnTo>
                  <a:pt x="2218002" y="180891"/>
                </a:lnTo>
                <a:lnTo>
                  <a:pt x="2171964" y="165016"/>
                </a:lnTo>
                <a:lnTo>
                  <a:pt x="2119577" y="153904"/>
                </a:lnTo>
                <a:lnTo>
                  <a:pt x="2059252" y="147554"/>
                </a:lnTo>
                <a:lnTo>
                  <a:pt x="1990989" y="144379"/>
                </a:lnTo>
                <a:lnTo>
                  <a:pt x="1922727" y="147554"/>
                </a:lnTo>
                <a:lnTo>
                  <a:pt x="1862402" y="153904"/>
                </a:lnTo>
                <a:lnTo>
                  <a:pt x="1810014" y="165016"/>
                </a:lnTo>
                <a:lnTo>
                  <a:pt x="1763977" y="180891"/>
                </a:lnTo>
                <a:lnTo>
                  <a:pt x="1722702" y="196766"/>
                </a:lnTo>
                <a:lnTo>
                  <a:pt x="1686189" y="212641"/>
                </a:lnTo>
                <a:lnTo>
                  <a:pt x="1648089" y="231691"/>
                </a:lnTo>
                <a:lnTo>
                  <a:pt x="1609989" y="250741"/>
                </a:lnTo>
                <a:lnTo>
                  <a:pt x="1573477" y="269791"/>
                </a:lnTo>
                <a:lnTo>
                  <a:pt x="1532202" y="285666"/>
                </a:lnTo>
                <a:lnTo>
                  <a:pt x="1486164" y="299954"/>
                </a:lnTo>
                <a:lnTo>
                  <a:pt x="1433777" y="311066"/>
                </a:lnTo>
                <a:lnTo>
                  <a:pt x="1373452" y="319004"/>
                </a:lnTo>
                <a:lnTo>
                  <a:pt x="1305189" y="320591"/>
                </a:lnTo>
                <a:lnTo>
                  <a:pt x="1236927" y="319004"/>
                </a:lnTo>
                <a:lnTo>
                  <a:pt x="1176602" y="311066"/>
                </a:lnTo>
                <a:lnTo>
                  <a:pt x="1124214" y="299954"/>
                </a:lnTo>
                <a:lnTo>
                  <a:pt x="1078177" y="285666"/>
                </a:lnTo>
                <a:lnTo>
                  <a:pt x="1036902" y="269791"/>
                </a:lnTo>
                <a:lnTo>
                  <a:pt x="1000389" y="250741"/>
                </a:lnTo>
                <a:lnTo>
                  <a:pt x="962289" y="231691"/>
                </a:lnTo>
                <a:lnTo>
                  <a:pt x="924189" y="212641"/>
                </a:lnTo>
                <a:lnTo>
                  <a:pt x="887677" y="196766"/>
                </a:lnTo>
                <a:lnTo>
                  <a:pt x="846402" y="180891"/>
                </a:lnTo>
                <a:lnTo>
                  <a:pt x="800364" y="165016"/>
                </a:lnTo>
                <a:lnTo>
                  <a:pt x="747977" y="153904"/>
                </a:lnTo>
                <a:lnTo>
                  <a:pt x="687652" y="147554"/>
                </a:lnTo>
                <a:lnTo>
                  <a:pt x="619389" y="144379"/>
                </a:lnTo>
                <a:lnTo>
                  <a:pt x="551127" y="147554"/>
                </a:lnTo>
                <a:lnTo>
                  <a:pt x="490802" y="153904"/>
                </a:lnTo>
                <a:lnTo>
                  <a:pt x="438414" y="165016"/>
                </a:lnTo>
                <a:lnTo>
                  <a:pt x="392377" y="180891"/>
                </a:lnTo>
                <a:lnTo>
                  <a:pt x="351102" y="196766"/>
                </a:lnTo>
                <a:lnTo>
                  <a:pt x="314589" y="212641"/>
                </a:lnTo>
                <a:lnTo>
                  <a:pt x="276489" y="231691"/>
                </a:lnTo>
                <a:lnTo>
                  <a:pt x="238389" y="250741"/>
                </a:lnTo>
                <a:lnTo>
                  <a:pt x="201877" y="269791"/>
                </a:lnTo>
                <a:lnTo>
                  <a:pt x="160602" y="285666"/>
                </a:lnTo>
                <a:lnTo>
                  <a:pt x="114564" y="299954"/>
                </a:lnTo>
                <a:lnTo>
                  <a:pt x="62177" y="311066"/>
                </a:lnTo>
                <a:lnTo>
                  <a:pt x="1852" y="319004"/>
                </a:lnTo>
                <a:lnTo>
                  <a:pt x="0" y="319047"/>
                </a:lnTo>
                <a:lnTo>
                  <a:pt x="0" y="174668"/>
                </a:lnTo>
                <a:lnTo>
                  <a:pt x="1852" y="174625"/>
                </a:lnTo>
                <a:lnTo>
                  <a:pt x="62177" y="166687"/>
                </a:lnTo>
                <a:lnTo>
                  <a:pt x="114564" y="155575"/>
                </a:lnTo>
                <a:lnTo>
                  <a:pt x="160602" y="141287"/>
                </a:lnTo>
                <a:lnTo>
                  <a:pt x="201877" y="125412"/>
                </a:lnTo>
                <a:lnTo>
                  <a:pt x="238389" y="106362"/>
                </a:lnTo>
                <a:lnTo>
                  <a:pt x="276489" y="87312"/>
                </a:lnTo>
                <a:lnTo>
                  <a:pt x="314589" y="68262"/>
                </a:lnTo>
                <a:lnTo>
                  <a:pt x="351102" y="52387"/>
                </a:lnTo>
                <a:lnTo>
                  <a:pt x="392377" y="36512"/>
                </a:lnTo>
                <a:lnTo>
                  <a:pt x="438414" y="20637"/>
                </a:lnTo>
                <a:lnTo>
                  <a:pt x="490802" y="9525"/>
                </a:lnTo>
                <a:lnTo>
                  <a:pt x="551127" y="3175"/>
                </a:lnTo>
                <a:lnTo>
                  <a:pt x="619389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  <a:prstDash val="solid"/>
            <a:round/>
            <a:headEnd/>
            <a:tailEnd/>
          </a:ln>
        </p:spPr>
        <p:txBody>
          <a:bodyPr wrap="square" rtlCol="0" anchor="ctr">
            <a:noAutofit/>
          </a:bodyPr>
          <a:lstStyle/>
          <a:p>
            <a:pPr algn="ctr" defTabSz="457200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C1EB4B5-6D69-4333-A050-A0FE6F8D5510}"/>
              </a:ext>
            </a:extLst>
          </p:cNvPr>
          <p:cNvSpPr txBox="1"/>
          <p:nvPr/>
        </p:nvSpPr>
        <p:spPr>
          <a:xfrm>
            <a:off x="406451" y="620688"/>
            <a:ext cx="208262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u="sng" dirty="0"/>
              <a:t>DISCUSSION</a:t>
            </a:r>
            <a:r>
              <a:rPr lang="fr-FR" sz="3200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2898506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C1ADCFC-30F9-4F34-9349-B4005FB63E3B}"/>
              </a:ext>
            </a:extLst>
          </p:cNvPr>
          <p:cNvSpPr txBox="1"/>
          <p:nvPr/>
        </p:nvSpPr>
        <p:spPr>
          <a:xfrm>
            <a:off x="1151620" y="1628800"/>
            <a:ext cx="6840760" cy="5062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600" b="1" dirty="0">
                <a:solidFill>
                  <a:schemeClr val="bg1"/>
                </a:solidFill>
              </a:rPr>
              <a:t>   </a:t>
            </a:r>
            <a:r>
              <a:rPr lang="fr-FR" sz="2000" b="1" dirty="0">
                <a:solidFill>
                  <a:schemeClr val="bg1"/>
                </a:solidFill>
              </a:rPr>
              <a:t>Diagnostique d’une fistule post-sleeve : PAS de CONSENSUS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CAB90D1-25F8-4221-B9FB-F755F2BCA05D}"/>
              </a:ext>
            </a:extLst>
          </p:cNvPr>
          <p:cNvSpPr txBox="1"/>
          <p:nvPr/>
        </p:nvSpPr>
        <p:spPr>
          <a:xfrm>
            <a:off x="406451" y="620688"/>
            <a:ext cx="208262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u="sng" dirty="0">
                <a:solidFill>
                  <a:schemeClr val="bg1"/>
                </a:solidFill>
              </a:rPr>
              <a:t>DISCUSSION</a:t>
            </a:r>
            <a:r>
              <a:rPr lang="fr-FR" sz="3200" dirty="0">
                <a:solidFill>
                  <a:schemeClr val="bg1"/>
                </a:solidFill>
              </a:rPr>
              <a:t>: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A7A16E2-6A68-491E-84EC-AF4559C72B3F}"/>
              </a:ext>
            </a:extLst>
          </p:cNvPr>
          <p:cNvSpPr txBox="1"/>
          <p:nvPr/>
        </p:nvSpPr>
        <p:spPr>
          <a:xfrm>
            <a:off x="1907704" y="2780928"/>
            <a:ext cx="5904656" cy="880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FR" b="1" dirty="0">
                <a:solidFill>
                  <a:schemeClr val="bg1"/>
                </a:solidFill>
              </a:rPr>
              <a:t>FOGD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FR" b="1" dirty="0">
                <a:solidFill>
                  <a:schemeClr val="bg1"/>
                </a:solidFill>
              </a:rPr>
              <a:t>TDM Ingéré</a:t>
            </a:r>
          </a:p>
        </p:txBody>
      </p:sp>
    </p:spTree>
    <p:extLst>
      <p:ext uri="{BB962C8B-B14F-4D97-AF65-F5344CB8AC3E}">
        <p14:creationId xmlns:p14="http://schemas.microsoft.com/office/powerpoint/2010/main" val="35840397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C1ADCFC-30F9-4F34-9349-B4005FB63E3B}"/>
              </a:ext>
            </a:extLst>
          </p:cNvPr>
          <p:cNvSpPr txBox="1"/>
          <p:nvPr/>
        </p:nvSpPr>
        <p:spPr>
          <a:xfrm>
            <a:off x="4499992" y="704246"/>
            <a:ext cx="6840760" cy="5062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000" b="1" dirty="0">
                <a:solidFill>
                  <a:schemeClr val="bg1"/>
                </a:solidFill>
              </a:rPr>
              <a:t>FOGD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98F6277-31BB-4319-83D3-6B193FE58F7E}"/>
              </a:ext>
            </a:extLst>
          </p:cNvPr>
          <p:cNvSpPr txBox="1"/>
          <p:nvPr/>
        </p:nvSpPr>
        <p:spPr>
          <a:xfrm>
            <a:off x="467544" y="730548"/>
            <a:ext cx="208262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sng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DISCUSSION</a:t>
            </a:r>
            <a:r>
              <a:rPr kumimoji="0" lang="fr-FR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: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84EC1D7-10C3-48B6-8485-8AD9ECF5DC8E}"/>
              </a:ext>
            </a:extLst>
          </p:cNvPr>
          <p:cNvSpPr txBox="1"/>
          <p:nvPr/>
        </p:nvSpPr>
        <p:spPr>
          <a:xfrm>
            <a:off x="632290" y="2060848"/>
            <a:ext cx="787941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u="sng" dirty="0">
                <a:solidFill>
                  <a:schemeClr val="bg1"/>
                </a:solidFill>
              </a:rPr>
              <a:t>Signe direct</a:t>
            </a:r>
            <a:r>
              <a:rPr lang="fr-FR" dirty="0">
                <a:solidFill>
                  <a:schemeClr val="bg1"/>
                </a:solidFill>
              </a:rPr>
              <a:t>: visualisation du trajet fistuleux, le plus souvent localisé au 1/3 proximale du tube ++</a:t>
            </a:r>
          </a:p>
          <a:p>
            <a:endParaRPr lang="fr-FR" dirty="0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u="sng" dirty="0">
                <a:solidFill>
                  <a:schemeClr val="bg1"/>
                </a:solidFill>
              </a:rPr>
              <a:t>Signe indirect</a:t>
            </a:r>
            <a:r>
              <a:rPr lang="fr-FR" dirty="0">
                <a:solidFill>
                  <a:schemeClr val="bg1"/>
                </a:solidFill>
              </a:rPr>
              <a:t>: pus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r-FR" dirty="0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>
                <a:solidFill>
                  <a:schemeClr val="bg1"/>
                </a:solidFill>
              </a:rPr>
              <a:t>Etude attentive de la </a:t>
            </a:r>
            <a:r>
              <a:rPr lang="fr-FR" u="sng" dirty="0">
                <a:solidFill>
                  <a:schemeClr val="bg1"/>
                </a:solidFill>
              </a:rPr>
              <a:t>morphologie</a:t>
            </a:r>
            <a:r>
              <a:rPr lang="fr-FR" dirty="0">
                <a:solidFill>
                  <a:schemeClr val="bg1"/>
                </a:solidFill>
              </a:rPr>
              <a:t> de la sleeve: rechercher une cause à la fistule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fr-FR" dirty="0">
                <a:solidFill>
                  <a:schemeClr val="bg1"/>
                </a:solidFill>
              </a:rPr>
              <a:t>Sténose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fr-FR" dirty="0">
                <a:solidFill>
                  <a:schemeClr val="bg1"/>
                </a:solidFill>
              </a:rPr>
              <a:t>Torsion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fr-FR" dirty="0">
                <a:solidFill>
                  <a:schemeClr val="bg1"/>
                </a:solidFill>
              </a:rPr>
              <a:t>Hyperpression pylorique en dessous de la fistule 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fr-FR" dirty="0">
                <a:solidFill>
                  <a:schemeClr val="bg1"/>
                </a:solidFill>
              </a:rPr>
              <a:t>Calibrage du tube gastrique trop petit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fr-FR" dirty="0">
                <a:solidFill>
                  <a:schemeClr val="bg1"/>
                </a:solidFill>
              </a:rPr>
              <a:t>Dernier agrafage trop proche de l’œsophage au niveau de l’angle de </a:t>
            </a:r>
            <a:r>
              <a:rPr lang="fr-FR" dirty="0" err="1">
                <a:solidFill>
                  <a:schemeClr val="bg1"/>
                </a:solidFill>
              </a:rPr>
              <a:t>His</a:t>
            </a:r>
            <a:endParaRPr lang="fr-FR" dirty="0">
              <a:solidFill>
                <a:schemeClr val="bg1"/>
              </a:solidFill>
            </a:endParaRPr>
          </a:p>
          <a:p>
            <a:endParaRPr lang="fr-FR" dirty="0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>
                <a:solidFill>
                  <a:schemeClr val="bg1"/>
                </a:solidFill>
              </a:rPr>
              <a:t>Peut être à la fois diagnostic et thérapeutique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1383133-3C29-4199-B41B-D19935AE3F25}"/>
              </a:ext>
            </a:extLst>
          </p:cNvPr>
          <p:cNvSpPr/>
          <p:nvPr/>
        </p:nvSpPr>
        <p:spPr>
          <a:xfrm>
            <a:off x="7097390" y="6159704"/>
            <a:ext cx="16459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(FMC GASTRO)</a:t>
            </a:r>
            <a:r>
              <a:rPr lang="fr-FR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216884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C1ADCFC-30F9-4F34-9349-B4005FB63E3B}"/>
              </a:ext>
            </a:extLst>
          </p:cNvPr>
          <p:cNvSpPr txBox="1"/>
          <p:nvPr/>
        </p:nvSpPr>
        <p:spPr>
          <a:xfrm>
            <a:off x="3923928" y="639890"/>
            <a:ext cx="1656184" cy="5062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000" b="1" dirty="0">
                <a:solidFill>
                  <a:schemeClr val="bg1"/>
                </a:solidFill>
              </a:rPr>
              <a:t>TDM- ingéré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6BF8EB8-E526-442C-8407-5670E81B4369}"/>
              </a:ext>
            </a:extLst>
          </p:cNvPr>
          <p:cNvSpPr txBox="1"/>
          <p:nvPr/>
        </p:nvSpPr>
        <p:spPr>
          <a:xfrm>
            <a:off x="406451" y="620688"/>
            <a:ext cx="208262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sng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DISCUSSION</a:t>
            </a:r>
            <a:r>
              <a:rPr kumimoji="0" lang="fr-FR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: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447A15D-D8A5-4945-9FF4-74DA7CEF5A57}"/>
              </a:ext>
            </a:extLst>
          </p:cNvPr>
          <p:cNvSpPr txBox="1"/>
          <p:nvPr/>
        </p:nvSpPr>
        <p:spPr>
          <a:xfrm>
            <a:off x="632290" y="2276872"/>
            <a:ext cx="787941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2000" u="sng" dirty="0">
                <a:solidFill>
                  <a:schemeClr val="bg1"/>
                </a:solidFill>
              </a:rPr>
              <a:t>Signe direct</a:t>
            </a:r>
            <a:r>
              <a:rPr lang="fr-FR" sz="2000" dirty="0">
                <a:solidFill>
                  <a:schemeClr val="bg1"/>
                </a:solidFill>
              </a:rPr>
              <a:t>: mise en évidence </a:t>
            </a:r>
            <a:r>
              <a:rPr lang="fr-FR" sz="2000" b="1" dirty="0">
                <a:solidFill>
                  <a:schemeClr val="bg1"/>
                </a:solidFill>
              </a:rPr>
              <a:t>un extravasa de produit de contraste </a:t>
            </a:r>
            <a:r>
              <a:rPr lang="fr-FR" sz="2000" dirty="0">
                <a:solidFill>
                  <a:schemeClr val="bg1"/>
                </a:solidFill>
              </a:rPr>
              <a:t>hors de la lumière gastrique (fistule &gt; 1 cm)</a:t>
            </a:r>
          </a:p>
          <a:p>
            <a:endParaRPr lang="fr-FR" sz="2000" dirty="0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2000" u="sng" dirty="0">
                <a:solidFill>
                  <a:schemeClr val="bg1"/>
                </a:solidFill>
              </a:rPr>
              <a:t>Signe indirect</a:t>
            </a:r>
            <a:r>
              <a:rPr lang="fr-FR" sz="2000" dirty="0">
                <a:solidFill>
                  <a:schemeClr val="bg1"/>
                </a:solidFill>
              </a:rPr>
              <a:t>: </a:t>
            </a:r>
            <a:r>
              <a:rPr lang="fr-FR" sz="2000" b="1" dirty="0">
                <a:solidFill>
                  <a:schemeClr val="bg1"/>
                </a:solidFill>
              </a:rPr>
              <a:t>collection</a:t>
            </a:r>
            <a:r>
              <a:rPr lang="fr-FR" sz="2000" dirty="0">
                <a:solidFill>
                  <a:schemeClr val="bg1"/>
                </a:solidFill>
              </a:rPr>
              <a:t> hydroaérique sous diaphragmatique, voire un abcès splénique.</a:t>
            </a:r>
          </a:p>
          <a:p>
            <a:endParaRPr lang="fr-FR" sz="2000" dirty="0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2000" dirty="0">
                <a:solidFill>
                  <a:schemeClr val="bg1"/>
                </a:solidFill>
              </a:rPr>
              <a:t>Recherche </a:t>
            </a:r>
            <a:r>
              <a:rPr lang="fr-FR" sz="2000" u="sng" dirty="0">
                <a:solidFill>
                  <a:schemeClr val="bg1"/>
                </a:solidFill>
              </a:rPr>
              <a:t>complication morphologique </a:t>
            </a:r>
            <a:r>
              <a:rPr lang="fr-FR" sz="2000" dirty="0">
                <a:solidFill>
                  <a:schemeClr val="bg1"/>
                </a:solidFill>
              </a:rPr>
              <a:t>de la sleeve: twist, état de la ligne d’agrafes, malposition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C811904-93FC-473A-95DE-337C9D7B6556}"/>
              </a:ext>
            </a:extLst>
          </p:cNvPr>
          <p:cNvSpPr txBox="1"/>
          <p:nvPr/>
        </p:nvSpPr>
        <p:spPr>
          <a:xfrm>
            <a:off x="7956376" y="6011996"/>
            <a:ext cx="817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(AFCV)</a:t>
            </a:r>
          </a:p>
        </p:txBody>
      </p:sp>
    </p:spTree>
    <p:extLst>
      <p:ext uri="{BB962C8B-B14F-4D97-AF65-F5344CB8AC3E}">
        <p14:creationId xmlns:p14="http://schemas.microsoft.com/office/powerpoint/2010/main" val="407227945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3">
            <a:extLst>
              <a:ext uri="{FF2B5EF4-FFF2-40B4-BE49-F238E27FC236}">
                <a16:creationId xmlns:a16="http://schemas.microsoft.com/office/drawing/2014/main" id="{03BBF051-7631-492D-81A1-2D430F5402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3568" y="1052736"/>
            <a:ext cx="4494261" cy="1080120"/>
          </a:xfrm>
        </p:spPr>
        <p:txBody>
          <a:bodyPr anchor="ctr">
            <a:normAutofit/>
          </a:bodyPr>
          <a:lstStyle/>
          <a:p>
            <a:pPr algn="l">
              <a:lnSpc>
                <a:spcPct val="90000"/>
              </a:lnSpc>
            </a:pPr>
            <a:r>
              <a:rPr lang="fr-FR" sz="3200" u="sng" dirty="0">
                <a:solidFill>
                  <a:schemeClr val="bg1"/>
                </a:solidFill>
              </a:rPr>
              <a:t>Cas clinique</a:t>
            </a:r>
            <a:r>
              <a:rPr lang="fr-FR" sz="3200" dirty="0">
                <a:solidFill>
                  <a:schemeClr val="bg1"/>
                </a:solidFill>
              </a:rPr>
              <a:t>:</a:t>
            </a:r>
            <a:br>
              <a:rPr lang="fr-FR" sz="1800" b="1" dirty="0">
                <a:solidFill>
                  <a:schemeClr val="bg1"/>
                </a:solidFill>
              </a:rPr>
            </a:br>
            <a:br>
              <a:rPr lang="fr-FR" sz="1800" b="1" dirty="0">
                <a:solidFill>
                  <a:schemeClr val="bg1"/>
                </a:solidFill>
              </a:rPr>
            </a:br>
            <a:endParaRPr lang="fr-FR" sz="1800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C1ADCFC-30F9-4F34-9349-B4005FB63E3B}"/>
              </a:ext>
            </a:extLst>
          </p:cNvPr>
          <p:cNvSpPr txBox="1"/>
          <p:nvPr/>
        </p:nvSpPr>
        <p:spPr>
          <a:xfrm>
            <a:off x="683568" y="2945021"/>
            <a:ext cx="7866874" cy="967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000" dirty="0">
                <a:solidFill>
                  <a:schemeClr val="bg1"/>
                </a:solidFill>
              </a:rPr>
              <a:t>Vous demandez une </a:t>
            </a:r>
            <a:r>
              <a:rPr lang="fr-FR" sz="2000" b="1" dirty="0">
                <a:solidFill>
                  <a:schemeClr val="bg1"/>
                </a:solidFill>
              </a:rPr>
              <a:t>fibroscopie</a:t>
            </a:r>
            <a:r>
              <a:rPr lang="fr-FR" sz="2000" dirty="0">
                <a:solidFill>
                  <a:schemeClr val="bg1"/>
                </a:solidFill>
              </a:rPr>
              <a:t> le </a:t>
            </a:r>
            <a:r>
              <a:rPr lang="fr-FR" sz="2000" b="1" dirty="0">
                <a:solidFill>
                  <a:schemeClr val="bg1"/>
                </a:solidFill>
              </a:rPr>
              <a:t>06/05</a:t>
            </a:r>
            <a:r>
              <a:rPr lang="fr-FR" sz="2000" dirty="0">
                <a:solidFill>
                  <a:schemeClr val="bg1"/>
                </a:solidFill>
              </a:rPr>
              <a:t>: qui </a:t>
            </a:r>
            <a:r>
              <a:rPr lang="fr-FR" sz="2000" b="1" dirty="0">
                <a:solidFill>
                  <a:schemeClr val="bg1"/>
                </a:solidFill>
              </a:rPr>
              <a:t>ne retrouve pas de fistule</a:t>
            </a:r>
            <a:r>
              <a:rPr lang="fr-FR" sz="2000" dirty="0">
                <a:solidFill>
                  <a:schemeClr val="bg1"/>
                </a:solidFill>
              </a:rPr>
              <a:t>.</a:t>
            </a:r>
            <a:br>
              <a:rPr lang="fr-FR" sz="2000" dirty="0">
                <a:solidFill>
                  <a:schemeClr val="bg1"/>
                </a:solidFill>
              </a:rPr>
            </a:br>
            <a:r>
              <a:rPr lang="fr-FR" sz="2000" dirty="0">
                <a:solidFill>
                  <a:schemeClr val="bg1"/>
                </a:solidFill>
              </a:rPr>
              <a:t>Mme C, présente une hyperthermie persistante.</a:t>
            </a:r>
            <a:endParaRPr lang="fr-FR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392956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49F388DC-C47F-4048-9B69-F1644A2A16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422C035D-D3AD-4301-A1B5-D4C91E3C58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4926329"/>
            <a:ext cx="9143997" cy="1931671"/>
          </a:xfrm>
          <a:custGeom>
            <a:avLst/>
            <a:gdLst>
              <a:gd name="connsiteX0" fmla="*/ 619388 w 12191996"/>
              <a:gd name="connsiteY0" fmla="*/ 0 h 1931671"/>
              <a:gd name="connsiteX1" fmla="*/ 687651 w 12191996"/>
              <a:gd name="connsiteY1" fmla="*/ 3175 h 1931671"/>
              <a:gd name="connsiteX2" fmla="*/ 747976 w 12191996"/>
              <a:gd name="connsiteY2" fmla="*/ 9525 h 1931671"/>
              <a:gd name="connsiteX3" fmla="*/ 800363 w 12191996"/>
              <a:gd name="connsiteY3" fmla="*/ 20637 h 1931671"/>
              <a:gd name="connsiteX4" fmla="*/ 846401 w 12191996"/>
              <a:gd name="connsiteY4" fmla="*/ 36512 h 1931671"/>
              <a:gd name="connsiteX5" fmla="*/ 887676 w 12191996"/>
              <a:gd name="connsiteY5" fmla="*/ 52387 h 1931671"/>
              <a:gd name="connsiteX6" fmla="*/ 924188 w 12191996"/>
              <a:gd name="connsiteY6" fmla="*/ 68262 h 1931671"/>
              <a:gd name="connsiteX7" fmla="*/ 962288 w 12191996"/>
              <a:gd name="connsiteY7" fmla="*/ 87312 h 1931671"/>
              <a:gd name="connsiteX8" fmla="*/ 1000388 w 12191996"/>
              <a:gd name="connsiteY8" fmla="*/ 106362 h 1931671"/>
              <a:gd name="connsiteX9" fmla="*/ 1036901 w 12191996"/>
              <a:gd name="connsiteY9" fmla="*/ 125412 h 1931671"/>
              <a:gd name="connsiteX10" fmla="*/ 1078176 w 12191996"/>
              <a:gd name="connsiteY10" fmla="*/ 141287 h 1931671"/>
              <a:gd name="connsiteX11" fmla="*/ 1124213 w 12191996"/>
              <a:gd name="connsiteY11" fmla="*/ 155575 h 1931671"/>
              <a:gd name="connsiteX12" fmla="*/ 1176601 w 12191996"/>
              <a:gd name="connsiteY12" fmla="*/ 166687 h 1931671"/>
              <a:gd name="connsiteX13" fmla="*/ 1236926 w 12191996"/>
              <a:gd name="connsiteY13" fmla="*/ 174625 h 1931671"/>
              <a:gd name="connsiteX14" fmla="*/ 1305188 w 12191996"/>
              <a:gd name="connsiteY14" fmla="*/ 176212 h 1931671"/>
              <a:gd name="connsiteX15" fmla="*/ 1373451 w 12191996"/>
              <a:gd name="connsiteY15" fmla="*/ 174625 h 1931671"/>
              <a:gd name="connsiteX16" fmla="*/ 1433776 w 12191996"/>
              <a:gd name="connsiteY16" fmla="*/ 166687 h 1931671"/>
              <a:gd name="connsiteX17" fmla="*/ 1486163 w 12191996"/>
              <a:gd name="connsiteY17" fmla="*/ 155575 h 1931671"/>
              <a:gd name="connsiteX18" fmla="*/ 1532201 w 12191996"/>
              <a:gd name="connsiteY18" fmla="*/ 141287 h 1931671"/>
              <a:gd name="connsiteX19" fmla="*/ 1573476 w 12191996"/>
              <a:gd name="connsiteY19" fmla="*/ 125412 h 1931671"/>
              <a:gd name="connsiteX20" fmla="*/ 1609988 w 12191996"/>
              <a:gd name="connsiteY20" fmla="*/ 106362 h 1931671"/>
              <a:gd name="connsiteX21" fmla="*/ 1648088 w 12191996"/>
              <a:gd name="connsiteY21" fmla="*/ 87312 h 1931671"/>
              <a:gd name="connsiteX22" fmla="*/ 1686188 w 12191996"/>
              <a:gd name="connsiteY22" fmla="*/ 68262 h 1931671"/>
              <a:gd name="connsiteX23" fmla="*/ 1722701 w 12191996"/>
              <a:gd name="connsiteY23" fmla="*/ 52387 h 1931671"/>
              <a:gd name="connsiteX24" fmla="*/ 1763976 w 12191996"/>
              <a:gd name="connsiteY24" fmla="*/ 36512 h 1931671"/>
              <a:gd name="connsiteX25" fmla="*/ 1810013 w 12191996"/>
              <a:gd name="connsiteY25" fmla="*/ 20637 h 1931671"/>
              <a:gd name="connsiteX26" fmla="*/ 1862401 w 12191996"/>
              <a:gd name="connsiteY26" fmla="*/ 9525 h 1931671"/>
              <a:gd name="connsiteX27" fmla="*/ 1922726 w 12191996"/>
              <a:gd name="connsiteY27" fmla="*/ 3175 h 1931671"/>
              <a:gd name="connsiteX28" fmla="*/ 1990988 w 12191996"/>
              <a:gd name="connsiteY28" fmla="*/ 0 h 1931671"/>
              <a:gd name="connsiteX29" fmla="*/ 2059251 w 12191996"/>
              <a:gd name="connsiteY29" fmla="*/ 3175 h 1931671"/>
              <a:gd name="connsiteX30" fmla="*/ 2119576 w 12191996"/>
              <a:gd name="connsiteY30" fmla="*/ 9525 h 1931671"/>
              <a:gd name="connsiteX31" fmla="*/ 2171963 w 12191996"/>
              <a:gd name="connsiteY31" fmla="*/ 20637 h 1931671"/>
              <a:gd name="connsiteX32" fmla="*/ 2218001 w 12191996"/>
              <a:gd name="connsiteY32" fmla="*/ 36512 h 1931671"/>
              <a:gd name="connsiteX33" fmla="*/ 2259276 w 12191996"/>
              <a:gd name="connsiteY33" fmla="*/ 52387 h 1931671"/>
              <a:gd name="connsiteX34" fmla="*/ 2295788 w 12191996"/>
              <a:gd name="connsiteY34" fmla="*/ 68262 h 1931671"/>
              <a:gd name="connsiteX35" fmla="*/ 2333888 w 12191996"/>
              <a:gd name="connsiteY35" fmla="*/ 87312 h 1931671"/>
              <a:gd name="connsiteX36" fmla="*/ 2371988 w 12191996"/>
              <a:gd name="connsiteY36" fmla="*/ 106362 h 1931671"/>
              <a:gd name="connsiteX37" fmla="*/ 2408501 w 12191996"/>
              <a:gd name="connsiteY37" fmla="*/ 125412 h 1931671"/>
              <a:gd name="connsiteX38" fmla="*/ 2449776 w 12191996"/>
              <a:gd name="connsiteY38" fmla="*/ 141287 h 1931671"/>
              <a:gd name="connsiteX39" fmla="*/ 2495813 w 12191996"/>
              <a:gd name="connsiteY39" fmla="*/ 155575 h 1931671"/>
              <a:gd name="connsiteX40" fmla="*/ 2548201 w 12191996"/>
              <a:gd name="connsiteY40" fmla="*/ 166687 h 1931671"/>
              <a:gd name="connsiteX41" fmla="*/ 2608526 w 12191996"/>
              <a:gd name="connsiteY41" fmla="*/ 174625 h 1931671"/>
              <a:gd name="connsiteX42" fmla="*/ 2676788 w 12191996"/>
              <a:gd name="connsiteY42" fmla="*/ 176212 h 1931671"/>
              <a:gd name="connsiteX43" fmla="*/ 2745051 w 12191996"/>
              <a:gd name="connsiteY43" fmla="*/ 174625 h 1931671"/>
              <a:gd name="connsiteX44" fmla="*/ 2805376 w 12191996"/>
              <a:gd name="connsiteY44" fmla="*/ 166687 h 1931671"/>
              <a:gd name="connsiteX45" fmla="*/ 2857763 w 12191996"/>
              <a:gd name="connsiteY45" fmla="*/ 155575 h 1931671"/>
              <a:gd name="connsiteX46" fmla="*/ 2903801 w 12191996"/>
              <a:gd name="connsiteY46" fmla="*/ 141287 h 1931671"/>
              <a:gd name="connsiteX47" fmla="*/ 2945076 w 12191996"/>
              <a:gd name="connsiteY47" fmla="*/ 125412 h 1931671"/>
              <a:gd name="connsiteX48" fmla="*/ 2981588 w 12191996"/>
              <a:gd name="connsiteY48" fmla="*/ 106362 h 1931671"/>
              <a:gd name="connsiteX49" fmla="*/ 3019688 w 12191996"/>
              <a:gd name="connsiteY49" fmla="*/ 87312 h 1931671"/>
              <a:gd name="connsiteX50" fmla="*/ 3057788 w 12191996"/>
              <a:gd name="connsiteY50" fmla="*/ 68262 h 1931671"/>
              <a:gd name="connsiteX51" fmla="*/ 3094301 w 12191996"/>
              <a:gd name="connsiteY51" fmla="*/ 52387 h 1931671"/>
              <a:gd name="connsiteX52" fmla="*/ 3135576 w 12191996"/>
              <a:gd name="connsiteY52" fmla="*/ 36512 h 1931671"/>
              <a:gd name="connsiteX53" fmla="*/ 3181613 w 12191996"/>
              <a:gd name="connsiteY53" fmla="*/ 20637 h 1931671"/>
              <a:gd name="connsiteX54" fmla="*/ 3234001 w 12191996"/>
              <a:gd name="connsiteY54" fmla="*/ 9525 h 1931671"/>
              <a:gd name="connsiteX55" fmla="*/ 3294326 w 12191996"/>
              <a:gd name="connsiteY55" fmla="*/ 3175 h 1931671"/>
              <a:gd name="connsiteX56" fmla="*/ 3361001 w 12191996"/>
              <a:gd name="connsiteY56" fmla="*/ 0 h 1931671"/>
              <a:gd name="connsiteX57" fmla="*/ 3430851 w 12191996"/>
              <a:gd name="connsiteY57" fmla="*/ 3175 h 1931671"/>
              <a:gd name="connsiteX58" fmla="*/ 3491176 w 12191996"/>
              <a:gd name="connsiteY58" fmla="*/ 9525 h 1931671"/>
              <a:gd name="connsiteX59" fmla="*/ 3543563 w 12191996"/>
              <a:gd name="connsiteY59" fmla="*/ 20637 h 1931671"/>
              <a:gd name="connsiteX60" fmla="*/ 3589601 w 12191996"/>
              <a:gd name="connsiteY60" fmla="*/ 36512 h 1931671"/>
              <a:gd name="connsiteX61" fmla="*/ 3630876 w 12191996"/>
              <a:gd name="connsiteY61" fmla="*/ 52387 h 1931671"/>
              <a:gd name="connsiteX62" fmla="*/ 3667388 w 12191996"/>
              <a:gd name="connsiteY62" fmla="*/ 68262 h 1931671"/>
              <a:gd name="connsiteX63" fmla="*/ 3705488 w 12191996"/>
              <a:gd name="connsiteY63" fmla="*/ 87312 h 1931671"/>
              <a:gd name="connsiteX64" fmla="*/ 3743588 w 12191996"/>
              <a:gd name="connsiteY64" fmla="*/ 106362 h 1931671"/>
              <a:gd name="connsiteX65" fmla="*/ 3780101 w 12191996"/>
              <a:gd name="connsiteY65" fmla="*/ 125412 h 1931671"/>
              <a:gd name="connsiteX66" fmla="*/ 3821376 w 12191996"/>
              <a:gd name="connsiteY66" fmla="*/ 141287 h 1931671"/>
              <a:gd name="connsiteX67" fmla="*/ 3867413 w 12191996"/>
              <a:gd name="connsiteY67" fmla="*/ 155575 h 1931671"/>
              <a:gd name="connsiteX68" fmla="*/ 3919801 w 12191996"/>
              <a:gd name="connsiteY68" fmla="*/ 166687 h 1931671"/>
              <a:gd name="connsiteX69" fmla="*/ 3980126 w 12191996"/>
              <a:gd name="connsiteY69" fmla="*/ 174625 h 1931671"/>
              <a:gd name="connsiteX70" fmla="*/ 4048388 w 12191996"/>
              <a:gd name="connsiteY70" fmla="*/ 176212 h 1931671"/>
              <a:gd name="connsiteX71" fmla="*/ 4116651 w 12191996"/>
              <a:gd name="connsiteY71" fmla="*/ 174625 h 1931671"/>
              <a:gd name="connsiteX72" fmla="*/ 4176976 w 12191996"/>
              <a:gd name="connsiteY72" fmla="*/ 166687 h 1931671"/>
              <a:gd name="connsiteX73" fmla="*/ 4229363 w 12191996"/>
              <a:gd name="connsiteY73" fmla="*/ 155575 h 1931671"/>
              <a:gd name="connsiteX74" fmla="*/ 4275401 w 12191996"/>
              <a:gd name="connsiteY74" fmla="*/ 141287 h 1931671"/>
              <a:gd name="connsiteX75" fmla="*/ 4316676 w 12191996"/>
              <a:gd name="connsiteY75" fmla="*/ 125412 h 1931671"/>
              <a:gd name="connsiteX76" fmla="*/ 4353188 w 12191996"/>
              <a:gd name="connsiteY76" fmla="*/ 106362 h 1931671"/>
              <a:gd name="connsiteX77" fmla="*/ 4429388 w 12191996"/>
              <a:gd name="connsiteY77" fmla="*/ 68262 h 1931671"/>
              <a:gd name="connsiteX78" fmla="*/ 4465901 w 12191996"/>
              <a:gd name="connsiteY78" fmla="*/ 52387 h 1931671"/>
              <a:gd name="connsiteX79" fmla="*/ 4507176 w 12191996"/>
              <a:gd name="connsiteY79" fmla="*/ 36512 h 1931671"/>
              <a:gd name="connsiteX80" fmla="*/ 4553214 w 12191996"/>
              <a:gd name="connsiteY80" fmla="*/ 20637 h 1931671"/>
              <a:gd name="connsiteX81" fmla="*/ 4605601 w 12191996"/>
              <a:gd name="connsiteY81" fmla="*/ 9525 h 1931671"/>
              <a:gd name="connsiteX82" fmla="*/ 4665927 w 12191996"/>
              <a:gd name="connsiteY82" fmla="*/ 3175 h 1931671"/>
              <a:gd name="connsiteX83" fmla="*/ 4734188 w 12191996"/>
              <a:gd name="connsiteY83" fmla="*/ 0 h 1931671"/>
              <a:gd name="connsiteX84" fmla="*/ 4802452 w 12191996"/>
              <a:gd name="connsiteY84" fmla="*/ 3175 h 1931671"/>
              <a:gd name="connsiteX85" fmla="*/ 4862776 w 12191996"/>
              <a:gd name="connsiteY85" fmla="*/ 9525 h 1931671"/>
              <a:gd name="connsiteX86" fmla="*/ 4915164 w 12191996"/>
              <a:gd name="connsiteY86" fmla="*/ 20637 h 1931671"/>
              <a:gd name="connsiteX87" fmla="*/ 4961200 w 12191996"/>
              <a:gd name="connsiteY87" fmla="*/ 36512 h 1931671"/>
              <a:gd name="connsiteX88" fmla="*/ 5002476 w 12191996"/>
              <a:gd name="connsiteY88" fmla="*/ 52387 h 1931671"/>
              <a:gd name="connsiteX89" fmla="*/ 5038988 w 12191996"/>
              <a:gd name="connsiteY89" fmla="*/ 68262 h 1931671"/>
              <a:gd name="connsiteX90" fmla="*/ 5077089 w 12191996"/>
              <a:gd name="connsiteY90" fmla="*/ 87312 h 1931671"/>
              <a:gd name="connsiteX91" fmla="*/ 5115188 w 12191996"/>
              <a:gd name="connsiteY91" fmla="*/ 106362 h 1931671"/>
              <a:gd name="connsiteX92" fmla="*/ 5151700 w 12191996"/>
              <a:gd name="connsiteY92" fmla="*/ 125412 h 1931671"/>
              <a:gd name="connsiteX93" fmla="*/ 5192976 w 12191996"/>
              <a:gd name="connsiteY93" fmla="*/ 141287 h 1931671"/>
              <a:gd name="connsiteX94" fmla="*/ 5239013 w 12191996"/>
              <a:gd name="connsiteY94" fmla="*/ 155575 h 1931671"/>
              <a:gd name="connsiteX95" fmla="*/ 5291400 w 12191996"/>
              <a:gd name="connsiteY95" fmla="*/ 166687 h 1931671"/>
              <a:gd name="connsiteX96" fmla="*/ 5351726 w 12191996"/>
              <a:gd name="connsiteY96" fmla="*/ 174625 h 1931671"/>
              <a:gd name="connsiteX97" fmla="*/ 5410198 w 12191996"/>
              <a:gd name="connsiteY97" fmla="*/ 175985 h 1931671"/>
              <a:gd name="connsiteX98" fmla="*/ 5468670 w 12191996"/>
              <a:gd name="connsiteY98" fmla="*/ 174625 h 1931671"/>
              <a:gd name="connsiteX99" fmla="*/ 5528995 w 12191996"/>
              <a:gd name="connsiteY99" fmla="*/ 166687 h 1931671"/>
              <a:gd name="connsiteX100" fmla="*/ 5581382 w 12191996"/>
              <a:gd name="connsiteY100" fmla="*/ 155575 h 1931671"/>
              <a:gd name="connsiteX101" fmla="*/ 5627420 w 12191996"/>
              <a:gd name="connsiteY101" fmla="*/ 141287 h 1931671"/>
              <a:gd name="connsiteX102" fmla="*/ 5668695 w 12191996"/>
              <a:gd name="connsiteY102" fmla="*/ 125412 h 1931671"/>
              <a:gd name="connsiteX103" fmla="*/ 5705208 w 12191996"/>
              <a:gd name="connsiteY103" fmla="*/ 106362 h 1931671"/>
              <a:gd name="connsiteX104" fmla="*/ 5743307 w 12191996"/>
              <a:gd name="connsiteY104" fmla="*/ 87312 h 1931671"/>
              <a:gd name="connsiteX105" fmla="*/ 5781407 w 12191996"/>
              <a:gd name="connsiteY105" fmla="*/ 68262 h 1931671"/>
              <a:gd name="connsiteX106" fmla="*/ 5817920 w 12191996"/>
              <a:gd name="connsiteY106" fmla="*/ 52387 h 1931671"/>
              <a:gd name="connsiteX107" fmla="*/ 5859195 w 12191996"/>
              <a:gd name="connsiteY107" fmla="*/ 36512 h 1931671"/>
              <a:gd name="connsiteX108" fmla="*/ 5905233 w 12191996"/>
              <a:gd name="connsiteY108" fmla="*/ 20637 h 1931671"/>
              <a:gd name="connsiteX109" fmla="*/ 5957620 w 12191996"/>
              <a:gd name="connsiteY109" fmla="*/ 9525 h 1931671"/>
              <a:gd name="connsiteX110" fmla="*/ 6017946 w 12191996"/>
              <a:gd name="connsiteY110" fmla="*/ 3175 h 1931671"/>
              <a:gd name="connsiteX111" fmla="*/ 6086208 w 12191996"/>
              <a:gd name="connsiteY111" fmla="*/ 0 h 1931671"/>
              <a:gd name="connsiteX112" fmla="*/ 6095998 w 12191996"/>
              <a:gd name="connsiteY112" fmla="*/ 455 h 1931671"/>
              <a:gd name="connsiteX113" fmla="*/ 6105788 w 12191996"/>
              <a:gd name="connsiteY113" fmla="*/ 0 h 1931671"/>
              <a:gd name="connsiteX114" fmla="*/ 6174051 w 12191996"/>
              <a:gd name="connsiteY114" fmla="*/ 3175 h 1931671"/>
              <a:gd name="connsiteX115" fmla="*/ 6234376 w 12191996"/>
              <a:gd name="connsiteY115" fmla="*/ 9525 h 1931671"/>
              <a:gd name="connsiteX116" fmla="*/ 6286763 w 12191996"/>
              <a:gd name="connsiteY116" fmla="*/ 20637 h 1931671"/>
              <a:gd name="connsiteX117" fmla="*/ 6332801 w 12191996"/>
              <a:gd name="connsiteY117" fmla="*/ 36512 h 1931671"/>
              <a:gd name="connsiteX118" fmla="*/ 6374076 w 12191996"/>
              <a:gd name="connsiteY118" fmla="*/ 52387 h 1931671"/>
              <a:gd name="connsiteX119" fmla="*/ 6410588 w 12191996"/>
              <a:gd name="connsiteY119" fmla="*/ 68262 h 1931671"/>
              <a:gd name="connsiteX120" fmla="*/ 6448688 w 12191996"/>
              <a:gd name="connsiteY120" fmla="*/ 87312 h 1931671"/>
              <a:gd name="connsiteX121" fmla="*/ 6486788 w 12191996"/>
              <a:gd name="connsiteY121" fmla="*/ 106362 h 1931671"/>
              <a:gd name="connsiteX122" fmla="*/ 6523301 w 12191996"/>
              <a:gd name="connsiteY122" fmla="*/ 125412 h 1931671"/>
              <a:gd name="connsiteX123" fmla="*/ 6564576 w 12191996"/>
              <a:gd name="connsiteY123" fmla="*/ 141287 h 1931671"/>
              <a:gd name="connsiteX124" fmla="*/ 6610613 w 12191996"/>
              <a:gd name="connsiteY124" fmla="*/ 155575 h 1931671"/>
              <a:gd name="connsiteX125" fmla="*/ 6663001 w 12191996"/>
              <a:gd name="connsiteY125" fmla="*/ 166687 h 1931671"/>
              <a:gd name="connsiteX126" fmla="*/ 6723326 w 12191996"/>
              <a:gd name="connsiteY126" fmla="*/ 174625 h 1931671"/>
              <a:gd name="connsiteX127" fmla="*/ 6781798 w 12191996"/>
              <a:gd name="connsiteY127" fmla="*/ 175985 h 1931671"/>
              <a:gd name="connsiteX128" fmla="*/ 6840270 w 12191996"/>
              <a:gd name="connsiteY128" fmla="*/ 174625 h 1931671"/>
              <a:gd name="connsiteX129" fmla="*/ 6900595 w 12191996"/>
              <a:gd name="connsiteY129" fmla="*/ 166687 h 1931671"/>
              <a:gd name="connsiteX130" fmla="*/ 6952982 w 12191996"/>
              <a:gd name="connsiteY130" fmla="*/ 155575 h 1931671"/>
              <a:gd name="connsiteX131" fmla="*/ 6999020 w 12191996"/>
              <a:gd name="connsiteY131" fmla="*/ 141287 h 1931671"/>
              <a:gd name="connsiteX132" fmla="*/ 7040295 w 12191996"/>
              <a:gd name="connsiteY132" fmla="*/ 125412 h 1931671"/>
              <a:gd name="connsiteX133" fmla="*/ 7076807 w 12191996"/>
              <a:gd name="connsiteY133" fmla="*/ 106362 h 1931671"/>
              <a:gd name="connsiteX134" fmla="*/ 7114907 w 12191996"/>
              <a:gd name="connsiteY134" fmla="*/ 87312 h 1931671"/>
              <a:gd name="connsiteX135" fmla="*/ 7153007 w 12191996"/>
              <a:gd name="connsiteY135" fmla="*/ 68262 h 1931671"/>
              <a:gd name="connsiteX136" fmla="*/ 7189520 w 12191996"/>
              <a:gd name="connsiteY136" fmla="*/ 52387 h 1931671"/>
              <a:gd name="connsiteX137" fmla="*/ 7230795 w 12191996"/>
              <a:gd name="connsiteY137" fmla="*/ 36512 h 1931671"/>
              <a:gd name="connsiteX138" fmla="*/ 7276832 w 12191996"/>
              <a:gd name="connsiteY138" fmla="*/ 20637 h 1931671"/>
              <a:gd name="connsiteX139" fmla="*/ 7329220 w 12191996"/>
              <a:gd name="connsiteY139" fmla="*/ 9525 h 1931671"/>
              <a:gd name="connsiteX140" fmla="*/ 7389545 w 12191996"/>
              <a:gd name="connsiteY140" fmla="*/ 3175 h 1931671"/>
              <a:gd name="connsiteX141" fmla="*/ 7457807 w 12191996"/>
              <a:gd name="connsiteY141" fmla="*/ 0 h 1931671"/>
              <a:gd name="connsiteX142" fmla="*/ 7526070 w 12191996"/>
              <a:gd name="connsiteY142" fmla="*/ 3175 h 1931671"/>
              <a:gd name="connsiteX143" fmla="*/ 7586395 w 12191996"/>
              <a:gd name="connsiteY143" fmla="*/ 9525 h 1931671"/>
              <a:gd name="connsiteX144" fmla="*/ 7638782 w 12191996"/>
              <a:gd name="connsiteY144" fmla="*/ 20637 h 1931671"/>
              <a:gd name="connsiteX145" fmla="*/ 7684820 w 12191996"/>
              <a:gd name="connsiteY145" fmla="*/ 36512 h 1931671"/>
              <a:gd name="connsiteX146" fmla="*/ 7726095 w 12191996"/>
              <a:gd name="connsiteY146" fmla="*/ 52387 h 1931671"/>
              <a:gd name="connsiteX147" fmla="*/ 7762607 w 12191996"/>
              <a:gd name="connsiteY147" fmla="*/ 68262 h 1931671"/>
              <a:gd name="connsiteX148" fmla="*/ 7800707 w 12191996"/>
              <a:gd name="connsiteY148" fmla="*/ 87312 h 1931671"/>
              <a:gd name="connsiteX149" fmla="*/ 7838807 w 12191996"/>
              <a:gd name="connsiteY149" fmla="*/ 106362 h 1931671"/>
              <a:gd name="connsiteX150" fmla="*/ 7875320 w 12191996"/>
              <a:gd name="connsiteY150" fmla="*/ 125412 h 1931671"/>
              <a:gd name="connsiteX151" fmla="*/ 7916595 w 12191996"/>
              <a:gd name="connsiteY151" fmla="*/ 141287 h 1931671"/>
              <a:gd name="connsiteX152" fmla="*/ 7962632 w 12191996"/>
              <a:gd name="connsiteY152" fmla="*/ 155575 h 1931671"/>
              <a:gd name="connsiteX153" fmla="*/ 8015020 w 12191996"/>
              <a:gd name="connsiteY153" fmla="*/ 166687 h 1931671"/>
              <a:gd name="connsiteX154" fmla="*/ 8075345 w 12191996"/>
              <a:gd name="connsiteY154" fmla="*/ 174625 h 1931671"/>
              <a:gd name="connsiteX155" fmla="*/ 8143607 w 12191996"/>
              <a:gd name="connsiteY155" fmla="*/ 176212 h 1931671"/>
              <a:gd name="connsiteX156" fmla="*/ 8211870 w 12191996"/>
              <a:gd name="connsiteY156" fmla="*/ 174625 h 1931671"/>
              <a:gd name="connsiteX157" fmla="*/ 8272195 w 12191996"/>
              <a:gd name="connsiteY157" fmla="*/ 166687 h 1931671"/>
              <a:gd name="connsiteX158" fmla="*/ 8324582 w 12191996"/>
              <a:gd name="connsiteY158" fmla="*/ 155575 h 1931671"/>
              <a:gd name="connsiteX159" fmla="*/ 8370620 w 12191996"/>
              <a:gd name="connsiteY159" fmla="*/ 141287 h 1931671"/>
              <a:gd name="connsiteX160" fmla="*/ 8411895 w 12191996"/>
              <a:gd name="connsiteY160" fmla="*/ 125412 h 1931671"/>
              <a:gd name="connsiteX161" fmla="*/ 8448407 w 12191996"/>
              <a:gd name="connsiteY161" fmla="*/ 106362 h 1931671"/>
              <a:gd name="connsiteX162" fmla="*/ 8486507 w 12191996"/>
              <a:gd name="connsiteY162" fmla="*/ 87312 h 1931671"/>
              <a:gd name="connsiteX163" fmla="*/ 8524607 w 12191996"/>
              <a:gd name="connsiteY163" fmla="*/ 68262 h 1931671"/>
              <a:gd name="connsiteX164" fmla="*/ 8561119 w 12191996"/>
              <a:gd name="connsiteY164" fmla="*/ 52387 h 1931671"/>
              <a:gd name="connsiteX165" fmla="*/ 8602395 w 12191996"/>
              <a:gd name="connsiteY165" fmla="*/ 36512 h 1931671"/>
              <a:gd name="connsiteX166" fmla="*/ 8648431 w 12191996"/>
              <a:gd name="connsiteY166" fmla="*/ 20637 h 1931671"/>
              <a:gd name="connsiteX167" fmla="*/ 8700819 w 12191996"/>
              <a:gd name="connsiteY167" fmla="*/ 9525 h 1931671"/>
              <a:gd name="connsiteX168" fmla="*/ 8761145 w 12191996"/>
              <a:gd name="connsiteY168" fmla="*/ 3175 h 1931671"/>
              <a:gd name="connsiteX169" fmla="*/ 8827819 w 12191996"/>
              <a:gd name="connsiteY169" fmla="*/ 0 h 1931671"/>
              <a:gd name="connsiteX170" fmla="*/ 8897669 w 12191996"/>
              <a:gd name="connsiteY170" fmla="*/ 3175 h 1931671"/>
              <a:gd name="connsiteX171" fmla="*/ 8957995 w 12191996"/>
              <a:gd name="connsiteY171" fmla="*/ 9525 h 1931671"/>
              <a:gd name="connsiteX172" fmla="*/ 9010381 w 12191996"/>
              <a:gd name="connsiteY172" fmla="*/ 20637 h 1931671"/>
              <a:gd name="connsiteX173" fmla="*/ 9056419 w 12191996"/>
              <a:gd name="connsiteY173" fmla="*/ 36512 h 1931671"/>
              <a:gd name="connsiteX174" fmla="*/ 9097695 w 12191996"/>
              <a:gd name="connsiteY174" fmla="*/ 52387 h 1931671"/>
              <a:gd name="connsiteX175" fmla="*/ 9134207 w 12191996"/>
              <a:gd name="connsiteY175" fmla="*/ 68262 h 1931671"/>
              <a:gd name="connsiteX176" fmla="*/ 9172307 w 12191996"/>
              <a:gd name="connsiteY176" fmla="*/ 87312 h 1931671"/>
              <a:gd name="connsiteX177" fmla="*/ 9210407 w 12191996"/>
              <a:gd name="connsiteY177" fmla="*/ 106362 h 1931671"/>
              <a:gd name="connsiteX178" fmla="*/ 9246919 w 12191996"/>
              <a:gd name="connsiteY178" fmla="*/ 125412 h 1931671"/>
              <a:gd name="connsiteX179" fmla="*/ 9288195 w 12191996"/>
              <a:gd name="connsiteY179" fmla="*/ 141287 h 1931671"/>
              <a:gd name="connsiteX180" fmla="*/ 9334231 w 12191996"/>
              <a:gd name="connsiteY180" fmla="*/ 155575 h 1931671"/>
              <a:gd name="connsiteX181" fmla="*/ 9386619 w 12191996"/>
              <a:gd name="connsiteY181" fmla="*/ 166687 h 1931671"/>
              <a:gd name="connsiteX182" fmla="*/ 9446945 w 12191996"/>
              <a:gd name="connsiteY182" fmla="*/ 174625 h 1931671"/>
              <a:gd name="connsiteX183" fmla="*/ 9515207 w 12191996"/>
              <a:gd name="connsiteY183" fmla="*/ 176212 h 1931671"/>
              <a:gd name="connsiteX184" fmla="*/ 9583469 w 12191996"/>
              <a:gd name="connsiteY184" fmla="*/ 174625 h 1931671"/>
              <a:gd name="connsiteX185" fmla="*/ 9643795 w 12191996"/>
              <a:gd name="connsiteY185" fmla="*/ 166687 h 1931671"/>
              <a:gd name="connsiteX186" fmla="*/ 9696181 w 12191996"/>
              <a:gd name="connsiteY186" fmla="*/ 155575 h 1931671"/>
              <a:gd name="connsiteX187" fmla="*/ 9742219 w 12191996"/>
              <a:gd name="connsiteY187" fmla="*/ 141287 h 1931671"/>
              <a:gd name="connsiteX188" fmla="*/ 9783495 w 12191996"/>
              <a:gd name="connsiteY188" fmla="*/ 125412 h 1931671"/>
              <a:gd name="connsiteX189" fmla="*/ 9820007 w 12191996"/>
              <a:gd name="connsiteY189" fmla="*/ 106362 h 1931671"/>
              <a:gd name="connsiteX190" fmla="*/ 9896207 w 12191996"/>
              <a:gd name="connsiteY190" fmla="*/ 68262 h 1931671"/>
              <a:gd name="connsiteX191" fmla="*/ 9932719 w 12191996"/>
              <a:gd name="connsiteY191" fmla="*/ 52387 h 1931671"/>
              <a:gd name="connsiteX192" fmla="*/ 9973995 w 12191996"/>
              <a:gd name="connsiteY192" fmla="*/ 36512 h 1931671"/>
              <a:gd name="connsiteX193" fmla="*/ 10020031 w 12191996"/>
              <a:gd name="connsiteY193" fmla="*/ 20637 h 1931671"/>
              <a:gd name="connsiteX194" fmla="*/ 10072419 w 12191996"/>
              <a:gd name="connsiteY194" fmla="*/ 9525 h 1931671"/>
              <a:gd name="connsiteX195" fmla="*/ 10132745 w 12191996"/>
              <a:gd name="connsiteY195" fmla="*/ 3175 h 1931671"/>
              <a:gd name="connsiteX196" fmla="*/ 10201007 w 12191996"/>
              <a:gd name="connsiteY196" fmla="*/ 0 h 1931671"/>
              <a:gd name="connsiteX197" fmla="*/ 10269269 w 12191996"/>
              <a:gd name="connsiteY197" fmla="*/ 3175 h 1931671"/>
              <a:gd name="connsiteX198" fmla="*/ 10329595 w 12191996"/>
              <a:gd name="connsiteY198" fmla="*/ 9525 h 1931671"/>
              <a:gd name="connsiteX199" fmla="*/ 10381981 w 12191996"/>
              <a:gd name="connsiteY199" fmla="*/ 20637 h 1931671"/>
              <a:gd name="connsiteX200" fmla="*/ 10428019 w 12191996"/>
              <a:gd name="connsiteY200" fmla="*/ 36512 h 1931671"/>
              <a:gd name="connsiteX201" fmla="*/ 10469295 w 12191996"/>
              <a:gd name="connsiteY201" fmla="*/ 52387 h 1931671"/>
              <a:gd name="connsiteX202" fmla="*/ 10505807 w 12191996"/>
              <a:gd name="connsiteY202" fmla="*/ 68262 h 1931671"/>
              <a:gd name="connsiteX203" fmla="*/ 10543907 w 12191996"/>
              <a:gd name="connsiteY203" fmla="*/ 87312 h 1931671"/>
              <a:gd name="connsiteX204" fmla="*/ 10582007 w 12191996"/>
              <a:gd name="connsiteY204" fmla="*/ 106362 h 1931671"/>
              <a:gd name="connsiteX205" fmla="*/ 10618519 w 12191996"/>
              <a:gd name="connsiteY205" fmla="*/ 125412 h 1931671"/>
              <a:gd name="connsiteX206" fmla="*/ 10659795 w 12191996"/>
              <a:gd name="connsiteY206" fmla="*/ 141287 h 1931671"/>
              <a:gd name="connsiteX207" fmla="*/ 10705831 w 12191996"/>
              <a:gd name="connsiteY207" fmla="*/ 155575 h 1931671"/>
              <a:gd name="connsiteX208" fmla="*/ 10758219 w 12191996"/>
              <a:gd name="connsiteY208" fmla="*/ 166687 h 1931671"/>
              <a:gd name="connsiteX209" fmla="*/ 10818545 w 12191996"/>
              <a:gd name="connsiteY209" fmla="*/ 174625 h 1931671"/>
              <a:gd name="connsiteX210" fmla="*/ 10886807 w 12191996"/>
              <a:gd name="connsiteY210" fmla="*/ 176212 h 1931671"/>
              <a:gd name="connsiteX211" fmla="*/ 10955069 w 12191996"/>
              <a:gd name="connsiteY211" fmla="*/ 174625 h 1931671"/>
              <a:gd name="connsiteX212" fmla="*/ 11015395 w 12191996"/>
              <a:gd name="connsiteY212" fmla="*/ 166687 h 1931671"/>
              <a:gd name="connsiteX213" fmla="*/ 11067781 w 12191996"/>
              <a:gd name="connsiteY213" fmla="*/ 155575 h 1931671"/>
              <a:gd name="connsiteX214" fmla="*/ 11113819 w 12191996"/>
              <a:gd name="connsiteY214" fmla="*/ 141287 h 1931671"/>
              <a:gd name="connsiteX215" fmla="*/ 11155095 w 12191996"/>
              <a:gd name="connsiteY215" fmla="*/ 125412 h 1931671"/>
              <a:gd name="connsiteX216" fmla="*/ 11191607 w 12191996"/>
              <a:gd name="connsiteY216" fmla="*/ 106362 h 1931671"/>
              <a:gd name="connsiteX217" fmla="*/ 11229707 w 12191996"/>
              <a:gd name="connsiteY217" fmla="*/ 87312 h 1931671"/>
              <a:gd name="connsiteX218" fmla="*/ 11267807 w 12191996"/>
              <a:gd name="connsiteY218" fmla="*/ 68262 h 1931671"/>
              <a:gd name="connsiteX219" fmla="*/ 11304319 w 12191996"/>
              <a:gd name="connsiteY219" fmla="*/ 52387 h 1931671"/>
              <a:gd name="connsiteX220" fmla="*/ 11345595 w 12191996"/>
              <a:gd name="connsiteY220" fmla="*/ 36512 h 1931671"/>
              <a:gd name="connsiteX221" fmla="*/ 11391631 w 12191996"/>
              <a:gd name="connsiteY221" fmla="*/ 20637 h 1931671"/>
              <a:gd name="connsiteX222" fmla="*/ 11444019 w 12191996"/>
              <a:gd name="connsiteY222" fmla="*/ 9525 h 1931671"/>
              <a:gd name="connsiteX223" fmla="*/ 11504345 w 12191996"/>
              <a:gd name="connsiteY223" fmla="*/ 3175 h 1931671"/>
              <a:gd name="connsiteX224" fmla="*/ 11572607 w 12191996"/>
              <a:gd name="connsiteY224" fmla="*/ 0 h 1931671"/>
              <a:gd name="connsiteX225" fmla="*/ 11640869 w 12191996"/>
              <a:gd name="connsiteY225" fmla="*/ 3175 h 1931671"/>
              <a:gd name="connsiteX226" fmla="*/ 11701195 w 12191996"/>
              <a:gd name="connsiteY226" fmla="*/ 9525 h 1931671"/>
              <a:gd name="connsiteX227" fmla="*/ 11753581 w 12191996"/>
              <a:gd name="connsiteY227" fmla="*/ 20637 h 1931671"/>
              <a:gd name="connsiteX228" fmla="*/ 11799619 w 12191996"/>
              <a:gd name="connsiteY228" fmla="*/ 36512 h 1931671"/>
              <a:gd name="connsiteX229" fmla="*/ 11840895 w 12191996"/>
              <a:gd name="connsiteY229" fmla="*/ 52387 h 1931671"/>
              <a:gd name="connsiteX230" fmla="*/ 11877407 w 12191996"/>
              <a:gd name="connsiteY230" fmla="*/ 68262 h 1931671"/>
              <a:gd name="connsiteX231" fmla="*/ 11915507 w 12191996"/>
              <a:gd name="connsiteY231" fmla="*/ 87312 h 1931671"/>
              <a:gd name="connsiteX232" fmla="*/ 11953607 w 12191996"/>
              <a:gd name="connsiteY232" fmla="*/ 106362 h 1931671"/>
              <a:gd name="connsiteX233" fmla="*/ 11990119 w 12191996"/>
              <a:gd name="connsiteY233" fmla="*/ 125412 h 1931671"/>
              <a:gd name="connsiteX234" fmla="*/ 12031395 w 12191996"/>
              <a:gd name="connsiteY234" fmla="*/ 141287 h 1931671"/>
              <a:gd name="connsiteX235" fmla="*/ 12077431 w 12191996"/>
              <a:gd name="connsiteY235" fmla="*/ 155575 h 1931671"/>
              <a:gd name="connsiteX236" fmla="*/ 12129819 w 12191996"/>
              <a:gd name="connsiteY236" fmla="*/ 166688 h 1931671"/>
              <a:gd name="connsiteX237" fmla="*/ 12190145 w 12191996"/>
              <a:gd name="connsiteY237" fmla="*/ 174625 h 1931671"/>
              <a:gd name="connsiteX238" fmla="*/ 12191996 w 12191996"/>
              <a:gd name="connsiteY238" fmla="*/ 174668 h 1931671"/>
              <a:gd name="connsiteX239" fmla="*/ 12191996 w 12191996"/>
              <a:gd name="connsiteY239" fmla="*/ 1931671 h 1931671"/>
              <a:gd name="connsiteX240" fmla="*/ 0 w 12191996"/>
              <a:gd name="connsiteY240" fmla="*/ 1931671 h 1931671"/>
              <a:gd name="connsiteX241" fmla="*/ 0 w 12191996"/>
              <a:gd name="connsiteY241" fmla="*/ 174668 h 1931671"/>
              <a:gd name="connsiteX242" fmla="*/ 1851 w 12191996"/>
              <a:gd name="connsiteY242" fmla="*/ 174625 h 1931671"/>
              <a:gd name="connsiteX243" fmla="*/ 62176 w 12191996"/>
              <a:gd name="connsiteY243" fmla="*/ 166687 h 1931671"/>
              <a:gd name="connsiteX244" fmla="*/ 114563 w 12191996"/>
              <a:gd name="connsiteY244" fmla="*/ 155575 h 1931671"/>
              <a:gd name="connsiteX245" fmla="*/ 160601 w 12191996"/>
              <a:gd name="connsiteY245" fmla="*/ 141287 h 1931671"/>
              <a:gd name="connsiteX246" fmla="*/ 201876 w 12191996"/>
              <a:gd name="connsiteY246" fmla="*/ 125412 h 1931671"/>
              <a:gd name="connsiteX247" fmla="*/ 238388 w 12191996"/>
              <a:gd name="connsiteY247" fmla="*/ 106362 h 1931671"/>
              <a:gd name="connsiteX248" fmla="*/ 276488 w 12191996"/>
              <a:gd name="connsiteY248" fmla="*/ 87312 h 1931671"/>
              <a:gd name="connsiteX249" fmla="*/ 314588 w 12191996"/>
              <a:gd name="connsiteY249" fmla="*/ 68262 h 1931671"/>
              <a:gd name="connsiteX250" fmla="*/ 351101 w 12191996"/>
              <a:gd name="connsiteY250" fmla="*/ 52387 h 1931671"/>
              <a:gd name="connsiteX251" fmla="*/ 392376 w 12191996"/>
              <a:gd name="connsiteY251" fmla="*/ 36512 h 1931671"/>
              <a:gd name="connsiteX252" fmla="*/ 438413 w 12191996"/>
              <a:gd name="connsiteY252" fmla="*/ 20637 h 1931671"/>
              <a:gd name="connsiteX253" fmla="*/ 490801 w 12191996"/>
              <a:gd name="connsiteY253" fmla="*/ 9525 h 1931671"/>
              <a:gd name="connsiteX254" fmla="*/ 551126 w 12191996"/>
              <a:gd name="connsiteY254" fmla="*/ 3175 h 1931671"/>
              <a:gd name="connsiteX255" fmla="*/ 619388 w 12191996"/>
              <a:gd name="connsiteY255" fmla="*/ 0 h 1931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</a:cxnLst>
            <a:rect l="l" t="t" r="r" b="b"/>
            <a:pathLst>
              <a:path w="12191996" h="1931671">
                <a:moveTo>
                  <a:pt x="619388" y="0"/>
                </a:moveTo>
                <a:lnTo>
                  <a:pt x="687651" y="3175"/>
                </a:lnTo>
                <a:lnTo>
                  <a:pt x="747976" y="9525"/>
                </a:lnTo>
                <a:lnTo>
                  <a:pt x="800363" y="20637"/>
                </a:lnTo>
                <a:lnTo>
                  <a:pt x="846401" y="36512"/>
                </a:lnTo>
                <a:lnTo>
                  <a:pt x="887676" y="52387"/>
                </a:lnTo>
                <a:lnTo>
                  <a:pt x="924188" y="68262"/>
                </a:lnTo>
                <a:lnTo>
                  <a:pt x="962288" y="87312"/>
                </a:lnTo>
                <a:lnTo>
                  <a:pt x="1000388" y="106362"/>
                </a:lnTo>
                <a:lnTo>
                  <a:pt x="1036901" y="125412"/>
                </a:lnTo>
                <a:lnTo>
                  <a:pt x="1078176" y="141287"/>
                </a:lnTo>
                <a:lnTo>
                  <a:pt x="1124213" y="155575"/>
                </a:lnTo>
                <a:lnTo>
                  <a:pt x="1176601" y="166687"/>
                </a:lnTo>
                <a:lnTo>
                  <a:pt x="1236926" y="174625"/>
                </a:lnTo>
                <a:lnTo>
                  <a:pt x="1305188" y="176212"/>
                </a:lnTo>
                <a:lnTo>
                  <a:pt x="1373451" y="174625"/>
                </a:lnTo>
                <a:lnTo>
                  <a:pt x="1433776" y="166687"/>
                </a:lnTo>
                <a:lnTo>
                  <a:pt x="1486163" y="155575"/>
                </a:lnTo>
                <a:lnTo>
                  <a:pt x="1532201" y="141287"/>
                </a:lnTo>
                <a:lnTo>
                  <a:pt x="1573476" y="125412"/>
                </a:lnTo>
                <a:lnTo>
                  <a:pt x="1609988" y="106362"/>
                </a:lnTo>
                <a:lnTo>
                  <a:pt x="1648088" y="87312"/>
                </a:lnTo>
                <a:lnTo>
                  <a:pt x="1686188" y="68262"/>
                </a:lnTo>
                <a:lnTo>
                  <a:pt x="1722701" y="52387"/>
                </a:lnTo>
                <a:lnTo>
                  <a:pt x="1763976" y="36512"/>
                </a:lnTo>
                <a:lnTo>
                  <a:pt x="1810013" y="20637"/>
                </a:lnTo>
                <a:lnTo>
                  <a:pt x="1862401" y="9525"/>
                </a:lnTo>
                <a:lnTo>
                  <a:pt x="1922726" y="3175"/>
                </a:lnTo>
                <a:lnTo>
                  <a:pt x="1990988" y="0"/>
                </a:lnTo>
                <a:lnTo>
                  <a:pt x="2059251" y="3175"/>
                </a:lnTo>
                <a:lnTo>
                  <a:pt x="2119576" y="9525"/>
                </a:lnTo>
                <a:lnTo>
                  <a:pt x="2171963" y="20637"/>
                </a:lnTo>
                <a:lnTo>
                  <a:pt x="2218001" y="36512"/>
                </a:lnTo>
                <a:lnTo>
                  <a:pt x="2259276" y="52387"/>
                </a:lnTo>
                <a:lnTo>
                  <a:pt x="2295788" y="68262"/>
                </a:lnTo>
                <a:lnTo>
                  <a:pt x="2333888" y="87312"/>
                </a:lnTo>
                <a:lnTo>
                  <a:pt x="2371988" y="106362"/>
                </a:lnTo>
                <a:lnTo>
                  <a:pt x="2408501" y="125412"/>
                </a:lnTo>
                <a:lnTo>
                  <a:pt x="2449776" y="141287"/>
                </a:lnTo>
                <a:lnTo>
                  <a:pt x="2495813" y="155575"/>
                </a:lnTo>
                <a:lnTo>
                  <a:pt x="2548201" y="166687"/>
                </a:lnTo>
                <a:lnTo>
                  <a:pt x="2608526" y="174625"/>
                </a:lnTo>
                <a:lnTo>
                  <a:pt x="2676788" y="176212"/>
                </a:lnTo>
                <a:lnTo>
                  <a:pt x="2745051" y="174625"/>
                </a:lnTo>
                <a:lnTo>
                  <a:pt x="2805376" y="166687"/>
                </a:lnTo>
                <a:lnTo>
                  <a:pt x="2857763" y="155575"/>
                </a:lnTo>
                <a:lnTo>
                  <a:pt x="2903801" y="141287"/>
                </a:lnTo>
                <a:lnTo>
                  <a:pt x="2945076" y="125412"/>
                </a:lnTo>
                <a:lnTo>
                  <a:pt x="2981588" y="106362"/>
                </a:lnTo>
                <a:lnTo>
                  <a:pt x="3019688" y="87312"/>
                </a:lnTo>
                <a:lnTo>
                  <a:pt x="3057788" y="68262"/>
                </a:lnTo>
                <a:lnTo>
                  <a:pt x="3094301" y="52387"/>
                </a:lnTo>
                <a:lnTo>
                  <a:pt x="3135576" y="36512"/>
                </a:lnTo>
                <a:lnTo>
                  <a:pt x="3181613" y="20637"/>
                </a:lnTo>
                <a:lnTo>
                  <a:pt x="3234001" y="9525"/>
                </a:lnTo>
                <a:lnTo>
                  <a:pt x="3294326" y="3175"/>
                </a:lnTo>
                <a:lnTo>
                  <a:pt x="3361001" y="0"/>
                </a:lnTo>
                <a:lnTo>
                  <a:pt x="3430851" y="3175"/>
                </a:lnTo>
                <a:lnTo>
                  <a:pt x="3491176" y="9525"/>
                </a:lnTo>
                <a:lnTo>
                  <a:pt x="3543563" y="20637"/>
                </a:lnTo>
                <a:lnTo>
                  <a:pt x="3589601" y="36512"/>
                </a:lnTo>
                <a:lnTo>
                  <a:pt x="3630876" y="52387"/>
                </a:lnTo>
                <a:lnTo>
                  <a:pt x="3667388" y="68262"/>
                </a:lnTo>
                <a:lnTo>
                  <a:pt x="3705488" y="87312"/>
                </a:lnTo>
                <a:lnTo>
                  <a:pt x="3743588" y="106362"/>
                </a:lnTo>
                <a:lnTo>
                  <a:pt x="3780101" y="125412"/>
                </a:lnTo>
                <a:lnTo>
                  <a:pt x="3821376" y="141287"/>
                </a:lnTo>
                <a:lnTo>
                  <a:pt x="3867413" y="155575"/>
                </a:lnTo>
                <a:lnTo>
                  <a:pt x="3919801" y="166687"/>
                </a:lnTo>
                <a:lnTo>
                  <a:pt x="3980126" y="174625"/>
                </a:lnTo>
                <a:lnTo>
                  <a:pt x="4048388" y="176212"/>
                </a:lnTo>
                <a:lnTo>
                  <a:pt x="4116651" y="174625"/>
                </a:lnTo>
                <a:lnTo>
                  <a:pt x="4176976" y="166687"/>
                </a:lnTo>
                <a:lnTo>
                  <a:pt x="4229363" y="155575"/>
                </a:lnTo>
                <a:lnTo>
                  <a:pt x="4275401" y="141287"/>
                </a:lnTo>
                <a:lnTo>
                  <a:pt x="4316676" y="125412"/>
                </a:lnTo>
                <a:lnTo>
                  <a:pt x="4353188" y="106362"/>
                </a:lnTo>
                <a:lnTo>
                  <a:pt x="4429388" y="68262"/>
                </a:lnTo>
                <a:lnTo>
                  <a:pt x="4465901" y="52387"/>
                </a:lnTo>
                <a:lnTo>
                  <a:pt x="4507176" y="36512"/>
                </a:lnTo>
                <a:lnTo>
                  <a:pt x="4553214" y="20637"/>
                </a:lnTo>
                <a:lnTo>
                  <a:pt x="4605601" y="9525"/>
                </a:lnTo>
                <a:lnTo>
                  <a:pt x="4665927" y="3175"/>
                </a:lnTo>
                <a:lnTo>
                  <a:pt x="4734188" y="0"/>
                </a:lnTo>
                <a:lnTo>
                  <a:pt x="4802452" y="3175"/>
                </a:lnTo>
                <a:lnTo>
                  <a:pt x="4862776" y="9525"/>
                </a:lnTo>
                <a:lnTo>
                  <a:pt x="4915164" y="20637"/>
                </a:lnTo>
                <a:lnTo>
                  <a:pt x="4961200" y="36512"/>
                </a:lnTo>
                <a:lnTo>
                  <a:pt x="5002476" y="52387"/>
                </a:lnTo>
                <a:lnTo>
                  <a:pt x="5038988" y="68262"/>
                </a:lnTo>
                <a:lnTo>
                  <a:pt x="5077089" y="87312"/>
                </a:lnTo>
                <a:lnTo>
                  <a:pt x="5115188" y="106362"/>
                </a:lnTo>
                <a:lnTo>
                  <a:pt x="5151700" y="125412"/>
                </a:lnTo>
                <a:lnTo>
                  <a:pt x="5192976" y="141287"/>
                </a:lnTo>
                <a:lnTo>
                  <a:pt x="5239013" y="155575"/>
                </a:lnTo>
                <a:lnTo>
                  <a:pt x="5291400" y="166687"/>
                </a:lnTo>
                <a:lnTo>
                  <a:pt x="5351726" y="174625"/>
                </a:lnTo>
                <a:lnTo>
                  <a:pt x="5410198" y="175985"/>
                </a:lnTo>
                <a:lnTo>
                  <a:pt x="5468670" y="174625"/>
                </a:lnTo>
                <a:lnTo>
                  <a:pt x="5528995" y="166687"/>
                </a:lnTo>
                <a:lnTo>
                  <a:pt x="5581382" y="155575"/>
                </a:lnTo>
                <a:lnTo>
                  <a:pt x="5627420" y="141287"/>
                </a:lnTo>
                <a:lnTo>
                  <a:pt x="5668695" y="125412"/>
                </a:lnTo>
                <a:lnTo>
                  <a:pt x="5705208" y="106362"/>
                </a:lnTo>
                <a:lnTo>
                  <a:pt x="5743307" y="87312"/>
                </a:lnTo>
                <a:lnTo>
                  <a:pt x="5781407" y="68262"/>
                </a:lnTo>
                <a:lnTo>
                  <a:pt x="5817920" y="52387"/>
                </a:lnTo>
                <a:lnTo>
                  <a:pt x="5859195" y="36512"/>
                </a:lnTo>
                <a:lnTo>
                  <a:pt x="5905233" y="20637"/>
                </a:lnTo>
                <a:lnTo>
                  <a:pt x="5957620" y="9525"/>
                </a:lnTo>
                <a:lnTo>
                  <a:pt x="6017946" y="3175"/>
                </a:lnTo>
                <a:lnTo>
                  <a:pt x="6086208" y="0"/>
                </a:lnTo>
                <a:lnTo>
                  <a:pt x="6095998" y="455"/>
                </a:lnTo>
                <a:lnTo>
                  <a:pt x="6105788" y="0"/>
                </a:lnTo>
                <a:lnTo>
                  <a:pt x="6174051" y="3175"/>
                </a:lnTo>
                <a:lnTo>
                  <a:pt x="6234376" y="9525"/>
                </a:lnTo>
                <a:lnTo>
                  <a:pt x="6286763" y="20637"/>
                </a:lnTo>
                <a:lnTo>
                  <a:pt x="6332801" y="36512"/>
                </a:lnTo>
                <a:lnTo>
                  <a:pt x="6374076" y="52387"/>
                </a:lnTo>
                <a:lnTo>
                  <a:pt x="6410588" y="68262"/>
                </a:lnTo>
                <a:lnTo>
                  <a:pt x="6448688" y="87312"/>
                </a:lnTo>
                <a:lnTo>
                  <a:pt x="6486788" y="106362"/>
                </a:lnTo>
                <a:lnTo>
                  <a:pt x="6523301" y="125412"/>
                </a:lnTo>
                <a:lnTo>
                  <a:pt x="6564576" y="141287"/>
                </a:lnTo>
                <a:lnTo>
                  <a:pt x="6610613" y="155575"/>
                </a:lnTo>
                <a:lnTo>
                  <a:pt x="6663001" y="166687"/>
                </a:lnTo>
                <a:lnTo>
                  <a:pt x="6723326" y="174625"/>
                </a:lnTo>
                <a:lnTo>
                  <a:pt x="6781798" y="175985"/>
                </a:lnTo>
                <a:lnTo>
                  <a:pt x="6840270" y="174625"/>
                </a:lnTo>
                <a:lnTo>
                  <a:pt x="6900595" y="166687"/>
                </a:lnTo>
                <a:lnTo>
                  <a:pt x="6952982" y="155575"/>
                </a:lnTo>
                <a:lnTo>
                  <a:pt x="6999020" y="141287"/>
                </a:lnTo>
                <a:lnTo>
                  <a:pt x="7040295" y="125412"/>
                </a:lnTo>
                <a:lnTo>
                  <a:pt x="7076807" y="106362"/>
                </a:lnTo>
                <a:lnTo>
                  <a:pt x="7114907" y="87312"/>
                </a:lnTo>
                <a:lnTo>
                  <a:pt x="7153007" y="68262"/>
                </a:lnTo>
                <a:lnTo>
                  <a:pt x="7189520" y="52387"/>
                </a:lnTo>
                <a:lnTo>
                  <a:pt x="7230795" y="36512"/>
                </a:lnTo>
                <a:lnTo>
                  <a:pt x="7276832" y="20637"/>
                </a:lnTo>
                <a:lnTo>
                  <a:pt x="7329220" y="9525"/>
                </a:lnTo>
                <a:lnTo>
                  <a:pt x="7389545" y="3175"/>
                </a:lnTo>
                <a:lnTo>
                  <a:pt x="7457807" y="0"/>
                </a:lnTo>
                <a:lnTo>
                  <a:pt x="7526070" y="3175"/>
                </a:lnTo>
                <a:lnTo>
                  <a:pt x="7586395" y="9525"/>
                </a:lnTo>
                <a:lnTo>
                  <a:pt x="7638782" y="20637"/>
                </a:lnTo>
                <a:lnTo>
                  <a:pt x="7684820" y="36512"/>
                </a:lnTo>
                <a:lnTo>
                  <a:pt x="7726095" y="52387"/>
                </a:lnTo>
                <a:lnTo>
                  <a:pt x="7762607" y="68262"/>
                </a:lnTo>
                <a:lnTo>
                  <a:pt x="7800707" y="87312"/>
                </a:lnTo>
                <a:lnTo>
                  <a:pt x="7838807" y="106362"/>
                </a:lnTo>
                <a:lnTo>
                  <a:pt x="7875320" y="125412"/>
                </a:lnTo>
                <a:lnTo>
                  <a:pt x="7916595" y="141287"/>
                </a:lnTo>
                <a:lnTo>
                  <a:pt x="7962632" y="155575"/>
                </a:lnTo>
                <a:lnTo>
                  <a:pt x="8015020" y="166687"/>
                </a:lnTo>
                <a:lnTo>
                  <a:pt x="8075345" y="174625"/>
                </a:lnTo>
                <a:lnTo>
                  <a:pt x="8143607" y="176212"/>
                </a:lnTo>
                <a:lnTo>
                  <a:pt x="8211870" y="174625"/>
                </a:lnTo>
                <a:lnTo>
                  <a:pt x="8272195" y="166687"/>
                </a:lnTo>
                <a:lnTo>
                  <a:pt x="8324582" y="155575"/>
                </a:lnTo>
                <a:lnTo>
                  <a:pt x="8370620" y="141287"/>
                </a:lnTo>
                <a:lnTo>
                  <a:pt x="8411895" y="125412"/>
                </a:lnTo>
                <a:lnTo>
                  <a:pt x="8448407" y="106362"/>
                </a:lnTo>
                <a:lnTo>
                  <a:pt x="8486507" y="87312"/>
                </a:lnTo>
                <a:lnTo>
                  <a:pt x="8524607" y="68262"/>
                </a:lnTo>
                <a:lnTo>
                  <a:pt x="8561119" y="52387"/>
                </a:lnTo>
                <a:lnTo>
                  <a:pt x="8602395" y="36512"/>
                </a:lnTo>
                <a:lnTo>
                  <a:pt x="8648431" y="20637"/>
                </a:lnTo>
                <a:lnTo>
                  <a:pt x="8700819" y="9525"/>
                </a:lnTo>
                <a:lnTo>
                  <a:pt x="8761145" y="3175"/>
                </a:lnTo>
                <a:lnTo>
                  <a:pt x="8827819" y="0"/>
                </a:lnTo>
                <a:lnTo>
                  <a:pt x="8897669" y="3175"/>
                </a:lnTo>
                <a:lnTo>
                  <a:pt x="8957995" y="9525"/>
                </a:lnTo>
                <a:lnTo>
                  <a:pt x="9010381" y="20637"/>
                </a:lnTo>
                <a:lnTo>
                  <a:pt x="9056419" y="36512"/>
                </a:lnTo>
                <a:lnTo>
                  <a:pt x="9097695" y="52387"/>
                </a:lnTo>
                <a:lnTo>
                  <a:pt x="9134207" y="68262"/>
                </a:lnTo>
                <a:lnTo>
                  <a:pt x="9172307" y="87312"/>
                </a:lnTo>
                <a:lnTo>
                  <a:pt x="9210407" y="106362"/>
                </a:lnTo>
                <a:lnTo>
                  <a:pt x="9246919" y="125412"/>
                </a:lnTo>
                <a:lnTo>
                  <a:pt x="9288195" y="141287"/>
                </a:lnTo>
                <a:lnTo>
                  <a:pt x="9334231" y="155575"/>
                </a:lnTo>
                <a:lnTo>
                  <a:pt x="9386619" y="166687"/>
                </a:lnTo>
                <a:lnTo>
                  <a:pt x="9446945" y="174625"/>
                </a:lnTo>
                <a:lnTo>
                  <a:pt x="9515207" y="176212"/>
                </a:lnTo>
                <a:lnTo>
                  <a:pt x="9583469" y="174625"/>
                </a:lnTo>
                <a:lnTo>
                  <a:pt x="9643795" y="166687"/>
                </a:lnTo>
                <a:lnTo>
                  <a:pt x="9696181" y="155575"/>
                </a:lnTo>
                <a:lnTo>
                  <a:pt x="9742219" y="141287"/>
                </a:lnTo>
                <a:lnTo>
                  <a:pt x="9783495" y="125412"/>
                </a:lnTo>
                <a:lnTo>
                  <a:pt x="9820007" y="106362"/>
                </a:lnTo>
                <a:lnTo>
                  <a:pt x="9896207" y="68262"/>
                </a:lnTo>
                <a:lnTo>
                  <a:pt x="9932719" y="52387"/>
                </a:lnTo>
                <a:lnTo>
                  <a:pt x="9973995" y="36512"/>
                </a:lnTo>
                <a:lnTo>
                  <a:pt x="10020031" y="20637"/>
                </a:lnTo>
                <a:lnTo>
                  <a:pt x="10072419" y="9525"/>
                </a:lnTo>
                <a:lnTo>
                  <a:pt x="10132745" y="3175"/>
                </a:lnTo>
                <a:lnTo>
                  <a:pt x="10201007" y="0"/>
                </a:lnTo>
                <a:lnTo>
                  <a:pt x="10269269" y="3175"/>
                </a:lnTo>
                <a:lnTo>
                  <a:pt x="10329595" y="9525"/>
                </a:lnTo>
                <a:lnTo>
                  <a:pt x="10381981" y="20637"/>
                </a:lnTo>
                <a:lnTo>
                  <a:pt x="10428019" y="36512"/>
                </a:lnTo>
                <a:lnTo>
                  <a:pt x="10469295" y="52387"/>
                </a:lnTo>
                <a:lnTo>
                  <a:pt x="10505807" y="68262"/>
                </a:lnTo>
                <a:lnTo>
                  <a:pt x="10543907" y="87312"/>
                </a:lnTo>
                <a:lnTo>
                  <a:pt x="10582007" y="106362"/>
                </a:lnTo>
                <a:lnTo>
                  <a:pt x="10618519" y="125412"/>
                </a:lnTo>
                <a:lnTo>
                  <a:pt x="10659795" y="141287"/>
                </a:lnTo>
                <a:lnTo>
                  <a:pt x="10705831" y="155575"/>
                </a:lnTo>
                <a:lnTo>
                  <a:pt x="10758219" y="166687"/>
                </a:lnTo>
                <a:lnTo>
                  <a:pt x="10818545" y="174625"/>
                </a:lnTo>
                <a:lnTo>
                  <a:pt x="10886807" y="176212"/>
                </a:lnTo>
                <a:lnTo>
                  <a:pt x="10955069" y="174625"/>
                </a:lnTo>
                <a:lnTo>
                  <a:pt x="11015395" y="166687"/>
                </a:lnTo>
                <a:lnTo>
                  <a:pt x="11067781" y="155575"/>
                </a:lnTo>
                <a:lnTo>
                  <a:pt x="11113819" y="141287"/>
                </a:lnTo>
                <a:lnTo>
                  <a:pt x="11155095" y="125412"/>
                </a:lnTo>
                <a:lnTo>
                  <a:pt x="11191607" y="106362"/>
                </a:lnTo>
                <a:lnTo>
                  <a:pt x="11229707" y="87312"/>
                </a:lnTo>
                <a:lnTo>
                  <a:pt x="11267807" y="68262"/>
                </a:lnTo>
                <a:lnTo>
                  <a:pt x="11304319" y="52387"/>
                </a:lnTo>
                <a:lnTo>
                  <a:pt x="11345595" y="36512"/>
                </a:lnTo>
                <a:lnTo>
                  <a:pt x="11391631" y="20637"/>
                </a:lnTo>
                <a:lnTo>
                  <a:pt x="11444019" y="9525"/>
                </a:lnTo>
                <a:lnTo>
                  <a:pt x="11504345" y="3175"/>
                </a:lnTo>
                <a:lnTo>
                  <a:pt x="11572607" y="0"/>
                </a:lnTo>
                <a:lnTo>
                  <a:pt x="11640869" y="3175"/>
                </a:lnTo>
                <a:lnTo>
                  <a:pt x="11701195" y="9525"/>
                </a:lnTo>
                <a:lnTo>
                  <a:pt x="11753581" y="20637"/>
                </a:lnTo>
                <a:lnTo>
                  <a:pt x="11799619" y="36512"/>
                </a:lnTo>
                <a:lnTo>
                  <a:pt x="11840895" y="52387"/>
                </a:lnTo>
                <a:lnTo>
                  <a:pt x="11877407" y="68262"/>
                </a:lnTo>
                <a:lnTo>
                  <a:pt x="11915507" y="87312"/>
                </a:lnTo>
                <a:lnTo>
                  <a:pt x="11953607" y="106362"/>
                </a:lnTo>
                <a:lnTo>
                  <a:pt x="11990119" y="125412"/>
                </a:lnTo>
                <a:lnTo>
                  <a:pt x="12031395" y="141287"/>
                </a:lnTo>
                <a:lnTo>
                  <a:pt x="12077431" y="155575"/>
                </a:lnTo>
                <a:lnTo>
                  <a:pt x="12129819" y="166688"/>
                </a:lnTo>
                <a:lnTo>
                  <a:pt x="12190145" y="174625"/>
                </a:lnTo>
                <a:lnTo>
                  <a:pt x="12191996" y="174668"/>
                </a:lnTo>
                <a:lnTo>
                  <a:pt x="12191996" y="1931671"/>
                </a:lnTo>
                <a:lnTo>
                  <a:pt x="0" y="1931671"/>
                </a:lnTo>
                <a:lnTo>
                  <a:pt x="0" y="174668"/>
                </a:lnTo>
                <a:lnTo>
                  <a:pt x="1851" y="174625"/>
                </a:lnTo>
                <a:lnTo>
                  <a:pt x="62176" y="166687"/>
                </a:lnTo>
                <a:lnTo>
                  <a:pt x="114563" y="155575"/>
                </a:lnTo>
                <a:lnTo>
                  <a:pt x="160601" y="141287"/>
                </a:lnTo>
                <a:lnTo>
                  <a:pt x="201876" y="125412"/>
                </a:lnTo>
                <a:lnTo>
                  <a:pt x="238388" y="106362"/>
                </a:lnTo>
                <a:lnTo>
                  <a:pt x="276488" y="87312"/>
                </a:lnTo>
                <a:lnTo>
                  <a:pt x="314588" y="68262"/>
                </a:lnTo>
                <a:lnTo>
                  <a:pt x="351101" y="52387"/>
                </a:lnTo>
                <a:lnTo>
                  <a:pt x="392376" y="36512"/>
                </a:lnTo>
                <a:lnTo>
                  <a:pt x="438413" y="20637"/>
                </a:lnTo>
                <a:lnTo>
                  <a:pt x="490801" y="9525"/>
                </a:lnTo>
                <a:lnTo>
                  <a:pt x="551126" y="3175"/>
                </a:lnTo>
                <a:lnTo>
                  <a:pt x="619388" y="0"/>
                </a:lnTo>
                <a:close/>
              </a:path>
            </a:pathLst>
          </a:custGeom>
          <a:solidFill>
            <a:schemeClr val="accent1">
              <a:lumMod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 useBgFill="1">
        <p:nvSpPr>
          <p:cNvPr id="20" name="Freeform: Shape 19">
            <a:extLst>
              <a:ext uri="{FF2B5EF4-FFF2-40B4-BE49-F238E27FC236}">
                <a16:creationId xmlns:a16="http://schemas.microsoft.com/office/drawing/2014/main" id="{C9957036-C837-4C4C-BBF0-4A0EC52AE1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9143997" cy="5102540"/>
          </a:xfrm>
          <a:custGeom>
            <a:avLst/>
            <a:gdLst>
              <a:gd name="connsiteX0" fmla="*/ 0 w 12191996"/>
              <a:gd name="connsiteY0" fmla="*/ 0 h 5102540"/>
              <a:gd name="connsiteX1" fmla="*/ 12191996 w 12191996"/>
              <a:gd name="connsiteY1" fmla="*/ 0 h 5102540"/>
              <a:gd name="connsiteX2" fmla="*/ 12191996 w 12191996"/>
              <a:gd name="connsiteY2" fmla="*/ 5100996 h 5102540"/>
              <a:gd name="connsiteX3" fmla="*/ 12190145 w 12191996"/>
              <a:gd name="connsiteY3" fmla="*/ 5100953 h 5102540"/>
              <a:gd name="connsiteX4" fmla="*/ 12129819 w 12191996"/>
              <a:gd name="connsiteY4" fmla="*/ 5093016 h 5102540"/>
              <a:gd name="connsiteX5" fmla="*/ 12077431 w 12191996"/>
              <a:gd name="connsiteY5" fmla="*/ 5081903 h 5102540"/>
              <a:gd name="connsiteX6" fmla="*/ 12031395 w 12191996"/>
              <a:gd name="connsiteY6" fmla="*/ 5067615 h 5102540"/>
              <a:gd name="connsiteX7" fmla="*/ 11990119 w 12191996"/>
              <a:gd name="connsiteY7" fmla="*/ 5051740 h 5102540"/>
              <a:gd name="connsiteX8" fmla="*/ 11953607 w 12191996"/>
              <a:gd name="connsiteY8" fmla="*/ 5032690 h 5102540"/>
              <a:gd name="connsiteX9" fmla="*/ 11915507 w 12191996"/>
              <a:gd name="connsiteY9" fmla="*/ 5013640 h 5102540"/>
              <a:gd name="connsiteX10" fmla="*/ 11877407 w 12191996"/>
              <a:gd name="connsiteY10" fmla="*/ 4994590 h 5102540"/>
              <a:gd name="connsiteX11" fmla="*/ 11840895 w 12191996"/>
              <a:gd name="connsiteY11" fmla="*/ 4978715 h 5102540"/>
              <a:gd name="connsiteX12" fmla="*/ 11799619 w 12191996"/>
              <a:gd name="connsiteY12" fmla="*/ 4962840 h 5102540"/>
              <a:gd name="connsiteX13" fmla="*/ 11753581 w 12191996"/>
              <a:gd name="connsiteY13" fmla="*/ 4946965 h 5102540"/>
              <a:gd name="connsiteX14" fmla="*/ 11701195 w 12191996"/>
              <a:gd name="connsiteY14" fmla="*/ 4935853 h 5102540"/>
              <a:gd name="connsiteX15" fmla="*/ 11640869 w 12191996"/>
              <a:gd name="connsiteY15" fmla="*/ 4929503 h 5102540"/>
              <a:gd name="connsiteX16" fmla="*/ 11572607 w 12191996"/>
              <a:gd name="connsiteY16" fmla="*/ 4926328 h 5102540"/>
              <a:gd name="connsiteX17" fmla="*/ 11504345 w 12191996"/>
              <a:gd name="connsiteY17" fmla="*/ 4929503 h 5102540"/>
              <a:gd name="connsiteX18" fmla="*/ 11444019 w 12191996"/>
              <a:gd name="connsiteY18" fmla="*/ 4935853 h 5102540"/>
              <a:gd name="connsiteX19" fmla="*/ 11391631 w 12191996"/>
              <a:gd name="connsiteY19" fmla="*/ 4946965 h 5102540"/>
              <a:gd name="connsiteX20" fmla="*/ 11345595 w 12191996"/>
              <a:gd name="connsiteY20" fmla="*/ 4962840 h 5102540"/>
              <a:gd name="connsiteX21" fmla="*/ 11304319 w 12191996"/>
              <a:gd name="connsiteY21" fmla="*/ 4978715 h 5102540"/>
              <a:gd name="connsiteX22" fmla="*/ 11267807 w 12191996"/>
              <a:gd name="connsiteY22" fmla="*/ 4994590 h 5102540"/>
              <a:gd name="connsiteX23" fmla="*/ 11229707 w 12191996"/>
              <a:gd name="connsiteY23" fmla="*/ 5013640 h 5102540"/>
              <a:gd name="connsiteX24" fmla="*/ 11191607 w 12191996"/>
              <a:gd name="connsiteY24" fmla="*/ 5032690 h 5102540"/>
              <a:gd name="connsiteX25" fmla="*/ 11155095 w 12191996"/>
              <a:gd name="connsiteY25" fmla="*/ 5051740 h 5102540"/>
              <a:gd name="connsiteX26" fmla="*/ 11113819 w 12191996"/>
              <a:gd name="connsiteY26" fmla="*/ 5067615 h 5102540"/>
              <a:gd name="connsiteX27" fmla="*/ 11067781 w 12191996"/>
              <a:gd name="connsiteY27" fmla="*/ 5081903 h 5102540"/>
              <a:gd name="connsiteX28" fmla="*/ 11015395 w 12191996"/>
              <a:gd name="connsiteY28" fmla="*/ 5093015 h 5102540"/>
              <a:gd name="connsiteX29" fmla="*/ 10955069 w 12191996"/>
              <a:gd name="connsiteY29" fmla="*/ 5100953 h 5102540"/>
              <a:gd name="connsiteX30" fmla="*/ 10886807 w 12191996"/>
              <a:gd name="connsiteY30" fmla="*/ 5102540 h 5102540"/>
              <a:gd name="connsiteX31" fmla="*/ 10818545 w 12191996"/>
              <a:gd name="connsiteY31" fmla="*/ 5100953 h 5102540"/>
              <a:gd name="connsiteX32" fmla="*/ 10758219 w 12191996"/>
              <a:gd name="connsiteY32" fmla="*/ 5093015 h 5102540"/>
              <a:gd name="connsiteX33" fmla="*/ 10705831 w 12191996"/>
              <a:gd name="connsiteY33" fmla="*/ 5081903 h 5102540"/>
              <a:gd name="connsiteX34" fmla="*/ 10659795 w 12191996"/>
              <a:gd name="connsiteY34" fmla="*/ 5067615 h 5102540"/>
              <a:gd name="connsiteX35" fmla="*/ 10618519 w 12191996"/>
              <a:gd name="connsiteY35" fmla="*/ 5051740 h 5102540"/>
              <a:gd name="connsiteX36" fmla="*/ 10582007 w 12191996"/>
              <a:gd name="connsiteY36" fmla="*/ 5032690 h 5102540"/>
              <a:gd name="connsiteX37" fmla="*/ 10543907 w 12191996"/>
              <a:gd name="connsiteY37" fmla="*/ 5013640 h 5102540"/>
              <a:gd name="connsiteX38" fmla="*/ 10505807 w 12191996"/>
              <a:gd name="connsiteY38" fmla="*/ 4994590 h 5102540"/>
              <a:gd name="connsiteX39" fmla="*/ 10469295 w 12191996"/>
              <a:gd name="connsiteY39" fmla="*/ 4978715 h 5102540"/>
              <a:gd name="connsiteX40" fmla="*/ 10428019 w 12191996"/>
              <a:gd name="connsiteY40" fmla="*/ 4962840 h 5102540"/>
              <a:gd name="connsiteX41" fmla="*/ 10381981 w 12191996"/>
              <a:gd name="connsiteY41" fmla="*/ 4946965 h 5102540"/>
              <a:gd name="connsiteX42" fmla="*/ 10329595 w 12191996"/>
              <a:gd name="connsiteY42" fmla="*/ 4935853 h 5102540"/>
              <a:gd name="connsiteX43" fmla="*/ 10269269 w 12191996"/>
              <a:gd name="connsiteY43" fmla="*/ 4929503 h 5102540"/>
              <a:gd name="connsiteX44" fmla="*/ 10201007 w 12191996"/>
              <a:gd name="connsiteY44" fmla="*/ 4926328 h 5102540"/>
              <a:gd name="connsiteX45" fmla="*/ 10132745 w 12191996"/>
              <a:gd name="connsiteY45" fmla="*/ 4929503 h 5102540"/>
              <a:gd name="connsiteX46" fmla="*/ 10072419 w 12191996"/>
              <a:gd name="connsiteY46" fmla="*/ 4935853 h 5102540"/>
              <a:gd name="connsiteX47" fmla="*/ 10020031 w 12191996"/>
              <a:gd name="connsiteY47" fmla="*/ 4946965 h 5102540"/>
              <a:gd name="connsiteX48" fmla="*/ 9973995 w 12191996"/>
              <a:gd name="connsiteY48" fmla="*/ 4962840 h 5102540"/>
              <a:gd name="connsiteX49" fmla="*/ 9932719 w 12191996"/>
              <a:gd name="connsiteY49" fmla="*/ 4978715 h 5102540"/>
              <a:gd name="connsiteX50" fmla="*/ 9896207 w 12191996"/>
              <a:gd name="connsiteY50" fmla="*/ 4994590 h 5102540"/>
              <a:gd name="connsiteX51" fmla="*/ 9820007 w 12191996"/>
              <a:gd name="connsiteY51" fmla="*/ 5032690 h 5102540"/>
              <a:gd name="connsiteX52" fmla="*/ 9783495 w 12191996"/>
              <a:gd name="connsiteY52" fmla="*/ 5051740 h 5102540"/>
              <a:gd name="connsiteX53" fmla="*/ 9742219 w 12191996"/>
              <a:gd name="connsiteY53" fmla="*/ 5067615 h 5102540"/>
              <a:gd name="connsiteX54" fmla="*/ 9696181 w 12191996"/>
              <a:gd name="connsiteY54" fmla="*/ 5081903 h 5102540"/>
              <a:gd name="connsiteX55" fmla="*/ 9643795 w 12191996"/>
              <a:gd name="connsiteY55" fmla="*/ 5093015 h 5102540"/>
              <a:gd name="connsiteX56" fmla="*/ 9583469 w 12191996"/>
              <a:gd name="connsiteY56" fmla="*/ 5100953 h 5102540"/>
              <a:gd name="connsiteX57" fmla="*/ 9515207 w 12191996"/>
              <a:gd name="connsiteY57" fmla="*/ 5102540 h 5102540"/>
              <a:gd name="connsiteX58" fmla="*/ 9446945 w 12191996"/>
              <a:gd name="connsiteY58" fmla="*/ 5100953 h 5102540"/>
              <a:gd name="connsiteX59" fmla="*/ 9386619 w 12191996"/>
              <a:gd name="connsiteY59" fmla="*/ 5093015 h 5102540"/>
              <a:gd name="connsiteX60" fmla="*/ 9334231 w 12191996"/>
              <a:gd name="connsiteY60" fmla="*/ 5081903 h 5102540"/>
              <a:gd name="connsiteX61" fmla="*/ 9288195 w 12191996"/>
              <a:gd name="connsiteY61" fmla="*/ 5067615 h 5102540"/>
              <a:gd name="connsiteX62" fmla="*/ 9246919 w 12191996"/>
              <a:gd name="connsiteY62" fmla="*/ 5051740 h 5102540"/>
              <a:gd name="connsiteX63" fmla="*/ 9210407 w 12191996"/>
              <a:gd name="connsiteY63" fmla="*/ 5032690 h 5102540"/>
              <a:gd name="connsiteX64" fmla="*/ 9172307 w 12191996"/>
              <a:gd name="connsiteY64" fmla="*/ 5013640 h 5102540"/>
              <a:gd name="connsiteX65" fmla="*/ 9134207 w 12191996"/>
              <a:gd name="connsiteY65" fmla="*/ 4994590 h 5102540"/>
              <a:gd name="connsiteX66" fmla="*/ 9097695 w 12191996"/>
              <a:gd name="connsiteY66" fmla="*/ 4978715 h 5102540"/>
              <a:gd name="connsiteX67" fmla="*/ 9056419 w 12191996"/>
              <a:gd name="connsiteY67" fmla="*/ 4962840 h 5102540"/>
              <a:gd name="connsiteX68" fmla="*/ 9010381 w 12191996"/>
              <a:gd name="connsiteY68" fmla="*/ 4946965 h 5102540"/>
              <a:gd name="connsiteX69" fmla="*/ 8957995 w 12191996"/>
              <a:gd name="connsiteY69" fmla="*/ 4935853 h 5102540"/>
              <a:gd name="connsiteX70" fmla="*/ 8897669 w 12191996"/>
              <a:gd name="connsiteY70" fmla="*/ 4929503 h 5102540"/>
              <a:gd name="connsiteX71" fmla="*/ 8827819 w 12191996"/>
              <a:gd name="connsiteY71" fmla="*/ 4926328 h 5102540"/>
              <a:gd name="connsiteX72" fmla="*/ 8761145 w 12191996"/>
              <a:gd name="connsiteY72" fmla="*/ 4929503 h 5102540"/>
              <a:gd name="connsiteX73" fmla="*/ 8700819 w 12191996"/>
              <a:gd name="connsiteY73" fmla="*/ 4935853 h 5102540"/>
              <a:gd name="connsiteX74" fmla="*/ 8648431 w 12191996"/>
              <a:gd name="connsiteY74" fmla="*/ 4946965 h 5102540"/>
              <a:gd name="connsiteX75" fmla="*/ 8602395 w 12191996"/>
              <a:gd name="connsiteY75" fmla="*/ 4962840 h 5102540"/>
              <a:gd name="connsiteX76" fmla="*/ 8561119 w 12191996"/>
              <a:gd name="connsiteY76" fmla="*/ 4978715 h 5102540"/>
              <a:gd name="connsiteX77" fmla="*/ 8524607 w 12191996"/>
              <a:gd name="connsiteY77" fmla="*/ 4994590 h 5102540"/>
              <a:gd name="connsiteX78" fmla="*/ 8486507 w 12191996"/>
              <a:gd name="connsiteY78" fmla="*/ 5013640 h 5102540"/>
              <a:gd name="connsiteX79" fmla="*/ 8448407 w 12191996"/>
              <a:gd name="connsiteY79" fmla="*/ 5032690 h 5102540"/>
              <a:gd name="connsiteX80" fmla="*/ 8411895 w 12191996"/>
              <a:gd name="connsiteY80" fmla="*/ 5051740 h 5102540"/>
              <a:gd name="connsiteX81" fmla="*/ 8370620 w 12191996"/>
              <a:gd name="connsiteY81" fmla="*/ 5067615 h 5102540"/>
              <a:gd name="connsiteX82" fmla="*/ 8324582 w 12191996"/>
              <a:gd name="connsiteY82" fmla="*/ 5081903 h 5102540"/>
              <a:gd name="connsiteX83" fmla="*/ 8272195 w 12191996"/>
              <a:gd name="connsiteY83" fmla="*/ 5093015 h 5102540"/>
              <a:gd name="connsiteX84" fmla="*/ 8211870 w 12191996"/>
              <a:gd name="connsiteY84" fmla="*/ 5100953 h 5102540"/>
              <a:gd name="connsiteX85" fmla="*/ 8143607 w 12191996"/>
              <a:gd name="connsiteY85" fmla="*/ 5102540 h 5102540"/>
              <a:gd name="connsiteX86" fmla="*/ 8075345 w 12191996"/>
              <a:gd name="connsiteY86" fmla="*/ 5100953 h 5102540"/>
              <a:gd name="connsiteX87" fmla="*/ 8015020 w 12191996"/>
              <a:gd name="connsiteY87" fmla="*/ 5093015 h 5102540"/>
              <a:gd name="connsiteX88" fmla="*/ 7962632 w 12191996"/>
              <a:gd name="connsiteY88" fmla="*/ 5081903 h 5102540"/>
              <a:gd name="connsiteX89" fmla="*/ 7916595 w 12191996"/>
              <a:gd name="connsiteY89" fmla="*/ 5067615 h 5102540"/>
              <a:gd name="connsiteX90" fmla="*/ 7875320 w 12191996"/>
              <a:gd name="connsiteY90" fmla="*/ 5051740 h 5102540"/>
              <a:gd name="connsiteX91" fmla="*/ 7838807 w 12191996"/>
              <a:gd name="connsiteY91" fmla="*/ 5032690 h 5102540"/>
              <a:gd name="connsiteX92" fmla="*/ 7800707 w 12191996"/>
              <a:gd name="connsiteY92" fmla="*/ 5013640 h 5102540"/>
              <a:gd name="connsiteX93" fmla="*/ 7762607 w 12191996"/>
              <a:gd name="connsiteY93" fmla="*/ 4994590 h 5102540"/>
              <a:gd name="connsiteX94" fmla="*/ 7726095 w 12191996"/>
              <a:gd name="connsiteY94" fmla="*/ 4978715 h 5102540"/>
              <a:gd name="connsiteX95" fmla="*/ 7684820 w 12191996"/>
              <a:gd name="connsiteY95" fmla="*/ 4962840 h 5102540"/>
              <a:gd name="connsiteX96" fmla="*/ 7638782 w 12191996"/>
              <a:gd name="connsiteY96" fmla="*/ 4946965 h 5102540"/>
              <a:gd name="connsiteX97" fmla="*/ 7586395 w 12191996"/>
              <a:gd name="connsiteY97" fmla="*/ 4935853 h 5102540"/>
              <a:gd name="connsiteX98" fmla="*/ 7526070 w 12191996"/>
              <a:gd name="connsiteY98" fmla="*/ 4929503 h 5102540"/>
              <a:gd name="connsiteX99" fmla="*/ 7457807 w 12191996"/>
              <a:gd name="connsiteY99" fmla="*/ 4926328 h 5102540"/>
              <a:gd name="connsiteX100" fmla="*/ 7389545 w 12191996"/>
              <a:gd name="connsiteY100" fmla="*/ 4929503 h 5102540"/>
              <a:gd name="connsiteX101" fmla="*/ 7329220 w 12191996"/>
              <a:gd name="connsiteY101" fmla="*/ 4935853 h 5102540"/>
              <a:gd name="connsiteX102" fmla="*/ 7276832 w 12191996"/>
              <a:gd name="connsiteY102" fmla="*/ 4946965 h 5102540"/>
              <a:gd name="connsiteX103" fmla="*/ 7230795 w 12191996"/>
              <a:gd name="connsiteY103" fmla="*/ 4962840 h 5102540"/>
              <a:gd name="connsiteX104" fmla="*/ 7189520 w 12191996"/>
              <a:gd name="connsiteY104" fmla="*/ 4978715 h 5102540"/>
              <a:gd name="connsiteX105" fmla="*/ 7153007 w 12191996"/>
              <a:gd name="connsiteY105" fmla="*/ 4994590 h 5102540"/>
              <a:gd name="connsiteX106" fmla="*/ 7114907 w 12191996"/>
              <a:gd name="connsiteY106" fmla="*/ 5013640 h 5102540"/>
              <a:gd name="connsiteX107" fmla="*/ 7076807 w 12191996"/>
              <a:gd name="connsiteY107" fmla="*/ 5032690 h 5102540"/>
              <a:gd name="connsiteX108" fmla="*/ 7040295 w 12191996"/>
              <a:gd name="connsiteY108" fmla="*/ 5051740 h 5102540"/>
              <a:gd name="connsiteX109" fmla="*/ 6999020 w 12191996"/>
              <a:gd name="connsiteY109" fmla="*/ 5067615 h 5102540"/>
              <a:gd name="connsiteX110" fmla="*/ 6952982 w 12191996"/>
              <a:gd name="connsiteY110" fmla="*/ 5081903 h 5102540"/>
              <a:gd name="connsiteX111" fmla="*/ 6900595 w 12191996"/>
              <a:gd name="connsiteY111" fmla="*/ 5093015 h 5102540"/>
              <a:gd name="connsiteX112" fmla="*/ 6840270 w 12191996"/>
              <a:gd name="connsiteY112" fmla="*/ 5100953 h 5102540"/>
              <a:gd name="connsiteX113" fmla="*/ 6781798 w 12191996"/>
              <a:gd name="connsiteY113" fmla="*/ 5102313 h 5102540"/>
              <a:gd name="connsiteX114" fmla="*/ 6723326 w 12191996"/>
              <a:gd name="connsiteY114" fmla="*/ 5100953 h 5102540"/>
              <a:gd name="connsiteX115" fmla="*/ 6663001 w 12191996"/>
              <a:gd name="connsiteY115" fmla="*/ 5093015 h 5102540"/>
              <a:gd name="connsiteX116" fmla="*/ 6610613 w 12191996"/>
              <a:gd name="connsiteY116" fmla="*/ 5081903 h 5102540"/>
              <a:gd name="connsiteX117" fmla="*/ 6564576 w 12191996"/>
              <a:gd name="connsiteY117" fmla="*/ 5067615 h 5102540"/>
              <a:gd name="connsiteX118" fmla="*/ 6523301 w 12191996"/>
              <a:gd name="connsiteY118" fmla="*/ 5051740 h 5102540"/>
              <a:gd name="connsiteX119" fmla="*/ 6486788 w 12191996"/>
              <a:gd name="connsiteY119" fmla="*/ 5032690 h 5102540"/>
              <a:gd name="connsiteX120" fmla="*/ 6448688 w 12191996"/>
              <a:gd name="connsiteY120" fmla="*/ 5013640 h 5102540"/>
              <a:gd name="connsiteX121" fmla="*/ 6410588 w 12191996"/>
              <a:gd name="connsiteY121" fmla="*/ 4994590 h 5102540"/>
              <a:gd name="connsiteX122" fmla="*/ 6374076 w 12191996"/>
              <a:gd name="connsiteY122" fmla="*/ 4978715 h 5102540"/>
              <a:gd name="connsiteX123" fmla="*/ 6332801 w 12191996"/>
              <a:gd name="connsiteY123" fmla="*/ 4962840 h 5102540"/>
              <a:gd name="connsiteX124" fmla="*/ 6286763 w 12191996"/>
              <a:gd name="connsiteY124" fmla="*/ 4946965 h 5102540"/>
              <a:gd name="connsiteX125" fmla="*/ 6234376 w 12191996"/>
              <a:gd name="connsiteY125" fmla="*/ 4935853 h 5102540"/>
              <a:gd name="connsiteX126" fmla="*/ 6174051 w 12191996"/>
              <a:gd name="connsiteY126" fmla="*/ 4929503 h 5102540"/>
              <a:gd name="connsiteX127" fmla="*/ 6105788 w 12191996"/>
              <a:gd name="connsiteY127" fmla="*/ 4926328 h 5102540"/>
              <a:gd name="connsiteX128" fmla="*/ 6095998 w 12191996"/>
              <a:gd name="connsiteY128" fmla="*/ 4926783 h 5102540"/>
              <a:gd name="connsiteX129" fmla="*/ 6086208 w 12191996"/>
              <a:gd name="connsiteY129" fmla="*/ 4926328 h 5102540"/>
              <a:gd name="connsiteX130" fmla="*/ 6017946 w 12191996"/>
              <a:gd name="connsiteY130" fmla="*/ 4929503 h 5102540"/>
              <a:gd name="connsiteX131" fmla="*/ 5957620 w 12191996"/>
              <a:gd name="connsiteY131" fmla="*/ 4935853 h 5102540"/>
              <a:gd name="connsiteX132" fmla="*/ 5905233 w 12191996"/>
              <a:gd name="connsiteY132" fmla="*/ 4946965 h 5102540"/>
              <a:gd name="connsiteX133" fmla="*/ 5859195 w 12191996"/>
              <a:gd name="connsiteY133" fmla="*/ 4962840 h 5102540"/>
              <a:gd name="connsiteX134" fmla="*/ 5817920 w 12191996"/>
              <a:gd name="connsiteY134" fmla="*/ 4978715 h 5102540"/>
              <a:gd name="connsiteX135" fmla="*/ 5781407 w 12191996"/>
              <a:gd name="connsiteY135" fmla="*/ 4994590 h 5102540"/>
              <a:gd name="connsiteX136" fmla="*/ 5743307 w 12191996"/>
              <a:gd name="connsiteY136" fmla="*/ 5013640 h 5102540"/>
              <a:gd name="connsiteX137" fmla="*/ 5705208 w 12191996"/>
              <a:gd name="connsiteY137" fmla="*/ 5032690 h 5102540"/>
              <a:gd name="connsiteX138" fmla="*/ 5668695 w 12191996"/>
              <a:gd name="connsiteY138" fmla="*/ 5051740 h 5102540"/>
              <a:gd name="connsiteX139" fmla="*/ 5627420 w 12191996"/>
              <a:gd name="connsiteY139" fmla="*/ 5067615 h 5102540"/>
              <a:gd name="connsiteX140" fmla="*/ 5581382 w 12191996"/>
              <a:gd name="connsiteY140" fmla="*/ 5081903 h 5102540"/>
              <a:gd name="connsiteX141" fmla="*/ 5528995 w 12191996"/>
              <a:gd name="connsiteY141" fmla="*/ 5093015 h 5102540"/>
              <a:gd name="connsiteX142" fmla="*/ 5468670 w 12191996"/>
              <a:gd name="connsiteY142" fmla="*/ 5100953 h 5102540"/>
              <a:gd name="connsiteX143" fmla="*/ 5410198 w 12191996"/>
              <a:gd name="connsiteY143" fmla="*/ 5102313 h 5102540"/>
              <a:gd name="connsiteX144" fmla="*/ 5351726 w 12191996"/>
              <a:gd name="connsiteY144" fmla="*/ 5100953 h 5102540"/>
              <a:gd name="connsiteX145" fmla="*/ 5291400 w 12191996"/>
              <a:gd name="connsiteY145" fmla="*/ 5093015 h 5102540"/>
              <a:gd name="connsiteX146" fmla="*/ 5239013 w 12191996"/>
              <a:gd name="connsiteY146" fmla="*/ 5081903 h 5102540"/>
              <a:gd name="connsiteX147" fmla="*/ 5192976 w 12191996"/>
              <a:gd name="connsiteY147" fmla="*/ 5067615 h 5102540"/>
              <a:gd name="connsiteX148" fmla="*/ 5151700 w 12191996"/>
              <a:gd name="connsiteY148" fmla="*/ 5051740 h 5102540"/>
              <a:gd name="connsiteX149" fmla="*/ 5115188 w 12191996"/>
              <a:gd name="connsiteY149" fmla="*/ 5032690 h 5102540"/>
              <a:gd name="connsiteX150" fmla="*/ 5077089 w 12191996"/>
              <a:gd name="connsiteY150" fmla="*/ 5013640 h 5102540"/>
              <a:gd name="connsiteX151" fmla="*/ 5038988 w 12191996"/>
              <a:gd name="connsiteY151" fmla="*/ 4994590 h 5102540"/>
              <a:gd name="connsiteX152" fmla="*/ 5002476 w 12191996"/>
              <a:gd name="connsiteY152" fmla="*/ 4978715 h 5102540"/>
              <a:gd name="connsiteX153" fmla="*/ 4961200 w 12191996"/>
              <a:gd name="connsiteY153" fmla="*/ 4962840 h 5102540"/>
              <a:gd name="connsiteX154" fmla="*/ 4915164 w 12191996"/>
              <a:gd name="connsiteY154" fmla="*/ 4946965 h 5102540"/>
              <a:gd name="connsiteX155" fmla="*/ 4862776 w 12191996"/>
              <a:gd name="connsiteY155" fmla="*/ 4935853 h 5102540"/>
              <a:gd name="connsiteX156" fmla="*/ 4802452 w 12191996"/>
              <a:gd name="connsiteY156" fmla="*/ 4929503 h 5102540"/>
              <a:gd name="connsiteX157" fmla="*/ 4734188 w 12191996"/>
              <a:gd name="connsiteY157" fmla="*/ 4926328 h 5102540"/>
              <a:gd name="connsiteX158" fmla="*/ 4665927 w 12191996"/>
              <a:gd name="connsiteY158" fmla="*/ 4929503 h 5102540"/>
              <a:gd name="connsiteX159" fmla="*/ 4605601 w 12191996"/>
              <a:gd name="connsiteY159" fmla="*/ 4935853 h 5102540"/>
              <a:gd name="connsiteX160" fmla="*/ 4553214 w 12191996"/>
              <a:gd name="connsiteY160" fmla="*/ 4946965 h 5102540"/>
              <a:gd name="connsiteX161" fmla="*/ 4507176 w 12191996"/>
              <a:gd name="connsiteY161" fmla="*/ 4962840 h 5102540"/>
              <a:gd name="connsiteX162" fmla="*/ 4465901 w 12191996"/>
              <a:gd name="connsiteY162" fmla="*/ 4978715 h 5102540"/>
              <a:gd name="connsiteX163" fmla="*/ 4429388 w 12191996"/>
              <a:gd name="connsiteY163" fmla="*/ 4994590 h 5102540"/>
              <a:gd name="connsiteX164" fmla="*/ 4353188 w 12191996"/>
              <a:gd name="connsiteY164" fmla="*/ 5032690 h 5102540"/>
              <a:gd name="connsiteX165" fmla="*/ 4316676 w 12191996"/>
              <a:gd name="connsiteY165" fmla="*/ 5051740 h 5102540"/>
              <a:gd name="connsiteX166" fmla="*/ 4275401 w 12191996"/>
              <a:gd name="connsiteY166" fmla="*/ 5067615 h 5102540"/>
              <a:gd name="connsiteX167" fmla="*/ 4229363 w 12191996"/>
              <a:gd name="connsiteY167" fmla="*/ 5081903 h 5102540"/>
              <a:gd name="connsiteX168" fmla="*/ 4176976 w 12191996"/>
              <a:gd name="connsiteY168" fmla="*/ 5093015 h 5102540"/>
              <a:gd name="connsiteX169" fmla="*/ 4116651 w 12191996"/>
              <a:gd name="connsiteY169" fmla="*/ 5100953 h 5102540"/>
              <a:gd name="connsiteX170" fmla="*/ 4048388 w 12191996"/>
              <a:gd name="connsiteY170" fmla="*/ 5102540 h 5102540"/>
              <a:gd name="connsiteX171" fmla="*/ 3980126 w 12191996"/>
              <a:gd name="connsiteY171" fmla="*/ 5100953 h 5102540"/>
              <a:gd name="connsiteX172" fmla="*/ 3919801 w 12191996"/>
              <a:gd name="connsiteY172" fmla="*/ 5093015 h 5102540"/>
              <a:gd name="connsiteX173" fmla="*/ 3867413 w 12191996"/>
              <a:gd name="connsiteY173" fmla="*/ 5081903 h 5102540"/>
              <a:gd name="connsiteX174" fmla="*/ 3821376 w 12191996"/>
              <a:gd name="connsiteY174" fmla="*/ 5067615 h 5102540"/>
              <a:gd name="connsiteX175" fmla="*/ 3780101 w 12191996"/>
              <a:gd name="connsiteY175" fmla="*/ 5051740 h 5102540"/>
              <a:gd name="connsiteX176" fmla="*/ 3743588 w 12191996"/>
              <a:gd name="connsiteY176" fmla="*/ 5032690 h 5102540"/>
              <a:gd name="connsiteX177" fmla="*/ 3705488 w 12191996"/>
              <a:gd name="connsiteY177" fmla="*/ 5013640 h 5102540"/>
              <a:gd name="connsiteX178" fmla="*/ 3667388 w 12191996"/>
              <a:gd name="connsiteY178" fmla="*/ 4994590 h 5102540"/>
              <a:gd name="connsiteX179" fmla="*/ 3630876 w 12191996"/>
              <a:gd name="connsiteY179" fmla="*/ 4978715 h 5102540"/>
              <a:gd name="connsiteX180" fmla="*/ 3589601 w 12191996"/>
              <a:gd name="connsiteY180" fmla="*/ 4962840 h 5102540"/>
              <a:gd name="connsiteX181" fmla="*/ 3543563 w 12191996"/>
              <a:gd name="connsiteY181" fmla="*/ 4946965 h 5102540"/>
              <a:gd name="connsiteX182" fmla="*/ 3491176 w 12191996"/>
              <a:gd name="connsiteY182" fmla="*/ 4935853 h 5102540"/>
              <a:gd name="connsiteX183" fmla="*/ 3430851 w 12191996"/>
              <a:gd name="connsiteY183" fmla="*/ 4929503 h 5102540"/>
              <a:gd name="connsiteX184" fmla="*/ 3361001 w 12191996"/>
              <a:gd name="connsiteY184" fmla="*/ 4926328 h 5102540"/>
              <a:gd name="connsiteX185" fmla="*/ 3294326 w 12191996"/>
              <a:gd name="connsiteY185" fmla="*/ 4929503 h 5102540"/>
              <a:gd name="connsiteX186" fmla="*/ 3234001 w 12191996"/>
              <a:gd name="connsiteY186" fmla="*/ 4935853 h 5102540"/>
              <a:gd name="connsiteX187" fmla="*/ 3181613 w 12191996"/>
              <a:gd name="connsiteY187" fmla="*/ 4946965 h 5102540"/>
              <a:gd name="connsiteX188" fmla="*/ 3135576 w 12191996"/>
              <a:gd name="connsiteY188" fmla="*/ 4962840 h 5102540"/>
              <a:gd name="connsiteX189" fmla="*/ 3094301 w 12191996"/>
              <a:gd name="connsiteY189" fmla="*/ 4978715 h 5102540"/>
              <a:gd name="connsiteX190" fmla="*/ 3057788 w 12191996"/>
              <a:gd name="connsiteY190" fmla="*/ 4994590 h 5102540"/>
              <a:gd name="connsiteX191" fmla="*/ 3019688 w 12191996"/>
              <a:gd name="connsiteY191" fmla="*/ 5013640 h 5102540"/>
              <a:gd name="connsiteX192" fmla="*/ 2981588 w 12191996"/>
              <a:gd name="connsiteY192" fmla="*/ 5032690 h 5102540"/>
              <a:gd name="connsiteX193" fmla="*/ 2945076 w 12191996"/>
              <a:gd name="connsiteY193" fmla="*/ 5051740 h 5102540"/>
              <a:gd name="connsiteX194" fmla="*/ 2903801 w 12191996"/>
              <a:gd name="connsiteY194" fmla="*/ 5067615 h 5102540"/>
              <a:gd name="connsiteX195" fmla="*/ 2857763 w 12191996"/>
              <a:gd name="connsiteY195" fmla="*/ 5081903 h 5102540"/>
              <a:gd name="connsiteX196" fmla="*/ 2805376 w 12191996"/>
              <a:gd name="connsiteY196" fmla="*/ 5093015 h 5102540"/>
              <a:gd name="connsiteX197" fmla="*/ 2745051 w 12191996"/>
              <a:gd name="connsiteY197" fmla="*/ 5100953 h 5102540"/>
              <a:gd name="connsiteX198" fmla="*/ 2676788 w 12191996"/>
              <a:gd name="connsiteY198" fmla="*/ 5102540 h 5102540"/>
              <a:gd name="connsiteX199" fmla="*/ 2608526 w 12191996"/>
              <a:gd name="connsiteY199" fmla="*/ 5100953 h 5102540"/>
              <a:gd name="connsiteX200" fmla="*/ 2548201 w 12191996"/>
              <a:gd name="connsiteY200" fmla="*/ 5093015 h 5102540"/>
              <a:gd name="connsiteX201" fmla="*/ 2495813 w 12191996"/>
              <a:gd name="connsiteY201" fmla="*/ 5081903 h 5102540"/>
              <a:gd name="connsiteX202" fmla="*/ 2449776 w 12191996"/>
              <a:gd name="connsiteY202" fmla="*/ 5067615 h 5102540"/>
              <a:gd name="connsiteX203" fmla="*/ 2408501 w 12191996"/>
              <a:gd name="connsiteY203" fmla="*/ 5051740 h 5102540"/>
              <a:gd name="connsiteX204" fmla="*/ 2371988 w 12191996"/>
              <a:gd name="connsiteY204" fmla="*/ 5032690 h 5102540"/>
              <a:gd name="connsiteX205" fmla="*/ 2333888 w 12191996"/>
              <a:gd name="connsiteY205" fmla="*/ 5013640 h 5102540"/>
              <a:gd name="connsiteX206" fmla="*/ 2295788 w 12191996"/>
              <a:gd name="connsiteY206" fmla="*/ 4994590 h 5102540"/>
              <a:gd name="connsiteX207" fmla="*/ 2259276 w 12191996"/>
              <a:gd name="connsiteY207" fmla="*/ 4978715 h 5102540"/>
              <a:gd name="connsiteX208" fmla="*/ 2218001 w 12191996"/>
              <a:gd name="connsiteY208" fmla="*/ 4962840 h 5102540"/>
              <a:gd name="connsiteX209" fmla="*/ 2171963 w 12191996"/>
              <a:gd name="connsiteY209" fmla="*/ 4946965 h 5102540"/>
              <a:gd name="connsiteX210" fmla="*/ 2119576 w 12191996"/>
              <a:gd name="connsiteY210" fmla="*/ 4935853 h 5102540"/>
              <a:gd name="connsiteX211" fmla="*/ 2059251 w 12191996"/>
              <a:gd name="connsiteY211" fmla="*/ 4929503 h 5102540"/>
              <a:gd name="connsiteX212" fmla="*/ 1990988 w 12191996"/>
              <a:gd name="connsiteY212" fmla="*/ 4926328 h 5102540"/>
              <a:gd name="connsiteX213" fmla="*/ 1922726 w 12191996"/>
              <a:gd name="connsiteY213" fmla="*/ 4929503 h 5102540"/>
              <a:gd name="connsiteX214" fmla="*/ 1862401 w 12191996"/>
              <a:gd name="connsiteY214" fmla="*/ 4935853 h 5102540"/>
              <a:gd name="connsiteX215" fmla="*/ 1810013 w 12191996"/>
              <a:gd name="connsiteY215" fmla="*/ 4946965 h 5102540"/>
              <a:gd name="connsiteX216" fmla="*/ 1763976 w 12191996"/>
              <a:gd name="connsiteY216" fmla="*/ 4962840 h 5102540"/>
              <a:gd name="connsiteX217" fmla="*/ 1722701 w 12191996"/>
              <a:gd name="connsiteY217" fmla="*/ 4978715 h 5102540"/>
              <a:gd name="connsiteX218" fmla="*/ 1686188 w 12191996"/>
              <a:gd name="connsiteY218" fmla="*/ 4994590 h 5102540"/>
              <a:gd name="connsiteX219" fmla="*/ 1648088 w 12191996"/>
              <a:gd name="connsiteY219" fmla="*/ 5013640 h 5102540"/>
              <a:gd name="connsiteX220" fmla="*/ 1609988 w 12191996"/>
              <a:gd name="connsiteY220" fmla="*/ 5032690 h 5102540"/>
              <a:gd name="connsiteX221" fmla="*/ 1573476 w 12191996"/>
              <a:gd name="connsiteY221" fmla="*/ 5051740 h 5102540"/>
              <a:gd name="connsiteX222" fmla="*/ 1532201 w 12191996"/>
              <a:gd name="connsiteY222" fmla="*/ 5067615 h 5102540"/>
              <a:gd name="connsiteX223" fmla="*/ 1486163 w 12191996"/>
              <a:gd name="connsiteY223" fmla="*/ 5081903 h 5102540"/>
              <a:gd name="connsiteX224" fmla="*/ 1433776 w 12191996"/>
              <a:gd name="connsiteY224" fmla="*/ 5093015 h 5102540"/>
              <a:gd name="connsiteX225" fmla="*/ 1373451 w 12191996"/>
              <a:gd name="connsiteY225" fmla="*/ 5100953 h 5102540"/>
              <a:gd name="connsiteX226" fmla="*/ 1305188 w 12191996"/>
              <a:gd name="connsiteY226" fmla="*/ 5102540 h 5102540"/>
              <a:gd name="connsiteX227" fmla="*/ 1236926 w 12191996"/>
              <a:gd name="connsiteY227" fmla="*/ 5100953 h 5102540"/>
              <a:gd name="connsiteX228" fmla="*/ 1176601 w 12191996"/>
              <a:gd name="connsiteY228" fmla="*/ 5093015 h 5102540"/>
              <a:gd name="connsiteX229" fmla="*/ 1124213 w 12191996"/>
              <a:gd name="connsiteY229" fmla="*/ 5081903 h 5102540"/>
              <a:gd name="connsiteX230" fmla="*/ 1078176 w 12191996"/>
              <a:gd name="connsiteY230" fmla="*/ 5067615 h 5102540"/>
              <a:gd name="connsiteX231" fmla="*/ 1036901 w 12191996"/>
              <a:gd name="connsiteY231" fmla="*/ 5051740 h 5102540"/>
              <a:gd name="connsiteX232" fmla="*/ 1000388 w 12191996"/>
              <a:gd name="connsiteY232" fmla="*/ 5032690 h 5102540"/>
              <a:gd name="connsiteX233" fmla="*/ 962288 w 12191996"/>
              <a:gd name="connsiteY233" fmla="*/ 5013640 h 5102540"/>
              <a:gd name="connsiteX234" fmla="*/ 924188 w 12191996"/>
              <a:gd name="connsiteY234" fmla="*/ 4994590 h 5102540"/>
              <a:gd name="connsiteX235" fmla="*/ 887676 w 12191996"/>
              <a:gd name="connsiteY235" fmla="*/ 4978715 h 5102540"/>
              <a:gd name="connsiteX236" fmla="*/ 846401 w 12191996"/>
              <a:gd name="connsiteY236" fmla="*/ 4962840 h 5102540"/>
              <a:gd name="connsiteX237" fmla="*/ 800363 w 12191996"/>
              <a:gd name="connsiteY237" fmla="*/ 4946965 h 5102540"/>
              <a:gd name="connsiteX238" fmla="*/ 747976 w 12191996"/>
              <a:gd name="connsiteY238" fmla="*/ 4935853 h 5102540"/>
              <a:gd name="connsiteX239" fmla="*/ 687651 w 12191996"/>
              <a:gd name="connsiteY239" fmla="*/ 4929503 h 5102540"/>
              <a:gd name="connsiteX240" fmla="*/ 619388 w 12191996"/>
              <a:gd name="connsiteY240" fmla="*/ 4926328 h 5102540"/>
              <a:gd name="connsiteX241" fmla="*/ 551126 w 12191996"/>
              <a:gd name="connsiteY241" fmla="*/ 4929503 h 5102540"/>
              <a:gd name="connsiteX242" fmla="*/ 490801 w 12191996"/>
              <a:gd name="connsiteY242" fmla="*/ 4935853 h 5102540"/>
              <a:gd name="connsiteX243" fmla="*/ 438413 w 12191996"/>
              <a:gd name="connsiteY243" fmla="*/ 4946965 h 5102540"/>
              <a:gd name="connsiteX244" fmla="*/ 392376 w 12191996"/>
              <a:gd name="connsiteY244" fmla="*/ 4962840 h 5102540"/>
              <a:gd name="connsiteX245" fmla="*/ 351101 w 12191996"/>
              <a:gd name="connsiteY245" fmla="*/ 4978715 h 5102540"/>
              <a:gd name="connsiteX246" fmla="*/ 314588 w 12191996"/>
              <a:gd name="connsiteY246" fmla="*/ 4994590 h 5102540"/>
              <a:gd name="connsiteX247" fmla="*/ 276488 w 12191996"/>
              <a:gd name="connsiteY247" fmla="*/ 5013640 h 5102540"/>
              <a:gd name="connsiteX248" fmla="*/ 238388 w 12191996"/>
              <a:gd name="connsiteY248" fmla="*/ 5032690 h 5102540"/>
              <a:gd name="connsiteX249" fmla="*/ 201876 w 12191996"/>
              <a:gd name="connsiteY249" fmla="*/ 5051740 h 5102540"/>
              <a:gd name="connsiteX250" fmla="*/ 160601 w 12191996"/>
              <a:gd name="connsiteY250" fmla="*/ 5067615 h 5102540"/>
              <a:gd name="connsiteX251" fmla="*/ 114563 w 12191996"/>
              <a:gd name="connsiteY251" fmla="*/ 5081903 h 5102540"/>
              <a:gd name="connsiteX252" fmla="*/ 62176 w 12191996"/>
              <a:gd name="connsiteY252" fmla="*/ 5093015 h 5102540"/>
              <a:gd name="connsiteX253" fmla="*/ 1851 w 12191996"/>
              <a:gd name="connsiteY253" fmla="*/ 5100953 h 5102540"/>
              <a:gd name="connsiteX254" fmla="*/ 0 w 12191996"/>
              <a:gd name="connsiteY254" fmla="*/ 5100996 h 5102540"/>
              <a:gd name="connsiteX255" fmla="*/ 0 w 12191996"/>
              <a:gd name="connsiteY255" fmla="*/ 0 h 5102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</a:cxnLst>
            <a:rect l="l" t="t" r="r" b="b"/>
            <a:pathLst>
              <a:path w="12191996" h="5102540">
                <a:moveTo>
                  <a:pt x="0" y="0"/>
                </a:moveTo>
                <a:lnTo>
                  <a:pt x="12191996" y="0"/>
                </a:lnTo>
                <a:lnTo>
                  <a:pt x="12191996" y="5100996"/>
                </a:lnTo>
                <a:lnTo>
                  <a:pt x="12190145" y="5100953"/>
                </a:lnTo>
                <a:lnTo>
                  <a:pt x="12129819" y="5093016"/>
                </a:lnTo>
                <a:lnTo>
                  <a:pt x="12077431" y="5081903"/>
                </a:lnTo>
                <a:lnTo>
                  <a:pt x="12031395" y="5067615"/>
                </a:lnTo>
                <a:lnTo>
                  <a:pt x="11990119" y="5051740"/>
                </a:lnTo>
                <a:lnTo>
                  <a:pt x="11953607" y="5032690"/>
                </a:lnTo>
                <a:lnTo>
                  <a:pt x="11915507" y="5013640"/>
                </a:lnTo>
                <a:lnTo>
                  <a:pt x="11877407" y="4994590"/>
                </a:lnTo>
                <a:lnTo>
                  <a:pt x="11840895" y="4978715"/>
                </a:lnTo>
                <a:lnTo>
                  <a:pt x="11799619" y="4962840"/>
                </a:lnTo>
                <a:lnTo>
                  <a:pt x="11753581" y="4946965"/>
                </a:lnTo>
                <a:lnTo>
                  <a:pt x="11701195" y="4935853"/>
                </a:lnTo>
                <a:lnTo>
                  <a:pt x="11640869" y="4929503"/>
                </a:lnTo>
                <a:lnTo>
                  <a:pt x="11572607" y="4926328"/>
                </a:lnTo>
                <a:lnTo>
                  <a:pt x="11504345" y="4929503"/>
                </a:lnTo>
                <a:lnTo>
                  <a:pt x="11444019" y="4935853"/>
                </a:lnTo>
                <a:lnTo>
                  <a:pt x="11391631" y="4946965"/>
                </a:lnTo>
                <a:lnTo>
                  <a:pt x="11345595" y="4962840"/>
                </a:lnTo>
                <a:lnTo>
                  <a:pt x="11304319" y="4978715"/>
                </a:lnTo>
                <a:lnTo>
                  <a:pt x="11267807" y="4994590"/>
                </a:lnTo>
                <a:lnTo>
                  <a:pt x="11229707" y="5013640"/>
                </a:lnTo>
                <a:lnTo>
                  <a:pt x="11191607" y="5032690"/>
                </a:lnTo>
                <a:lnTo>
                  <a:pt x="11155095" y="5051740"/>
                </a:lnTo>
                <a:lnTo>
                  <a:pt x="11113819" y="5067615"/>
                </a:lnTo>
                <a:lnTo>
                  <a:pt x="11067781" y="5081903"/>
                </a:lnTo>
                <a:lnTo>
                  <a:pt x="11015395" y="5093015"/>
                </a:lnTo>
                <a:lnTo>
                  <a:pt x="10955069" y="5100953"/>
                </a:lnTo>
                <a:lnTo>
                  <a:pt x="10886807" y="5102540"/>
                </a:lnTo>
                <a:lnTo>
                  <a:pt x="10818545" y="5100953"/>
                </a:lnTo>
                <a:lnTo>
                  <a:pt x="10758219" y="5093015"/>
                </a:lnTo>
                <a:lnTo>
                  <a:pt x="10705831" y="5081903"/>
                </a:lnTo>
                <a:lnTo>
                  <a:pt x="10659795" y="5067615"/>
                </a:lnTo>
                <a:lnTo>
                  <a:pt x="10618519" y="5051740"/>
                </a:lnTo>
                <a:lnTo>
                  <a:pt x="10582007" y="5032690"/>
                </a:lnTo>
                <a:lnTo>
                  <a:pt x="10543907" y="5013640"/>
                </a:lnTo>
                <a:lnTo>
                  <a:pt x="10505807" y="4994590"/>
                </a:lnTo>
                <a:lnTo>
                  <a:pt x="10469295" y="4978715"/>
                </a:lnTo>
                <a:lnTo>
                  <a:pt x="10428019" y="4962840"/>
                </a:lnTo>
                <a:lnTo>
                  <a:pt x="10381981" y="4946965"/>
                </a:lnTo>
                <a:lnTo>
                  <a:pt x="10329595" y="4935853"/>
                </a:lnTo>
                <a:lnTo>
                  <a:pt x="10269269" y="4929503"/>
                </a:lnTo>
                <a:lnTo>
                  <a:pt x="10201007" y="4926328"/>
                </a:lnTo>
                <a:lnTo>
                  <a:pt x="10132745" y="4929503"/>
                </a:lnTo>
                <a:lnTo>
                  <a:pt x="10072419" y="4935853"/>
                </a:lnTo>
                <a:lnTo>
                  <a:pt x="10020031" y="4946965"/>
                </a:lnTo>
                <a:lnTo>
                  <a:pt x="9973995" y="4962840"/>
                </a:lnTo>
                <a:lnTo>
                  <a:pt x="9932719" y="4978715"/>
                </a:lnTo>
                <a:lnTo>
                  <a:pt x="9896207" y="4994590"/>
                </a:lnTo>
                <a:lnTo>
                  <a:pt x="9820007" y="5032690"/>
                </a:lnTo>
                <a:lnTo>
                  <a:pt x="9783495" y="5051740"/>
                </a:lnTo>
                <a:lnTo>
                  <a:pt x="9742219" y="5067615"/>
                </a:lnTo>
                <a:lnTo>
                  <a:pt x="9696181" y="5081903"/>
                </a:lnTo>
                <a:lnTo>
                  <a:pt x="9643795" y="5093015"/>
                </a:lnTo>
                <a:lnTo>
                  <a:pt x="9583469" y="5100953"/>
                </a:lnTo>
                <a:lnTo>
                  <a:pt x="9515207" y="5102540"/>
                </a:lnTo>
                <a:lnTo>
                  <a:pt x="9446945" y="5100953"/>
                </a:lnTo>
                <a:lnTo>
                  <a:pt x="9386619" y="5093015"/>
                </a:lnTo>
                <a:lnTo>
                  <a:pt x="9334231" y="5081903"/>
                </a:lnTo>
                <a:lnTo>
                  <a:pt x="9288195" y="5067615"/>
                </a:lnTo>
                <a:lnTo>
                  <a:pt x="9246919" y="5051740"/>
                </a:lnTo>
                <a:lnTo>
                  <a:pt x="9210407" y="5032690"/>
                </a:lnTo>
                <a:lnTo>
                  <a:pt x="9172307" y="5013640"/>
                </a:lnTo>
                <a:lnTo>
                  <a:pt x="9134207" y="4994590"/>
                </a:lnTo>
                <a:lnTo>
                  <a:pt x="9097695" y="4978715"/>
                </a:lnTo>
                <a:lnTo>
                  <a:pt x="9056419" y="4962840"/>
                </a:lnTo>
                <a:lnTo>
                  <a:pt x="9010381" y="4946965"/>
                </a:lnTo>
                <a:lnTo>
                  <a:pt x="8957995" y="4935853"/>
                </a:lnTo>
                <a:lnTo>
                  <a:pt x="8897669" y="4929503"/>
                </a:lnTo>
                <a:lnTo>
                  <a:pt x="8827819" y="4926328"/>
                </a:lnTo>
                <a:lnTo>
                  <a:pt x="8761145" y="4929503"/>
                </a:lnTo>
                <a:lnTo>
                  <a:pt x="8700819" y="4935853"/>
                </a:lnTo>
                <a:lnTo>
                  <a:pt x="8648431" y="4946965"/>
                </a:lnTo>
                <a:lnTo>
                  <a:pt x="8602395" y="4962840"/>
                </a:lnTo>
                <a:lnTo>
                  <a:pt x="8561119" y="4978715"/>
                </a:lnTo>
                <a:lnTo>
                  <a:pt x="8524607" y="4994590"/>
                </a:lnTo>
                <a:lnTo>
                  <a:pt x="8486507" y="5013640"/>
                </a:lnTo>
                <a:lnTo>
                  <a:pt x="8448407" y="5032690"/>
                </a:lnTo>
                <a:lnTo>
                  <a:pt x="8411895" y="5051740"/>
                </a:lnTo>
                <a:lnTo>
                  <a:pt x="8370620" y="5067615"/>
                </a:lnTo>
                <a:lnTo>
                  <a:pt x="8324582" y="5081903"/>
                </a:lnTo>
                <a:lnTo>
                  <a:pt x="8272195" y="5093015"/>
                </a:lnTo>
                <a:lnTo>
                  <a:pt x="8211870" y="5100953"/>
                </a:lnTo>
                <a:lnTo>
                  <a:pt x="8143607" y="5102540"/>
                </a:lnTo>
                <a:lnTo>
                  <a:pt x="8075345" y="5100953"/>
                </a:lnTo>
                <a:lnTo>
                  <a:pt x="8015020" y="5093015"/>
                </a:lnTo>
                <a:lnTo>
                  <a:pt x="7962632" y="5081903"/>
                </a:lnTo>
                <a:lnTo>
                  <a:pt x="7916595" y="5067615"/>
                </a:lnTo>
                <a:lnTo>
                  <a:pt x="7875320" y="5051740"/>
                </a:lnTo>
                <a:lnTo>
                  <a:pt x="7838807" y="5032690"/>
                </a:lnTo>
                <a:lnTo>
                  <a:pt x="7800707" y="5013640"/>
                </a:lnTo>
                <a:lnTo>
                  <a:pt x="7762607" y="4994590"/>
                </a:lnTo>
                <a:lnTo>
                  <a:pt x="7726095" y="4978715"/>
                </a:lnTo>
                <a:lnTo>
                  <a:pt x="7684820" y="4962840"/>
                </a:lnTo>
                <a:lnTo>
                  <a:pt x="7638782" y="4946965"/>
                </a:lnTo>
                <a:lnTo>
                  <a:pt x="7586395" y="4935853"/>
                </a:lnTo>
                <a:lnTo>
                  <a:pt x="7526070" y="4929503"/>
                </a:lnTo>
                <a:lnTo>
                  <a:pt x="7457807" y="4926328"/>
                </a:lnTo>
                <a:lnTo>
                  <a:pt x="7389545" y="4929503"/>
                </a:lnTo>
                <a:lnTo>
                  <a:pt x="7329220" y="4935853"/>
                </a:lnTo>
                <a:lnTo>
                  <a:pt x="7276832" y="4946965"/>
                </a:lnTo>
                <a:lnTo>
                  <a:pt x="7230795" y="4962840"/>
                </a:lnTo>
                <a:lnTo>
                  <a:pt x="7189520" y="4978715"/>
                </a:lnTo>
                <a:lnTo>
                  <a:pt x="7153007" y="4994590"/>
                </a:lnTo>
                <a:lnTo>
                  <a:pt x="7114907" y="5013640"/>
                </a:lnTo>
                <a:lnTo>
                  <a:pt x="7076807" y="5032690"/>
                </a:lnTo>
                <a:lnTo>
                  <a:pt x="7040295" y="5051740"/>
                </a:lnTo>
                <a:lnTo>
                  <a:pt x="6999020" y="5067615"/>
                </a:lnTo>
                <a:lnTo>
                  <a:pt x="6952982" y="5081903"/>
                </a:lnTo>
                <a:lnTo>
                  <a:pt x="6900595" y="5093015"/>
                </a:lnTo>
                <a:lnTo>
                  <a:pt x="6840270" y="5100953"/>
                </a:lnTo>
                <a:lnTo>
                  <a:pt x="6781798" y="5102313"/>
                </a:lnTo>
                <a:lnTo>
                  <a:pt x="6723326" y="5100953"/>
                </a:lnTo>
                <a:lnTo>
                  <a:pt x="6663001" y="5093015"/>
                </a:lnTo>
                <a:lnTo>
                  <a:pt x="6610613" y="5081903"/>
                </a:lnTo>
                <a:lnTo>
                  <a:pt x="6564576" y="5067615"/>
                </a:lnTo>
                <a:lnTo>
                  <a:pt x="6523301" y="5051740"/>
                </a:lnTo>
                <a:lnTo>
                  <a:pt x="6486788" y="5032690"/>
                </a:lnTo>
                <a:lnTo>
                  <a:pt x="6448688" y="5013640"/>
                </a:lnTo>
                <a:lnTo>
                  <a:pt x="6410588" y="4994590"/>
                </a:lnTo>
                <a:lnTo>
                  <a:pt x="6374076" y="4978715"/>
                </a:lnTo>
                <a:lnTo>
                  <a:pt x="6332801" y="4962840"/>
                </a:lnTo>
                <a:lnTo>
                  <a:pt x="6286763" y="4946965"/>
                </a:lnTo>
                <a:lnTo>
                  <a:pt x="6234376" y="4935853"/>
                </a:lnTo>
                <a:lnTo>
                  <a:pt x="6174051" y="4929503"/>
                </a:lnTo>
                <a:lnTo>
                  <a:pt x="6105788" y="4926328"/>
                </a:lnTo>
                <a:lnTo>
                  <a:pt x="6095998" y="4926783"/>
                </a:lnTo>
                <a:lnTo>
                  <a:pt x="6086208" y="4926328"/>
                </a:lnTo>
                <a:lnTo>
                  <a:pt x="6017946" y="4929503"/>
                </a:lnTo>
                <a:lnTo>
                  <a:pt x="5957620" y="4935853"/>
                </a:lnTo>
                <a:lnTo>
                  <a:pt x="5905233" y="4946965"/>
                </a:lnTo>
                <a:lnTo>
                  <a:pt x="5859195" y="4962840"/>
                </a:lnTo>
                <a:lnTo>
                  <a:pt x="5817920" y="4978715"/>
                </a:lnTo>
                <a:lnTo>
                  <a:pt x="5781407" y="4994590"/>
                </a:lnTo>
                <a:lnTo>
                  <a:pt x="5743307" y="5013640"/>
                </a:lnTo>
                <a:lnTo>
                  <a:pt x="5705208" y="5032690"/>
                </a:lnTo>
                <a:lnTo>
                  <a:pt x="5668695" y="5051740"/>
                </a:lnTo>
                <a:lnTo>
                  <a:pt x="5627420" y="5067615"/>
                </a:lnTo>
                <a:lnTo>
                  <a:pt x="5581382" y="5081903"/>
                </a:lnTo>
                <a:lnTo>
                  <a:pt x="5528995" y="5093015"/>
                </a:lnTo>
                <a:lnTo>
                  <a:pt x="5468670" y="5100953"/>
                </a:lnTo>
                <a:lnTo>
                  <a:pt x="5410198" y="5102313"/>
                </a:lnTo>
                <a:lnTo>
                  <a:pt x="5351726" y="5100953"/>
                </a:lnTo>
                <a:lnTo>
                  <a:pt x="5291400" y="5093015"/>
                </a:lnTo>
                <a:lnTo>
                  <a:pt x="5239013" y="5081903"/>
                </a:lnTo>
                <a:lnTo>
                  <a:pt x="5192976" y="5067615"/>
                </a:lnTo>
                <a:lnTo>
                  <a:pt x="5151700" y="5051740"/>
                </a:lnTo>
                <a:lnTo>
                  <a:pt x="5115188" y="5032690"/>
                </a:lnTo>
                <a:lnTo>
                  <a:pt x="5077089" y="5013640"/>
                </a:lnTo>
                <a:lnTo>
                  <a:pt x="5038988" y="4994590"/>
                </a:lnTo>
                <a:lnTo>
                  <a:pt x="5002476" y="4978715"/>
                </a:lnTo>
                <a:lnTo>
                  <a:pt x="4961200" y="4962840"/>
                </a:lnTo>
                <a:lnTo>
                  <a:pt x="4915164" y="4946965"/>
                </a:lnTo>
                <a:lnTo>
                  <a:pt x="4862776" y="4935853"/>
                </a:lnTo>
                <a:lnTo>
                  <a:pt x="4802452" y="4929503"/>
                </a:lnTo>
                <a:lnTo>
                  <a:pt x="4734188" y="4926328"/>
                </a:lnTo>
                <a:lnTo>
                  <a:pt x="4665927" y="4929503"/>
                </a:lnTo>
                <a:lnTo>
                  <a:pt x="4605601" y="4935853"/>
                </a:lnTo>
                <a:lnTo>
                  <a:pt x="4553214" y="4946965"/>
                </a:lnTo>
                <a:lnTo>
                  <a:pt x="4507176" y="4962840"/>
                </a:lnTo>
                <a:lnTo>
                  <a:pt x="4465901" y="4978715"/>
                </a:lnTo>
                <a:lnTo>
                  <a:pt x="4429388" y="4994590"/>
                </a:lnTo>
                <a:lnTo>
                  <a:pt x="4353188" y="5032690"/>
                </a:lnTo>
                <a:lnTo>
                  <a:pt x="4316676" y="5051740"/>
                </a:lnTo>
                <a:lnTo>
                  <a:pt x="4275401" y="5067615"/>
                </a:lnTo>
                <a:lnTo>
                  <a:pt x="4229363" y="5081903"/>
                </a:lnTo>
                <a:lnTo>
                  <a:pt x="4176976" y="5093015"/>
                </a:lnTo>
                <a:lnTo>
                  <a:pt x="4116651" y="5100953"/>
                </a:lnTo>
                <a:lnTo>
                  <a:pt x="4048388" y="5102540"/>
                </a:lnTo>
                <a:lnTo>
                  <a:pt x="3980126" y="5100953"/>
                </a:lnTo>
                <a:lnTo>
                  <a:pt x="3919801" y="5093015"/>
                </a:lnTo>
                <a:lnTo>
                  <a:pt x="3867413" y="5081903"/>
                </a:lnTo>
                <a:lnTo>
                  <a:pt x="3821376" y="5067615"/>
                </a:lnTo>
                <a:lnTo>
                  <a:pt x="3780101" y="5051740"/>
                </a:lnTo>
                <a:lnTo>
                  <a:pt x="3743588" y="5032690"/>
                </a:lnTo>
                <a:lnTo>
                  <a:pt x="3705488" y="5013640"/>
                </a:lnTo>
                <a:lnTo>
                  <a:pt x="3667388" y="4994590"/>
                </a:lnTo>
                <a:lnTo>
                  <a:pt x="3630876" y="4978715"/>
                </a:lnTo>
                <a:lnTo>
                  <a:pt x="3589601" y="4962840"/>
                </a:lnTo>
                <a:lnTo>
                  <a:pt x="3543563" y="4946965"/>
                </a:lnTo>
                <a:lnTo>
                  <a:pt x="3491176" y="4935853"/>
                </a:lnTo>
                <a:lnTo>
                  <a:pt x="3430851" y="4929503"/>
                </a:lnTo>
                <a:lnTo>
                  <a:pt x="3361001" y="4926328"/>
                </a:lnTo>
                <a:lnTo>
                  <a:pt x="3294326" y="4929503"/>
                </a:lnTo>
                <a:lnTo>
                  <a:pt x="3234001" y="4935853"/>
                </a:lnTo>
                <a:lnTo>
                  <a:pt x="3181613" y="4946965"/>
                </a:lnTo>
                <a:lnTo>
                  <a:pt x="3135576" y="4962840"/>
                </a:lnTo>
                <a:lnTo>
                  <a:pt x="3094301" y="4978715"/>
                </a:lnTo>
                <a:lnTo>
                  <a:pt x="3057788" y="4994590"/>
                </a:lnTo>
                <a:lnTo>
                  <a:pt x="3019688" y="5013640"/>
                </a:lnTo>
                <a:lnTo>
                  <a:pt x="2981588" y="5032690"/>
                </a:lnTo>
                <a:lnTo>
                  <a:pt x="2945076" y="5051740"/>
                </a:lnTo>
                <a:lnTo>
                  <a:pt x="2903801" y="5067615"/>
                </a:lnTo>
                <a:lnTo>
                  <a:pt x="2857763" y="5081903"/>
                </a:lnTo>
                <a:lnTo>
                  <a:pt x="2805376" y="5093015"/>
                </a:lnTo>
                <a:lnTo>
                  <a:pt x="2745051" y="5100953"/>
                </a:lnTo>
                <a:lnTo>
                  <a:pt x="2676788" y="5102540"/>
                </a:lnTo>
                <a:lnTo>
                  <a:pt x="2608526" y="5100953"/>
                </a:lnTo>
                <a:lnTo>
                  <a:pt x="2548201" y="5093015"/>
                </a:lnTo>
                <a:lnTo>
                  <a:pt x="2495813" y="5081903"/>
                </a:lnTo>
                <a:lnTo>
                  <a:pt x="2449776" y="5067615"/>
                </a:lnTo>
                <a:lnTo>
                  <a:pt x="2408501" y="5051740"/>
                </a:lnTo>
                <a:lnTo>
                  <a:pt x="2371988" y="5032690"/>
                </a:lnTo>
                <a:lnTo>
                  <a:pt x="2333888" y="5013640"/>
                </a:lnTo>
                <a:lnTo>
                  <a:pt x="2295788" y="4994590"/>
                </a:lnTo>
                <a:lnTo>
                  <a:pt x="2259276" y="4978715"/>
                </a:lnTo>
                <a:lnTo>
                  <a:pt x="2218001" y="4962840"/>
                </a:lnTo>
                <a:lnTo>
                  <a:pt x="2171963" y="4946965"/>
                </a:lnTo>
                <a:lnTo>
                  <a:pt x="2119576" y="4935853"/>
                </a:lnTo>
                <a:lnTo>
                  <a:pt x="2059251" y="4929503"/>
                </a:lnTo>
                <a:lnTo>
                  <a:pt x="1990988" y="4926328"/>
                </a:lnTo>
                <a:lnTo>
                  <a:pt x="1922726" y="4929503"/>
                </a:lnTo>
                <a:lnTo>
                  <a:pt x="1862401" y="4935853"/>
                </a:lnTo>
                <a:lnTo>
                  <a:pt x="1810013" y="4946965"/>
                </a:lnTo>
                <a:lnTo>
                  <a:pt x="1763976" y="4962840"/>
                </a:lnTo>
                <a:lnTo>
                  <a:pt x="1722701" y="4978715"/>
                </a:lnTo>
                <a:lnTo>
                  <a:pt x="1686188" y="4994590"/>
                </a:lnTo>
                <a:lnTo>
                  <a:pt x="1648088" y="5013640"/>
                </a:lnTo>
                <a:lnTo>
                  <a:pt x="1609988" y="5032690"/>
                </a:lnTo>
                <a:lnTo>
                  <a:pt x="1573476" y="5051740"/>
                </a:lnTo>
                <a:lnTo>
                  <a:pt x="1532201" y="5067615"/>
                </a:lnTo>
                <a:lnTo>
                  <a:pt x="1486163" y="5081903"/>
                </a:lnTo>
                <a:lnTo>
                  <a:pt x="1433776" y="5093015"/>
                </a:lnTo>
                <a:lnTo>
                  <a:pt x="1373451" y="5100953"/>
                </a:lnTo>
                <a:lnTo>
                  <a:pt x="1305188" y="5102540"/>
                </a:lnTo>
                <a:lnTo>
                  <a:pt x="1236926" y="5100953"/>
                </a:lnTo>
                <a:lnTo>
                  <a:pt x="1176601" y="5093015"/>
                </a:lnTo>
                <a:lnTo>
                  <a:pt x="1124213" y="5081903"/>
                </a:lnTo>
                <a:lnTo>
                  <a:pt x="1078176" y="5067615"/>
                </a:lnTo>
                <a:lnTo>
                  <a:pt x="1036901" y="5051740"/>
                </a:lnTo>
                <a:lnTo>
                  <a:pt x="1000388" y="5032690"/>
                </a:lnTo>
                <a:lnTo>
                  <a:pt x="962288" y="5013640"/>
                </a:lnTo>
                <a:lnTo>
                  <a:pt x="924188" y="4994590"/>
                </a:lnTo>
                <a:lnTo>
                  <a:pt x="887676" y="4978715"/>
                </a:lnTo>
                <a:lnTo>
                  <a:pt x="846401" y="4962840"/>
                </a:lnTo>
                <a:lnTo>
                  <a:pt x="800363" y="4946965"/>
                </a:lnTo>
                <a:lnTo>
                  <a:pt x="747976" y="4935853"/>
                </a:lnTo>
                <a:lnTo>
                  <a:pt x="687651" y="4929503"/>
                </a:lnTo>
                <a:lnTo>
                  <a:pt x="619388" y="4926328"/>
                </a:lnTo>
                <a:lnTo>
                  <a:pt x="551126" y="4929503"/>
                </a:lnTo>
                <a:lnTo>
                  <a:pt x="490801" y="4935853"/>
                </a:lnTo>
                <a:lnTo>
                  <a:pt x="438413" y="4946965"/>
                </a:lnTo>
                <a:lnTo>
                  <a:pt x="392376" y="4962840"/>
                </a:lnTo>
                <a:lnTo>
                  <a:pt x="351101" y="4978715"/>
                </a:lnTo>
                <a:lnTo>
                  <a:pt x="314588" y="4994590"/>
                </a:lnTo>
                <a:lnTo>
                  <a:pt x="276488" y="5013640"/>
                </a:lnTo>
                <a:lnTo>
                  <a:pt x="238388" y="5032690"/>
                </a:lnTo>
                <a:lnTo>
                  <a:pt x="201876" y="5051740"/>
                </a:lnTo>
                <a:lnTo>
                  <a:pt x="160601" y="5067615"/>
                </a:lnTo>
                <a:lnTo>
                  <a:pt x="114563" y="5081903"/>
                </a:lnTo>
                <a:lnTo>
                  <a:pt x="62176" y="5093015"/>
                </a:lnTo>
                <a:lnTo>
                  <a:pt x="1851" y="5100953"/>
                </a:lnTo>
                <a:lnTo>
                  <a:pt x="0" y="5100996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98C1887B-FB03-4296-8352-8CFA0080FC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4926330"/>
            <a:ext cx="9143997" cy="320591"/>
          </a:xfrm>
          <a:custGeom>
            <a:avLst/>
            <a:gdLst>
              <a:gd name="connsiteX0" fmla="*/ 619389 w 12191996"/>
              <a:gd name="connsiteY0" fmla="*/ 0 h 320591"/>
              <a:gd name="connsiteX1" fmla="*/ 687652 w 12191996"/>
              <a:gd name="connsiteY1" fmla="*/ 3175 h 320591"/>
              <a:gd name="connsiteX2" fmla="*/ 747977 w 12191996"/>
              <a:gd name="connsiteY2" fmla="*/ 9525 h 320591"/>
              <a:gd name="connsiteX3" fmla="*/ 800364 w 12191996"/>
              <a:gd name="connsiteY3" fmla="*/ 20637 h 320591"/>
              <a:gd name="connsiteX4" fmla="*/ 846402 w 12191996"/>
              <a:gd name="connsiteY4" fmla="*/ 36512 h 320591"/>
              <a:gd name="connsiteX5" fmla="*/ 887677 w 12191996"/>
              <a:gd name="connsiteY5" fmla="*/ 52387 h 320591"/>
              <a:gd name="connsiteX6" fmla="*/ 924189 w 12191996"/>
              <a:gd name="connsiteY6" fmla="*/ 68262 h 320591"/>
              <a:gd name="connsiteX7" fmla="*/ 962289 w 12191996"/>
              <a:gd name="connsiteY7" fmla="*/ 87312 h 320591"/>
              <a:gd name="connsiteX8" fmla="*/ 1000389 w 12191996"/>
              <a:gd name="connsiteY8" fmla="*/ 106362 h 320591"/>
              <a:gd name="connsiteX9" fmla="*/ 1036902 w 12191996"/>
              <a:gd name="connsiteY9" fmla="*/ 125412 h 320591"/>
              <a:gd name="connsiteX10" fmla="*/ 1078177 w 12191996"/>
              <a:gd name="connsiteY10" fmla="*/ 141287 h 320591"/>
              <a:gd name="connsiteX11" fmla="*/ 1124214 w 12191996"/>
              <a:gd name="connsiteY11" fmla="*/ 155575 h 320591"/>
              <a:gd name="connsiteX12" fmla="*/ 1176602 w 12191996"/>
              <a:gd name="connsiteY12" fmla="*/ 166687 h 320591"/>
              <a:gd name="connsiteX13" fmla="*/ 1236927 w 12191996"/>
              <a:gd name="connsiteY13" fmla="*/ 174625 h 320591"/>
              <a:gd name="connsiteX14" fmla="*/ 1305189 w 12191996"/>
              <a:gd name="connsiteY14" fmla="*/ 176212 h 320591"/>
              <a:gd name="connsiteX15" fmla="*/ 1373452 w 12191996"/>
              <a:gd name="connsiteY15" fmla="*/ 174625 h 320591"/>
              <a:gd name="connsiteX16" fmla="*/ 1433777 w 12191996"/>
              <a:gd name="connsiteY16" fmla="*/ 166687 h 320591"/>
              <a:gd name="connsiteX17" fmla="*/ 1486164 w 12191996"/>
              <a:gd name="connsiteY17" fmla="*/ 155575 h 320591"/>
              <a:gd name="connsiteX18" fmla="*/ 1532202 w 12191996"/>
              <a:gd name="connsiteY18" fmla="*/ 141287 h 320591"/>
              <a:gd name="connsiteX19" fmla="*/ 1573477 w 12191996"/>
              <a:gd name="connsiteY19" fmla="*/ 125412 h 320591"/>
              <a:gd name="connsiteX20" fmla="*/ 1609989 w 12191996"/>
              <a:gd name="connsiteY20" fmla="*/ 106362 h 320591"/>
              <a:gd name="connsiteX21" fmla="*/ 1648089 w 12191996"/>
              <a:gd name="connsiteY21" fmla="*/ 87312 h 320591"/>
              <a:gd name="connsiteX22" fmla="*/ 1686189 w 12191996"/>
              <a:gd name="connsiteY22" fmla="*/ 68262 h 320591"/>
              <a:gd name="connsiteX23" fmla="*/ 1722702 w 12191996"/>
              <a:gd name="connsiteY23" fmla="*/ 52387 h 320591"/>
              <a:gd name="connsiteX24" fmla="*/ 1763977 w 12191996"/>
              <a:gd name="connsiteY24" fmla="*/ 36512 h 320591"/>
              <a:gd name="connsiteX25" fmla="*/ 1810014 w 12191996"/>
              <a:gd name="connsiteY25" fmla="*/ 20637 h 320591"/>
              <a:gd name="connsiteX26" fmla="*/ 1862402 w 12191996"/>
              <a:gd name="connsiteY26" fmla="*/ 9525 h 320591"/>
              <a:gd name="connsiteX27" fmla="*/ 1922727 w 12191996"/>
              <a:gd name="connsiteY27" fmla="*/ 3175 h 320591"/>
              <a:gd name="connsiteX28" fmla="*/ 1990989 w 12191996"/>
              <a:gd name="connsiteY28" fmla="*/ 0 h 320591"/>
              <a:gd name="connsiteX29" fmla="*/ 2059252 w 12191996"/>
              <a:gd name="connsiteY29" fmla="*/ 3175 h 320591"/>
              <a:gd name="connsiteX30" fmla="*/ 2119577 w 12191996"/>
              <a:gd name="connsiteY30" fmla="*/ 9525 h 320591"/>
              <a:gd name="connsiteX31" fmla="*/ 2171964 w 12191996"/>
              <a:gd name="connsiteY31" fmla="*/ 20637 h 320591"/>
              <a:gd name="connsiteX32" fmla="*/ 2218002 w 12191996"/>
              <a:gd name="connsiteY32" fmla="*/ 36512 h 320591"/>
              <a:gd name="connsiteX33" fmla="*/ 2259277 w 12191996"/>
              <a:gd name="connsiteY33" fmla="*/ 52387 h 320591"/>
              <a:gd name="connsiteX34" fmla="*/ 2295789 w 12191996"/>
              <a:gd name="connsiteY34" fmla="*/ 68262 h 320591"/>
              <a:gd name="connsiteX35" fmla="*/ 2333889 w 12191996"/>
              <a:gd name="connsiteY35" fmla="*/ 87312 h 320591"/>
              <a:gd name="connsiteX36" fmla="*/ 2371989 w 12191996"/>
              <a:gd name="connsiteY36" fmla="*/ 106362 h 320591"/>
              <a:gd name="connsiteX37" fmla="*/ 2408502 w 12191996"/>
              <a:gd name="connsiteY37" fmla="*/ 125412 h 320591"/>
              <a:gd name="connsiteX38" fmla="*/ 2449777 w 12191996"/>
              <a:gd name="connsiteY38" fmla="*/ 141287 h 320591"/>
              <a:gd name="connsiteX39" fmla="*/ 2495814 w 12191996"/>
              <a:gd name="connsiteY39" fmla="*/ 155575 h 320591"/>
              <a:gd name="connsiteX40" fmla="*/ 2548202 w 12191996"/>
              <a:gd name="connsiteY40" fmla="*/ 166687 h 320591"/>
              <a:gd name="connsiteX41" fmla="*/ 2608527 w 12191996"/>
              <a:gd name="connsiteY41" fmla="*/ 174625 h 320591"/>
              <a:gd name="connsiteX42" fmla="*/ 2676789 w 12191996"/>
              <a:gd name="connsiteY42" fmla="*/ 176212 h 320591"/>
              <a:gd name="connsiteX43" fmla="*/ 2745052 w 12191996"/>
              <a:gd name="connsiteY43" fmla="*/ 174625 h 320591"/>
              <a:gd name="connsiteX44" fmla="*/ 2805377 w 12191996"/>
              <a:gd name="connsiteY44" fmla="*/ 166687 h 320591"/>
              <a:gd name="connsiteX45" fmla="*/ 2857764 w 12191996"/>
              <a:gd name="connsiteY45" fmla="*/ 155575 h 320591"/>
              <a:gd name="connsiteX46" fmla="*/ 2903802 w 12191996"/>
              <a:gd name="connsiteY46" fmla="*/ 141287 h 320591"/>
              <a:gd name="connsiteX47" fmla="*/ 2945077 w 12191996"/>
              <a:gd name="connsiteY47" fmla="*/ 125412 h 320591"/>
              <a:gd name="connsiteX48" fmla="*/ 2981589 w 12191996"/>
              <a:gd name="connsiteY48" fmla="*/ 106362 h 320591"/>
              <a:gd name="connsiteX49" fmla="*/ 3019689 w 12191996"/>
              <a:gd name="connsiteY49" fmla="*/ 87312 h 320591"/>
              <a:gd name="connsiteX50" fmla="*/ 3057789 w 12191996"/>
              <a:gd name="connsiteY50" fmla="*/ 68262 h 320591"/>
              <a:gd name="connsiteX51" fmla="*/ 3094302 w 12191996"/>
              <a:gd name="connsiteY51" fmla="*/ 52387 h 320591"/>
              <a:gd name="connsiteX52" fmla="*/ 3135577 w 12191996"/>
              <a:gd name="connsiteY52" fmla="*/ 36512 h 320591"/>
              <a:gd name="connsiteX53" fmla="*/ 3181614 w 12191996"/>
              <a:gd name="connsiteY53" fmla="*/ 20637 h 320591"/>
              <a:gd name="connsiteX54" fmla="*/ 3234002 w 12191996"/>
              <a:gd name="connsiteY54" fmla="*/ 9525 h 320591"/>
              <a:gd name="connsiteX55" fmla="*/ 3294327 w 12191996"/>
              <a:gd name="connsiteY55" fmla="*/ 3175 h 320591"/>
              <a:gd name="connsiteX56" fmla="*/ 3361002 w 12191996"/>
              <a:gd name="connsiteY56" fmla="*/ 0 h 320591"/>
              <a:gd name="connsiteX57" fmla="*/ 3430852 w 12191996"/>
              <a:gd name="connsiteY57" fmla="*/ 3175 h 320591"/>
              <a:gd name="connsiteX58" fmla="*/ 3491177 w 12191996"/>
              <a:gd name="connsiteY58" fmla="*/ 9525 h 320591"/>
              <a:gd name="connsiteX59" fmla="*/ 3543564 w 12191996"/>
              <a:gd name="connsiteY59" fmla="*/ 20637 h 320591"/>
              <a:gd name="connsiteX60" fmla="*/ 3589602 w 12191996"/>
              <a:gd name="connsiteY60" fmla="*/ 36512 h 320591"/>
              <a:gd name="connsiteX61" fmla="*/ 3630877 w 12191996"/>
              <a:gd name="connsiteY61" fmla="*/ 52387 h 320591"/>
              <a:gd name="connsiteX62" fmla="*/ 3667389 w 12191996"/>
              <a:gd name="connsiteY62" fmla="*/ 68262 h 320591"/>
              <a:gd name="connsiteX63" fmla="*/ 3705489 w 12191996"/>
              <a:gd name="connsiteY63" fmla="*/ 87312 h 320591"/>
              <a:gd name="connsiteX64" fmla="*/ 3743589 w 12191996"/>
              <a:gd name="connsiteY64" fmla="*/ 106362 h 320591"/>
              <a:gd name="connsiteX65" fmla="*/ 3780102 w 12191996"/>
              <a:gd name="connsiteY65" fmla="*/ 125412 h 320591"/>
              <a:gd name="connsiteX66" fmla="*/ 3821377 w 12191996"/>
              <a:gd name="connsiteY66" fmla="*/ 141287 h 320591"/>
              <a:gd name="connsiteX67" fmla="*/ 3867414 w 12191996"/>
              <a:gd name="connsiteY67" fmla="*/ 155575 h 320591"/>
              <a:gd name="connsiteX68" fmla="*/ 3919802 w 12191996"/>
              <a:gd name="connsiteY68" fmla="*/ 166687 h 320591"/>
              <a:gd name="connsiteX69" fmla="*/ 3980127 w 12191996"/>
              <a:gd name="connsiteY69" fmla="*/ 174625 h 320591"/>
              <a:gd name="connsiteX70" fmla="*/ 4048389 w 12191996"/>
              <a:gd name="connsiteY70" fmla="*/ 176212 h 320591"/>
              <a:gd name="connsiteX71" fmla="*/ 4116652 w 12191996"/>
              <a:gd name="connsiteY71" fmla="*/ 174625 h 320591"/>
              <a:gd name="connsiteX72" fmla="*/ 4176977 w 12191996"/>
              <a:gd name="connsiteY72" fmla="*/ 166687 h 320591"/>
              <a:gd name="connsiteX73" fmla="*/ 4229364 w 12191996"/>
              <a:gd name="connsiteY73" fmla="*/ 155575 h 320591"/>
              <a:gd name="connsiteX74" fmla="*/ 4275402 w 12191996"/>
              <a:gd name="connsiteY74" fmla="*/ 141287 h 320591"/>
              <a:gd name="connsiteX75" fmla="*/ 4316677 w 12191996"/>
              <a:gd name="connsiteY75" fmla="*/ 125412 h 320591"/>
              <a:gd name="connsiteX76" fmla="*/ 4353189 w 12191996"/>
              <a:gd name="connsiteY76" fmla="*/ 106362 h 320591"/>
              <a:gd name="connsiteX77" fmla="*/ 4429389 w 12191996"/>
              <a:gd name="connsiteY77" fmla="*/ 68262 h 320591"/>
              <a:gd name="connsiteX78" fmla="*/ 4465902 w 12191996"/>
              <a:gd name="connsiteY78" fmla="*/ 52387 h 320591"/>
              <a:gd name="connsiteX79" fmla="*/ 4507177 w 12191996"/>
              <a:gd name="connsiteY79" fmla="*/ 36512 h 320591"/>
              <a:gd name="connsiteX80" fmla="*/ 4553215 w 12191996"/>
              <a:gd name="connsiteY80" fmla="*/ 20637 h 320591"/>
              <a:gd name="connsiteX81" fmla="*/ 4605602 w 12191996"/>
              <a:gd name="connsiteY81" fmla="*/ 9525 h 320591"/>
              <a:gd name="connsiteX82" fmla="*/ 4665928 w 12191996"/>
              <a:gd name="connsiteY82" fmla="*/ 3175 h 320591"/>
              <a:gd name="connsiteX83" fmla="*/ 4734189 w 12191996"/>
              <a:gd name="connsiteY83" fmla="*/ 0 h 320591"/>
              <a:gd name="connsiteX84" fmla="*/ 4802453 w 12191996"/>
              <a:gd name="connsiteY84" fmla="*/ 3175 h 320591"/>
              <a:gd name="connsiteX85" fmla="*/ 4862777 w 12191996"/>
              <a:gd name="connsiteY85" fmla="*/ 9525 h 320591"/>
              <a:gd name="connsiteX86" fmla="*/ 4915165 w 12191996"/>
              <a:gd name="connsiteY86" fmla="*/ 20637 h 320591"/>
              <a:gd name="connsiteX87" fmla="*/ 4961201 w 12191996"/>
              <a:gd name="connsiteY87" fmla="*/ 36512 h 320591"/>
              <a:gd name="connsiteX88" fmla="*/ 5002477 w 12191996"/>
              <a:gd name="connsiteY88" fmla="*/ 52387 h 320591"/>
              <a:gd name="connsiteX89" fmla="*/ 5038989 w 12191996"/>
              <a:gd name="connsiteY89" fmla="*/ 68262 h 320591"/>
              <a:gd name="connsiteX90" fmla="*/ 5077090 w 12191996"/>
              <a:gd name="connsiteY90" fmla="*/ 87312 h 320591"/>
              <a:gd name="connsiteX91" fmla="*/ 5115189 w 12191996"/>
              <a:gd name="connsiteY91" fmla="*/ 106362 h 320591"/>
              <a:gd name="connsiteX92" fmla="*/ 5151701 w 12191996"/>
              <a:gd name="connsiteY92" fmla="*/ 125412 h 320591"/>
              <a:gd name="connsiteX93" fmla="*/ 5192977 w 12191996"/>
              <a:gd name="connsiteY93" fmla="*/ 141287 h 320591"/>
              <a:gd name="connsiteX94" fmla="*/ 5239014 w 12191996"/>
              <a:gd name="connsiteY94" fmla="*/ 155575 h 320591"/>
              <a:gd name="connsiteX95" fmla="*/ 5291401 w 12191996"/>
              <a:gd name="connsiteY95" fmla="*/ 166687 h 320591"/>
              <a:gd name="connsiteX96" fmla="*/ 5351727 w 12191996"/>
              <a:gd name="connsiteY96" fmla="*/ 174625 h 320591"/>
              <a:gd name="connsiteX97" fmla="*/ 5410199 w 12191996"/>
              <a:gd name="connsiteY97" fmla="*/ 175985 h 320591"/>
              <a:gd name="connsiteX98" fmla="*/ 5468671 w 12191996"/>
              <a:gd name="connsiteY98" fmla="*/ 174625 h 320591"/>
              <a:gd name="connsiteX99" fmla="*/ 5528996 w 12191996"/>
              <a:gd name="connsiteY99" fmla="*/ 166687 h 320591"/>
              <a:gd name="connsiteX100" fmla="*/ 5581383 w 12191996"/>
              <a:gd name="connsiteY100" fmla="*/ 155575 h 320591"/>
              <a:gd name="connsiteX101" fmla="*/ 5627421 w 12191996"/>
              <a:gd name="connsiteY101" fmla="*/ 141287 h 320591"/>
              <a:gd name="connsiteX102" fmla="*/ 5668696 w 12191996"/>
              <a:gd name="connsiteY102" fmla="*/ 125412 h 320591"/>
              <a:gd name="connsiteX103" fmla="*/ 5705209 w 12191996"/>
              <a:gd name="connsiteY103" fmla="*/ 106362 h 320591"/>
              <a:gd name="connsiteX104" fmla="*/ 5743308 w 12191996"/>
              <a:gd name="connsiteY104" fmla="*/ 87312 h 320591"/>
              <a:gd name="connsiteX105" fmla="*/ 5781408 w 12191996"/>
              <a:gd name="connsiteY105" fmla="*/ 68262 h 320591"/>
              <a:gd name="connsiteX106" fmla="*/ 5817921 w 12191996"/>
              <a:gd name="connsiteY106" fmla="*/ 52387 h 320591"/>
              <a:gd name="connsiteX107" fmla="*/ 5859196 w 12191996"/>
              <a:gd name="connsiteY107" fmla="*/ 36512 h 320591"/>
              <a:gd name="connsiteX108" fmla="*/ 5905234 w 12191996"/>
              <a:gd name="connsiteY108" fmla="*/ 20637 h 320591"/>
              <a:gd name="connsiteX109" fmla="*/ 5957621 w 12191996"/>
              <a:gd name="connsiteY109" fmla="*/ 9525 h 320591"/>
              <a:gd name="connsiteX110" fmla="*/ 6017947 w 12191996"/>
              <a:gd name="connsiteY110" fmla="*/ 3175 h 320591"/>
              <a:gd name="connsiteX111" fmla="*/ 6086209 w 12191996"/>
              <a:gd name="connsiteY111" fmla="*/ 0 h 320591"/>
              <a:gd name="connsiteX112" fmla="*/ 6095999 w 12191996"/>
              <a:gd name="connsiteY112" fmla="*/ 455 h 320591"/>
              <a:gd name="connsiteX113" fmla="*/ 6105789 w 12191996"/>
              <a:gd name="connsiteY113" fmla="*/ 0 h 320591"/>
              <a:gd name="connsiteX114" fmla="*/ 6174052 w 12191996"/>
              <a:gd name="connsiteY114" fmla="*/ 3175 h 320591"/>
              <a:gd name="connsiteX115" fmla="*/ 6234377 w 12191996"/>
              <a:gd name="connsiteY115" fmla="*/ 9525 h 320591"/>
              <a:gd name="connsiteX116" fmla="*/ 6286764 w 12191996"/>
              <a:gd name="connsiteY116" fmla="*/ 20637 h 320591"/>
              <a:gd name="connsiteX117" fmla="*/ 6332802 w 12191996"/>
              <a:gd name="connsiteY117" fmla="*/ 36512 h 320591"/>
              <a:gd name="connsiteX118" fmla="*/ 6374077 w 12191996"/>
              <a:gd name="connsiteY118" fmla="*/ 52387 h 320591"/>
              <a:gd name="connsiteX119" fmla="*/ 6410589 w 12191996"/>
              <a:gd name="connsiteY119" fmla="*/ 68262 h 320591"/>
              <a:gd name="connsiteX120" fmla="*/ 6448689 w 12191996"/>
              <a:gd name="connsiteY120" fmla="*/ 87312 h 320591"/>
              <a:gd name="connsiteX121" fmla="*/ 6486789 w 12191996"/>
              <a:gd name="connsiteY121" fmla="*/ 106362 h 320591"/>
              <a:gd name="connsiteX122" fmla="*/ 6523302 w 12191996"/>
              <a:gd name="connsiteY122" fmla="*/ 125412 h 320591"/>
              <a:gd name="connsiteX123" fmla="*/ 6564577 w 12191996"/>
              <a:gd name="connsiteY123" fmla="*/ 141287 h 320591"/>
              <a:gd name="connsiteX124" fmla="*/ 6610614 w 12191996"/>
              <a:gd name="connsiteY124" fmla="*/ 155575 h 320591"/>
              <a:gd name="connsiteX125" fmla="*/ 6663002 w 12191996"/>
              <a:gd name="connsiteY125" fmla="*/ 166687 h 320591"/>
              <a:gd name="connsiteX126" fmla="*/ 6723327 w 12191996"/>
              <a:gd name="connsiteY126" fmla="*/ 174625 h 320591"/>
              <a:gd name="connsiteX127" fmla="*/ 6781799 w 12191996"/>
              <a:gd name="connsiteY127" fmla="*/ 175985 h 320591"/>
              <a:gd name="connsiteX128" fmla="*/ 6840271 w 12191996"/>
              <a:gd name="connsiteY128" fmla="*/ 174625 h 320591"/>
              <a:gd name="connsiteX129" fmla="*/ 6900596 w 12191996"/>
              <a:gd name="connsiteY129" fmla="*/ 166687 h 320591"/>
              <a:gd name="connsiteX130" fmla="*/ 6952983 w 12191996"/>
              <a:gd name="connsiteY130" fmla="*/ 155575 h 320591"/>
              <a:gd name="connsiteX131" fmla="*/ 6999021 w 12191996"/>
              <a:gd name="connsiteY131" fmla="*/ 141287 h 320591"/>
              <a:gd name="connsiteX132" fmla="*/ 7040296 w 12191996"/>
              <a:gd name="connsiteY132" fmla="*/ 125412 h 320591"/>
              <a:gd name="connsiteX133" fmla="*/ 7076808 w 12191996"/>
              <a:gd name="connsiteY133" fmla="*/ 106362 h 320591"/>
              <a:gd name="connsiteX134" fmla="*/ 7114908 w 12191996"/>
              <a:gd name="connsiteY134" fmla="*/ 87312 h 320591"/>
              <a:gd name="connsiteX135" fmla="*/ 7153008 w 12191996"/>
              <a:gd name="connsiteY135" fmla="*/ 68262 h 320591"/>
              <a:gd name="connsiteX136" fmla="*/ 7189521 w 12191996"/>
              <a:gd name="connsiteY136" fmla="*/ 52387 h 320591"/>
              <a:gd name="connsiteX137" fmla="*/ 7230796 w 12191996"/>
              <a:gd name="connsiteY137" fmla="*/ 36512 h 320591"/>
              <a:gd name="connsiteX138" fmla="*/ 7276833 w 12191996"/>
              <a:gd name="connsiteY138" fmla="*/ 20637 h 320591"/>
              <a:gd name="connsiteX139" fmla="*/ 7329221 w 12191996"/>
              <a:gd name="connsiteY139" fmla="*/ 9525 h 320591"/>
              <a:gd name="connsiteX140" fmla="*/ 7389546 w 12191996"/>
              <a:gd name="connsiteY140" fmla="*/ 3175 h 320591"/>
              <a:gd name="connsiteX141" fmla="*/ 7457808 w 12191996"/>
              <a:gd name="connsiteY141" fmla="*/ 0 h 320591"/>
              <a:gd name="connsiteX142" fmla="*/ 7526071 w 12191996"/>
              <a:gd name="connsiteY142" fmla="*/ 3175 h 320591"/>
              <a:gd name="connsiteX143" fmla="*/ 7586396 w 12191996"/>
              <a:gd name="connsiteY143" fmla="*/ 9525 h 320591"/>
              <a:gd name="connsiteX144" fmla="*/ 7638783 w 12191996"/>
              <a:gd name="connsiteY144" fmla="*/ 20637 h 320591"/>
              <a:gd name="connsiteX145" fmla="*/ 7684821 w 12191996"/>
              <a:gd name="connsiteY145" fmla="*/ 36512 h 320591"/>
              <a:gd name="connsiteX146" fmla="*/ 7726096 w 12191996"/>
              <a:gd name="connsiteY146" fmla="*/ 52387 h 320591"/>
              <a:gd name="connsiteX147" fmla="*/ 7762608 w 12191996"/>
              <a:gd name="connsiteY147" fmla="*/ 68262 h 320591"/>
              <a:gd name="connsiteX148" fmla="*/ 7800708 w 12191996"/>
              <a:gd name="connsiteY148" fmla="*/ 87312 h 320591"/>
              <a:gd name="connsiteX149" fmla="*/ 7838808 w 12191996"/>
              <a:gd name="connsiteY149" fmla="*/ 106362 h 320591"/>
              <a:gd name="connsiteX150" fmla="*/ 7875321 w 12191996"/>
              <a:gd name="connsiteY150" fmla="*/ 125412 h 320591"/>
              <a:gd name="connsiteX151" fmla="*/ 7916596 w 12191996"/>
              <a:gd name="connsiteY151" fmla="*/ 141287 h 320591"/>
              <a:gd name="connsiteX152" fmla="*/ 7962633 w 12191996"/>
              <a:gd name="connsiteY152" fmla="*/ 155575 h 320591"/>
              <a:gd name="connsiteX153" fmla="*/ 8015021 w 12191996"/>
              <a:gd name="connsiteY153" fmla="*/ 166687 h 320591"/>
              <a:gd name="connsiteX154" fmla="*/ 8075346 w 12191996"/>
              <a:gd name="connsiteY154" fmla="*/ 174625 h 320591"/>
              <a:gd name="connsiteX155" fmla="*/ 8143608 w 12191996"/>
              <a:gd name="connsiteY155" fmla="*/ 176212 h 320591"/>
              <a:gd name="connsiteX156" fmla="*/ 8211871 w 12191996"/>
              <a:gd name="connsiteY156" fmla="*/ 174625 h 320591"/>
              <a:gd name="connsiteX157" fmla="*/ 8272196 w 12191996"/>
              <a:gd name="connsiteY157" fmla="*/ 166687 h 320591"/>
              <a:gd name="connsiteX158" fmla="*/ 8324583 w 12191996"/>
              <a:gd name="connsiteY158" fmla="*/ 155575 h 320591"/>
              <a:gd name="connsiteX159" fmla="*/ 8370621 w 12191996"/>
              <a:gd name="connsiteY159" fmla="*/ 141287 h 320591"/>
              <a:gd name="connsiteX160" fmla="*/ 8411896 w 12191996"/>
              <a:gd name="connsiteY160" fmla="*/ 125412 h 320591"/>
              <a:gd name="connsiteX161" fmla="*/ 8448408 w 12191996"/>
              <a:gd name="connsiteY161" fmla="*/ 106362 h 320591"/>
              <a:gd name="connsiteX162" fmla="*/ 8486508 w 12191996"/>
              <a:gd name="connsiteY162" fmla="*/ 87312 h 320591"/>
              <a:gd name="connsiteX163" fmla="*/ 8524608 w 12191996"/>
              <a:gd name="connsiteY163" fmla="*/ 68262 h 320591"/>
              <a:gd name="connsiteX164" fmla="*/ 8561120 w 12191996"/>
              <a:gd name="connsiteY164" fmla="*/ 52387 h 320591"/>
              <a:gd name="connsiteX165" fmla="*/ 8602396 w 12191996"/>
              <a:gd name="connsiteY165" fmla="*/ 36512 h 320591"/>
              <a:gd name="connsiteX166" fmla="*/ 8648432 w 12191996"/>
              <a:gd name="connsiteY166" fmla="*/ 20637 h 320591"/>
              <a:gd name="connsiteX167" fmla="*/ 8700820 w 12191996"/>
              <a:gd name="connsiteY167" fmla="*/ 9525 h 320591"/>
              <a:gd name="connsiteX168" fmla="*/ 8761146 w 12191996"/>
              <a:gd name="connsiteY168" fmla="*/ 3175 h 320591"/>
              <a:gd name="connsiteX169" fmla="*/ 8827820 w 12191996"/>
              <a:gd name="connsiteY169" fmla="*/ 0 h 320591"/>
              <a:gd name="connsiteX170" fmla="*/ 8897670 w 12191996"/>
              <a:gd name="connsiteY170" fmla="*/ 3175 h 320591"/>
              <a:gd name="connsiteX171" fmla="*/ 8957996 w 12191996"/>
              <a:gd name="connsiteY171" fmla="*/ 9525 h 320591"/>
              <a:gd name="connsiteX172" fmla="*/ 9010382 w 12191996"/>
              <a:gd name="connsiteY172" fmla="*/ 20637 h 320591"/>
              <a:gd name="connsiteX173" fmla="*/ 9056420 w 12191996"/>
              <a:gd name="connsiteY173" fmla="*/ 36512 h 320591"/>
              <a:gd name="connsiteX174" fmla="*/ 9097696 w 12191996"/>
              <a:gd name="connsiteY174" fmla="*/ 52387 h 320591"/>
              <a:gd name="connsiteX175" fmla="*/ 9134208 w 12191996"/>
              <a:gd name="connsiteY175" fmla="*/ 68262 h 320591"/>
              <a:gd name="connsiteX176" fmla="*/ 9172308 w 12191996"/>
              <a:gd name="connsiteY176" fmla="*/ 87312 h 320591"/>
              <a:gd name="connsiteX177" fmla="*/ 9210408 w 12191996"/>
              <a:gd name="connsiteY177" fmla="*/ 106362 h 320591"/>
              <a:gd name="connsiteX178" fmla="*/ 9246920 w 12191996"/>
              <a:gd name="connsiteY178" fmla="*/ 125412 h 320591"/>
              <a:gd name="connsiteX179" fmla="*/ 9288196 w 12191996"/>
              <a:gd name="connsiteY179" fmla="*/ 141287 h 320591"/>
              <a:gd name="connsiteX180" fmla="*/ 9334232 w 12191996"/>
              <a:gd name="connsiteY180" fmla="*/ 155575 h 320591"/>
              <a:gd name="connsiteX181" fmla="*/ 9386620 w 12191996"/>
              <a:gd name="connsiteY181" fmla="*/ 166687 h 320591"/>
              <a:gd name="connsiteX182" fmla="*/ 9446946 w 12191996"/>
              <a:gd name="connsiteY182" fmla="*/ 174625 h 320591"/>
              <a:gd name="connsiteX183" fmla="*/ 9515208 w 12191996"/>
              <a:gd name="connsiteY183" fmla="*/ 176212 h 320591"/>
              <a:gd name="connsiteX184" fmla="*/ 9583470 w 12191996"/>
              <a:gd name="connsiteY184" fmla="*/ 174625 h 320591"/>
              <a:gd name="connsiteX185" fmla="*/ 9643796 w 12191996"/>
              <a:gd name="connsiteY185" fmla="*/ 166687 h 320591"/>
              <a:gd name="connsiteX186" fmla="*/ 9696182 w 12191996"/>
              <a:gd name="connsiteY186" fmla="*/ 155575 h 320591"/>
              <a:gd name="connsiteX187" fmla="*/ 9742220 w 12191996"/>
              <a:gd name="connsiteY187" fmla="*/ 141287 h 320591"/>
              <a:gd name="connsiteX188" fmla="*/ 9783496 w 12191996"/>
              <a:gd name="connsiteY188" fmla="*/ 125412 h 320591"/>
              <a:gd name="connsiteX189" fmla="*/ 9820008 w 12191996"/>
              <a:gd name="connsiteY189" fmla="*/ 106362 h 320591"/>
              <a:gd name="connsiteX190" fmla="*/ 9896208 w 12191996"/>
              <a:gd name="connsiteY190" fmla="*/ 68262 h 320591"/>
              <a:gd name="connsiteX191" fmla="*/ 9932720 w 12191996"/>
              <a:gd name="connsiteY191" fmla="*/ 52387 h 320591"/>
              <a:gd name="connsiteX192" fmla="*/ 9973996 w 12191996"/>
              <a:gd name="connsiteY192" fmla="*/ 36512 h 320591"/>
              <a:gd name="connsiteX193" fmla="*/ 10020032 w 12191996"/>
              <a:gd name="connsiteY193" fmla="*/ 20637 h 320591"/>
              <a:gd name="connsiteX194" fmla="*/ 10072420 w 12191996"/>
              <a:gd name="connsiteY194" fmla="*/ 9525 h 320591"/>
              <a:gd name="connsiteX195" fmla="*/ 10132746 w 12191996"/>
              <a:gd name="connsiteY195" fmla="*/ 3175 h 320591"/>
              <a:gd name="connsiteX196" fmla="*/ 10201008 w 12191996"/>
              <a:gd name="connsiteY196" fmla="*/ 0 h 320591"/>
              <a:gd name="connsiteX197" fmla="*/ 10269270 w 12191996"/>
              <a:gd name="connsiteY197" fmla="*/ 3175 h 320591"/>
              <a:gd name="connsiteX198" fmla="*/ 10329596 w 12191996"/>
              <a:gd name="connsiteY198" fmla="*/ 9525 h 320591"/>
              <a:gd name="connsiteX199" fmla="*/ 10381982 w 12191996"/>
              <a:gd name="connsiteY199" fmla="*/ 20637 h 320591"/>
              <a:gd name="connsiteX200" fmla="*/ 10428020 w 12191996"/>
              <a:gd name="connsiteY200" fmla="*/ 36512 h 320591"/>
              <a:gd name="connsiteX201" fmla="*/ 10469296 w 12191996"/>
              <a:gd name="connsiteY201" fmla="*/ 52387 h 320591"/>
              <a:gd name="connsiteX202" fmla="*/ 10505808 w 12191996"/>
              <a:gd name="connsiteY202" fmla="*/ 68262 h 320591"/>
              <a:gd name="connsiteX203" fmla="*/ 10543908 w 12191996"/>
              <a:gd name="connsiteY203" fmla="*/ 87312 h 320591"/>
              <a:gd name="connsiteX204" fmla="*/ 10582008 w 12191996"/>
              <a:gd name="connsiteY204" fmla="*/ 106362 h 320591"/>
              <a:gd name="connsiteX205" fmla="*/ 10618520 w 12191996"/>
              <a:gd name="connsiteY205" fmla="*/ 125412 h 320591"/>
              <a:gd name="connsiteX206" fmla="*/ 10659796 w 12191996"/>
              <a:gd name="connsiteY206" fmla="*/ 141287 h 320591"/>
              <a:gd name="connsiteX207" fmla="*/ 10705832 w 12191996"/>
              <a:gd name="connsiteY207" fmla="*/ 155575 h 320591"/>
              <a:gd name="connsiteX208" fmla="*/ 10758220 w 12191996"/>
              <a:gd name="connsiteY208" fmla="*/ 166687 h 320591"/>
              <a:gd name="connsiteX209" fmla="*/ 10818546 w 12191996"/>
              <a:gd name="connsiteY209" fmla="*/ 174625 h 320591"/>
              <a:gd name="connsiteX210" fmla="*/ 10886808 w 12191996"/>
              <a:gd name="connsiteY210" fmla="*/ 176212 h 320591"/>
              <a:gd name="connsiteX211" fmla="*/ 10955070 w 12191996"/>
              <a:gd name="connsiteY211" fmla="*/ 174625 h 320591"/>
              <a:gd name="connsiteX212" fmla="*/ 11015396 w 12191996"/>
              <a:gd name="connsiteY212" fmla="*/ 166687 h 320591"/>
              <a:gd name="connsiteX213" fmla="*/ 11067782 w 12191996"/>
              <a:gd name="connsiteY213" fmla="*/ 155575 h 320591"/>
              <a:gd name="connsiteX214" fmla="*/ 11113820 w 12191996"/>
              <a:gd name="connsiteY214" fmla="*/ 141287 h 320591"/>
              <a:gd name="connsiteX215" fmla="*/ 11155096 w 12191996"/>
              <a:gd name="connsiteY215" fmla="*/ 125412 h 320591"/>
              <a:gd name="connsiteX216" fmla="*/ 11191608 w 12191996"/>
              <a:gd name="connsiteY216" fmla="*/ 106362 h 320591"/>
              <a:gd name="connsiteX217" fmla="*/ 11229708 w 12191996"/>
              <a:gd name="connsiteY217" fmla="*/ 87312 h 320591"/>
              <a:gd name="connsiteX218" fmla="*/ 11267808 w 12191996"/>
              <a:gd name="connsiteY218" fmla="*/ 68262 h 320591"/>
              <a:gd name="connsiteX219" fmla="*/ 11304320 w 12191996"/>
              <a:gd name="connsiteY219" fmla="*/ 52387 h 320591"/>
              <a:gd name="connsiteX220" fmla="*/ 11345596 w 12191996"/>
              <a:gd name="connsiteY220" fmla="*/ 36512 h 320591"/>
              <a:gd name="connsiteX221" fmla="*/ 11391632 w 12191996"/>
              <a:gd name="connsiteY221" fmla="*/ 20637 h 320591"/>
              <a:gd name="connsiteX222" fmla="*/ 11444020 w 12191996"/>
              <a:gd name="connsiteY222" fmla="*/ 9525 h 320591"/>
              <a:gd name="connsiteX223" fmla="*/ 11504346 w 12191996"/>
              <a:gd name="connsiteY223" fmla="*/ 3175 h 320591"/>
              <a:gd name="connsiteX224" fmla="*/ 11572608 w 12191996"/>
              <a:gd name="connsiteY224" fmla="*/ 0 h 320591"/>
              <a:gd name="connsiteX225" fmla="*/ 11640870 w 12191996"/>
              <a:gd name="connsiteY225" fmla="*/ 3175 h 320591"/>
              <a:gd name="connsiteX226" fmla="*/ 11701196 w 12191996"/>
              <a:gd name="connsiteY226" fmla="*/ 9525 h 320591"/>
              <a:gd name="connsiteX227" fmla="*/ 11753582 w 12191996"/>
              <a:gd name="connsiteY227" fmla="*/ 20637 h 320591"/>
              <a:gd name="connsiteX228" fmla="*/ 11799620 w 12191996"/>
              <a:gd name="connsiteY228" fmla="*/ 36512 h 320591"/>
              <a:gd name="connsiteX229" fmla="*/ 11840896 w 12191996"/>
              <a:gd name="connsiteY229" fmla="*/ 52387 h 320591"/>
              <a:gd name="connsiteX230" fmla="*/ 11877408 w 12191996"/>
              <a:gd name="connsiteY230" fmla="*/ 68262 h 320591"/>
              <a:gd name="connsiteX231" fmla="*/ 11915508 w 12191996"/>
              <a:gd name="connsiteY231" fmla="*/ 87312 h 320591"/>
              <a:gd name="connsiteX232" fmla="*/ 11953608 w 12191996"/>
              <a:gd name="connsiteY232" fmla="*/ 106362 h 320591"/>
              <a:gd name="connsiteX233" fmla="*/ 11990120 w 12191996"/>
              <a:gd name="connsiteY233" fmla="*/ 125412 h 320591"/>
              <a:gd name="connsiteX234" fmla="*/ 12031396 w 12191996"/>
              <a:gd name="connsiteY234" fmla="*/ 141287 h 320591"/>
              <a:gd name="connsiteX235" fmla="*/ 12077432 w 12191996"/>
              <a:gd name="connsiteY235" fmla="*/ 155575 h 320591"/>
              <a:gd name="connsiteX236" fmla="*/ 12129820 w 12191996"/>
              <a:gd name="connsiteY236" fmla="*/ 166688 h 320591"/>
              <a:gd name="connsiteX237" fmla="*/ 12190146 w 12191996"/>
              <a:gd name="connsiteY237" fmla="*/ 174625 h 320591"/>
              <a:gd name="connsiteX238" fmla="*/ 12191996 w 12191996"/>
              <a:gd name="connsiteY238" fmla="*/ 174668 h 320591"/>
              <a:gd name="connsiteX239" fmla="*/ 12191996 w 12191996"/>
              <a:gd name="connsiteY239" fmla="*/ 319047 h 320591"/>
              <a:gd name="connsiteX240" fmla="*/ 12190146 w 12191996"/>
              <a:gd name="connsiteY240" fmla="*/ 319004 h 320591"/>
              <a:gd name="connsiteX241" fmla="*/ 12129820 w 12191996"/>
              <a:gd name="connsiteY241" fmla="*/ 311067 h 320591"/>
              <a:gd name="connsiteX242" fmla="*/ 12077432 w 12191996"/>
              <a:gd name="connsiteY242" fmla="*/ 299954 h 320591"/>
              <a:gd name="connsiteX243" fmla="*/ 12031396 w 12191996"/>
              <a:gd name="connsiteY243" fmla="*/ 285666 h 320591"/>
              <a:gd name="connsiteX244" fmla="*/ 11990120 w 12191996"/>
              <a:gd name="connsiteY244" fmla="*/ 269791 h 320591"/>
              <a:gd name="connsiteX245" fmla="*/ 11953608 w 12191996"/>
              <a:gd name="connsiteY245" fmla="*/ 250741 h 320591"/>
              <a:gd name="connsiteX246" fmla="*/ 11915508 w 12191996"/>
              <a:gd name="connsiteY246" fmla="*/ 231691 h 320591"/>
              <a:gd name="connsiteX247" fmla="*/ 11877408 w 12191996"/>
              <a:gd name="connsiteY247" fmla="*/ 212641 h 320591"/>
              <a:gd name="connsiteX248" fmla="*/ 11840896 w 12191996"/>
              <a:gd name="connsiteY248" fmla="*/ 196766 h 320591"/>
              <a:gd name="connsiteX249" fmla="*/ 11799620 w 12191996"/>
              <a:gd name="connsiteY249" fmla="*/ 180891 h 320591"/>
              <a:gd name="connsiteX250" fmla="*/ 11753582 w 12191996"/>
              <a:gd name="connsiteY250" fmla="*/ 165016 h 320591"/>
              <a:gd name="connsiteX251" fmla="*/ 11701196 w 12191996"/>
              <a:gd name="connsiteY251" fmla="*/ 153904 h 320591"/>
              <a:gd name="connsiteX252" fmla="*/ 11640870 w 12191996"/>
              <a:gd name="connsiteY252" fmla="*/ 147554 h 320591"/>
              <a:gd name="connsiteX253" fmla="*/ 11572608 w 12191996"/>
              <a:gd name="connsiteY253" fmla="*/ 144379 h 320591"/>
              <a:gd name="connsiteX254" fmla="*/ 11504346 w 12191996"/>
              <a:gd name="connsiteY254" fmla="*/ 147554 h 320591"/>
              <a:gd name="connsiteX255" fmla="*/ 11444020 w 12191996"/>
              <a:gd name="connsiteY255" fmla="*/ 153904 h 320591"/>
              <a:gd name="connsiteX256" fmla="*/ 11391632 w 12191996"/>
              <a:gd name="connsiteY256" fmla="*/ 165016 h 320591"/>
              <a:gd name="connsiteX257" fmla="*/ 11345596 w 12191996"/>
              <a:gd name="connsiteY257" fmla="*/ 180891 h 320591"/>
              <a:gd name="connsiteX258" fmla="*/ 11304320 w 12191996"/>
              <a:gd name="connsiteY258" fmla="*/ 196766 h 320591"/>
              <a:gd name="connsiteX259" fmla="*/ 11267808 w 12191996"/>
              <a:gd name="connsiteY259" fmla="*/ 212641 h 320591"/>
              <a:gd name="connsiteX260" fmla="*/ 11229708 w 12191996"/>
              <a:gd name="connsiteY260" fmla="*/ 231691 h 320591"/>
              <a:gd name="connsiteX261" fmla="*/ 11191608 w 12191996"/>
              <a:gd name="connsiteY261" fmla="*/ 250741 h 320591"/>
              <a:gd name="connsiteX262" fmla="*/ 11155096 w 12191996"/>
              <a:gd name="connsiteY262" fmla="*/ 269791 h 320591"/>
              <a:gd name="connsiteX263" fmla="*/ 11113820 w 12191996"/>
              <a:gd name="connsiteY263" fmla="*/ 285666 h 320591"/>
              <a:gd name="connsiteX264" fmla="*/ 11067782 w 12191996"/>
              <a:gd name="connsiteY264" fmla="*/ 299954 h 320591"/>
              <a:gd name="connsiteX265" fmla="*/ 11015396 w 12191996"/>
              <a:gd name="connsiteY265" fmla="*/ 311066 h 320591"/>
              <a:gd name="connsiteX266" fmla="*/ 10955070 w 12191996"/>
              <a:gd name="connsiteY266" fmla="*/ 319004 h 320591"/>
              <a:gd name="connsiteX267" fmla="*/ 10886808 w 12191996"/>
              <a:gd name="connsiteY267" fmla="*/ 320591 h 320591"/>
              <a:gd name="connsiteX268" fmla="*/ 10818546 w 12191996"/>
              <a:gd name="connsiteY268" fmla="*/ 319004 h 320591"/>
              <a:gd name="connsiteX269" fmla="*/ 10758220 w 12191996"/>
              <a:gd name="connsiteY269" fmla="*/ 311066 h 320591"/>
              <a:gd name="connsiteX270" fmla="*/ 10705832 w 12191996"/>
              <a:gd name="connsiteY270" fmla="*/ 299954 h 320591"/>
              <a:gd name="connsiteX271" fmla="*/ 10659796 w 12191996"/>
              <a:gd name="connsiteY271" fmla="*/ 285666 h 320591"/>
              <a:gd name="connsiteX272" fmla="*/ 10618520 w 12191996"/>
              <a:gd name="connsiteY272" fmla="*/ 269791 h 320591"/>
              <a:gd name="connsiteX273" fmla="*/ 10582008 w 12191996"/>
              <a:gd name="connsiteY273" fmla="*/ 250741 h 320591"/>
              <a:gd name="connsiteX274" fmla="*/ 10543908 w 12191996"/>
              <a:gd name="connsiteY274" fmla="*/ 231691 h 320591"/>
              <a:gd name="connsiteX275" fmla="*/ 10505808 w 12191996"/>
              <a:gd name="connsiteY275" fmla="*/ 212641 h 320591"/>
              <a:gd name="connsiteX276" fmla="*/ 10469296 w 12191996"/>
              <a:gd name="connsiteY276" fmla="*/ 196766 h 320591"/>
              <a:gd name="connsiteX277" fmla="*/ 10428020 w 12191996"/>
              <a:gd name="connsiteY277" fmla="*/ 180891 h 320591"/>
              <a:gd name="connsiteX278" fmla="*/ 10381982 w 12191996"/>
              <a:gd name="connsiteY278" fmla="*/ 165016 h 320591"/>
              <a:gd name="connsiteX279" fmla="*/ 10329596 w 12191996"/>
              <a:gd name="connsiteY279" fmla="*/ 153904 h 320591"/>
              <a:gd name="connsiteX280" fmla="*/ 10269270 w 12191996"/>
              <a:gd name="connsiteY280" fmla="*/ 147554 h 320591"/>
              <a:gd name="connsiteX281" fmla="*/ 10201008 w 12191996"/>
              <a:gd name="connsiteY281" fmla="*/ 144379 h 320591"/>
              <a:gd name="connsiteX282" fmla="*/ 10132746 w 12191996"/>
              <a:gd name="connsiteY282" fmla="*/ 147554 h 320591"/>
              <a:gd name="connsiteX283" fmla="*/ 10072420 w 12191996"/>
              <a:gd name="connsiteY283" fmla="*/ 153904 h 320591"/>
              <a:gd name="connsiteX284" fmla="*/ 10020032 w 12191996"/>
              <a:gd name="connsiteY284" fmla="*/ 165016 h 320591"/>
              <a:gd name="connsiteX285" fmla="*/ 9973996 w 12191996"/>
              <a:gd name="connsiteY285" fmla="*/ 180891 h 320591"/>
              <a:gd name="connsiteX286" fmla="*/ 9932720 w 12191996"/>
              <a:gd name="connsiteY286" fmla="*/ 196766 h 320591"/>
              <a:gd name="connsiteX287" fmla="*/ 9896208 w 12191996"/>
              <a:gd name="connsiteY287" fmla="*/ 212641 h 320591"/>
              <a:gd name="connsiteX288" fmla="*/ 9820008 w 12191996"/>
              <a:gd name="connsiteY288" fmla="*/ 250741 h 320591"/>
              <a:gd name="connsiteX289" fmla="*/ 9783496 w 12191996"/>
              <a:gd name="connsiteY289" fmla="*/ 269791 h 320591"/>
              <a:gd name="connsiteX290" fmla="*/ 9742220 w 12191996"/>
              <a:gd name="connsiteY290" fmla="*/ 285666 h 320591"/>
              <a:gd name="connsiteX291" fmla="*/ 9696182 w 12191996"/>
              <a:gd name="connsiteY291" fmla="*/ 299954 h 320591"/>
              <a:gd name="connsiteX292" fmla="*/ 9643796 w 12191996"/>
              <a:gd name="connsiteY292" fmla="*/ 311066 h 320591"/>
              <a:gd name="connsiteX293" fmla="*/ 9583470 w 12191996"/>
              <a:gd name="connsiteY293" fmla="*/ 319004 h 320591"/>
              <a:gd name="connsiteX294" fmla="*/ 9515208 w 12191996"/>
              <a:gd name="connsiteY294" fmla="*/ 320591 h 320591"/>
              <a:gd name="connsiteX295" fmla="*/ 9446946 w 12191996"/>
              <a:gd name="connsiteY295" fmla="*/ 319004 h 320591"/>
              <a:gd name="connsiteX296" fmla="*/ 9386620 w 12191996"/>
              <a:gd name="connsiteY296" fmla="*/ 311066 h 320591"/>
              <a:gd name="connsiteX297" fmla="*/ 9334232 w 12191996"/>
              <a:gd name="connsiteY297" fmla="*/ 299954 h 320591"/>
              <a:gd name="connsiteX298" fmla="*/ 9288196 w 12191996"/>
              <a:gd name="connsiteY298" fmla="*/ 285666 h 320591"/>
              <a:gd name="connsiteX299" fmla="*/ 9246920 w 12191996"/>
              <a:gd name="connsiteY299" fmla="*/ 269791 h 320591"/>
              <a:gd name="connsiteX300" fmla="*/ 9210408 w 12191996"/>
              <a:gd name="connsiteY300" fmla="*/ 250741 h 320591"/>
              <a:gd name="connsiteX301" fmla="*/ 9172308 w 12191996"/>
              <a:gd name="connsiteY301" fmla="*/ 231691 h 320591"/>
              <a:gd name="connsiteX302" fmla="*/ 9134208 w 12191996"/>
              <a:gd name="connsiteY302" fmla="*/ 212641 h 320591"/>
              <a:gd name="connsiteX303" fmla="*/ 9097696 w 12191996"/>
              <a:gd name="connsiteY303" fmla="*/ 196766 h 320591"/>
              <a:gd name="connsiteX304" fmla="*/ 9056420 w 12191996"/>
              <a:gd name="connsiteY304" fmla="*/ 180891 h 320591"/>
              <a:gd name="connsiteX305" fmla="*/ 9010382 w 12191996"/>
              <a:gd name="connsiteY305" fmla="*/ 165016 h 320591"/>
              <a:gd name="connsiteX306" fmla="*/ 8957996 w 12191996"/>
              <a:gd name="connsiteY306" fmla="*/ 153904 h 320591"/>
              <a:gd name="connsiteX307" fmla="*/ 8897670 w 12191996"/>
              <a:gd name="connsiteY307" fmla="*/ 147554 h 320591"/>
              <a:gd name="connsiteX308" fmla="*/ 8827820 w 12191996"/>
              <a:gd name="connsiteY308" fmla="*/ 144379 h 320591"/>
              <a:gd name="connsiteX309" fmla="*/ 8761146 w 12191996"/>
              <a:gd name="connsiteY309" fmla="*/ 147554 h 320591"/>
              <a:gd name="connsiteX310" fmla="*/ 8700820 w 12191996"/>
              <a:gd name="connsiteY310" fmla="*/ 153904 h 320591"/>
              <a:gd name="connsiteX311" fmla="*/ 8648432 w 12191996"/>
              <a:gd name="connsiteY311" fmla="*/ 165016 h 320591"/>
              <a:gd name="connsiteX312" fmla="*/ 8602396 w 12191996"/>
              <a:gd name="connsiteY312" fmla="*/ 180891 h 320591"/>
              <a:gd name="connsiteX313" fmla="*/ 8561120 w 12191996"/>
              <a:gd name="connsiteY313" fmla="*/ 196766 h 320591"/>
              <a:gd name="connsiteX314" fmla="*/ 8524608 w 12191996"/>
              <a:gd name="connsiteY314" fmla="*/ 212641 h 320591"/>
              <a:gd name="connsiteX315" fmla="*/ 8486508 w 12191996"/>
              <a:gd name="connsiteY315" fmla="*/ 231691 h 320591"/>
              <a:gd name="connsiteX316" fmla="*/ 8448408 w 12191996"/>
              <a:gd name="connsiteY316" fmla="*/ 250741 h 320591"/>
              <a:gd name="connsiteX317" fmla="*/ 8411896 w 12191996"/>
              <a:gd name="connsiteY317" fmla="*/ 269791 h 320591"/>
              <a:gd name="connsiteX318" fmla="*/ 8370621 w 12191996"/>
              <a:gd name="connsiteY318" fmla="*/ 285666 h 320591"/>
              <a:gd name="connsiteX319" fmla="*/ 8324583 w 12191996"/>
              <a:gd name="connsiteY319" fmla="*/ 299954 h 320591"/>
              <a:gd name="connsiteX320" fmla="*/ 8272196 w 12191996"/>
              <a:gd name="connsiteY320" fmla="*/ 311066 h 320591"/>
              <a:gd name="connsiteX321" fmla="*/ 8211871 w 12191996"/>
              <a:gd name="connsiteY321" fmla="*/ 319004 h 320591"/>
              <a:gd name="connsiteX322" fmla="*/ 8143608 w 12191996"/>
              <a:gd name="connsiteY322" fmla="*/ 320591 h 320591"/>
              <a:gd name="connsiteX323" fmla="*/ 8075346 w 12191996"/>
              <a:gd name="connsiteY323" fmla="*/ 319004 h 320591"/>
              <a:gd name="connsiteX324" fmla="*/ 8015021 w 12191996"/>
              <a:gd name="connsiteY324" fmla="*/ 311066 h 320591"/>
              <a:gd name="connsiteX325" fmla="*/ 7962633 w 12191996"/>
              <a:gd name="connsiteY325" fmla="*/ 299954 h 320591"/>
              <a:gd name="connsiteX326" fmla="*/ 7916596 w 12191996"/>
              <a:gd name="connsiteY326" fmla="*/ 285666 h 320591"/>
              <a:gd name="connsiteX327" fmla="*/ 7875321 w 12191996"/>
              <a:gd name="connsiteY327" fmla="*/ 269791 h 320591"/>
              <a:gd name="connsiteX328" fmla="*/ 7838808 w 12191996"/>
              <a:gd name="connsiteY328" fmla="*/ 250741 h 320591"/>
              <a:gd name="connsiteX329" fmla="*/ 7800708 w 12191996"/>
              <a:gd name="connsiteY329" fmla="*/ 231691 h 320591"/>
              <a:gd name="connsiteX330" fmla="*/ 7762608 w 12191996"/>
              <a:gd name="connsiteY330" fmla="*/ 212641 h 320591"/>
              <a:gd name="connsiteX331" fmla="*/ 7726096 w 12191996"/>
              <a:gd name="connsiteY331" fmla="*/ 196766 h 320591"/>
              <a:gd name="connsiteX332" fmla="*/ 7684821 w 12191996"/>
              <a:gd name="connsiteY332" fmla="*/ 180891 h 320591"/>
              <a:gd name="connsiteX333" fmla="*/ 7638783 w 12191996"/>
              <a:gd name="connsiteY333" fmla="*/ 165016 h 320591"/>
              <a:gd name="connsiteX334" fmla="*/ 7586396 w 12191996"/>
              <a:gd name="connsiteY334" fmla="*/ 153904 h 320591"/>
              <a:gd name="connsiteX335" fmla="*/ 7526071 w 12191996"/>
              <a:gd name="connsiteY335" fmla="*/ 147554 h 320591"/>
              <a:gd name="connsiteX336" fmla="*/ 7457808 w 12191996"/>
              <a:gd name="connsiteY336" fmla="*/ 144379 h 320591"/>
              <a:gd name="connsiteX337" fmla="*/ 7389546 w 12191996"/>
              <a:gd name="connsiteY337" fmla="*/ 147554 h 320591"/>
              <a:gd name="connsiteX338" fmla="*/ 7329221 w 12191996"/>
              <a:gd name="connsiteY338" fmla="*/ 153904 h 320591"/>
              <a:gd name="connsiteX339" fmla="*/ 7276833 w 12191996"/>
              <a:gd name="connsiteY339" fmla="*/ 165016 h 320591"/>
              <a:gd name="connsiteX340" fmla="*/ 7230796 w 12191996"/>
              <a:gd name="connsiteY340" fmla="*/ 180891 h 320591"/>
              <a:gd name="connsiteX341" fmla="*/ 7189521 w 12191996"/>
              <a:gd name="connsiteY341" fmla="*/ 196766 h 320591"/>
              <a:gd name="connsiteX342" fmla="*/ 7153008 w 12191996"/>
              <a:gd name="connsiteY342" fmla="*/ 212641 h 320591"/>
              <a:gd name="connsiteX343" fmla="*/ 7114908 w 12191996"/>
              <a:gd name="connsiteY343" fmla="*/ 231691 h 320591"/>
              <a:gd name="connsiteX344" fmla="*/ 7076808 w 12191996"/>
              <a:gd name="connsiteY344" fmla="*/ 250741 h 320591"/>
              <a:gd name="connsiteX345" fmla="*/ 7040296 w 12191996"/>
              <a:gd name="connsiteY345" fmla="*/ 269791 h 320591"/>
              <a:gd name="connsiteX346" fmla="*/ 6999021 w 12191996"/>
              <a:gd name="connsiteY346" fmla="*/ 285666 h 320591"/>
              <a:gd name="connsiteX347" fmla="*/ 6952983 w 12191996"/>
              <a:gd name="connsiteY347" fmla="*/ 299954 h 320591"/>
              <a:gd name="connsiteX348" fmla="*/ 6900596 w 12191996"/>
              <a:gd name="connsiteY348" fmla="*/ 311066 h 320591"/>
              <a:gd name="connsiteX349" fmla="*/ 6840271 w 12191996"/>
              <a:gd name="connsiteY349" fmla="*/ 319004 h 320591"/>
              <a:gd name="connsiteX350" fmla="*/ 6781799 w 12191996"/>
              <a:gd name="connsiteY350" fmla="*/ 320364 h 320591"/>
              <a:gd name="connsiteX351" fmla="*/ 6723327 w 12191996"/>
              <a:gd name="connsiteY351" fmla="*/ 319004 h 320591"/>
              <a:gd name="connsiteX352" fmla="*/ 6663002 w 12191996"/>
              <a:gd name="connsiteY352" fmla="*/ 311066 h 320591"/>
              <a:gd name="connsiteX353" fmla="*/ 6610614 w 12191996"/>
              <a:gd name="connsiteY353" fmla="*/ 299954 h 320591"/>
              <a:gd name="connsiteX354" fmla="*/ 6564577 w 12191996"/>
              <a:gd name="connsiteY354" fmla="*/ 285666 h 320591"/>
              <a:gd name="connsiteX355" fmla="*/ 6523302 w 12191996"/>
              <a:gd name="connsiteY355" fmla="*/ 269791 h 320591"/>
              <a:gd name="connsiteX356" fmla="*/ 6486789 w 12191996"/>
              <a:gd name="connsiteY356" fmla="*/ 250741 h 320591"/>
              <a:gd name="connsiteX357" fmla="*/ 6448689 w 12191996"/>
              <a:gd name="connsiteY357" fmla="*/ 231691 h 320591"/>
              <a:gd name="connsiteX358" fmla="*/ 6410589 w 12191996"/>
              <a:gd name="connsiteY358" fmla="*/ 212641 h 320591"/>
              <a:gd name="connsiteX359" fmla="*/ 6374077 w 12191996"/>
              <a:gd name="connsiteY359" fmla="*/ 196766 h 320591"/>
              <a:gd name="connsiteX360" fmla="*/ 6332802 w 12191996"/>
              <a:gd name="connsiteY360" fmla="*/ 180891 h 320591"/>
              <a:gd name="connsiteX361" fmla="*/ 6286764 w 12191996"/>
              <a:gd name="connsiteY361" fmla="*/ 165016 h 320591"/>
              <a:gd name="connsiteX362" fmla="*/ 6234377 w 12191996"/>
              <a:gd name="connsiteY362" fmla="*/ 153904 h 320591"/>
              <a:gd name="connsiteX363" fmla="*/ 6174052 w 12191996"/>
              <a:gd name="connsiteY363" fmla="*/ 147554 h 320591"/>
              <a:gd name="connsiteX364" fmla="*/ 6105789 w 12191996"/>
              <a:gd name="connsiteY364" fmla="*/ 144379 h 320591"/>
              <a:gd name="connsiteX365" fmla="*/ 6095999 w 12191996"/>
              <a:gd name="connsiteY365" fmla="*/ 144834 h 320591"/>
              <a:gd name="connsiteX366" fmla="*/ 6086208 w 12191996"/>
              <a:gd name="connsiteY366" fmla="*/ 144379 h 320591"/>
              <a:gd name="connsiteX367" fmla="*/ 6017947 w 12191996"/>
              <a:gd name="connsiteY367" fmla="*/ 147554 h 320591"/>
              <a:gd name="connsiteX368" fmla="*/ 5957621 w 12191996"/>
              <a:gd name="connsiteY368" fmla="*/ 153904 h 320591"/>
              <a:gd name="connsiteX369" fmla="*/ 5905234 w 12191996"/>
              <a:gd name="connsiteY369" fmla="*/ 165016 h 320591"/>
              <a:gd name="connsiteX370" fmla="*/ 5859196 w 12191996"/>
              <a:gd name="connsiteY370" fmla="*/ 180891 h 320591"/>
              <a:gd name="connsiteX371" fmla="*/ 5817921 w 12191996"/>
              <a:gd name="connsiteY371" fmla="*/ 196766 h 320591"/>
              <a:gd name="connsiteX372" fmla="*/ 5781408 w 12191996"/>
              <a:gd name="connsiteY372" fmla="*/ 212641 h 320591"/>
              <a:gd name="connsiteX373" fmla="*/ 5743308 w 12191996"/>
              <a:gd name="connsiteY373" fmla="*/ 231691 h 320591"/>
              <a:gd name="connsiteX374" fmla="*/ 5705209 w 12191996"/>
              <a:gd name="connsiteY374" fmla="*/ 250741 h 320591"/>
              <a:gd name="connsiteX375" fmla="*/ 5668696 w 12191996"/>
              <a:gd name="connsiteY375" fmla="*/ 269791 h 320591"/>
              <a:gd name="connsiteX376" fmla="*/ 5627421 w 12191996"/>
              <a:gd name="connsiteY376" fmla="*/ 285666 h 320591"/>
              <a:gd name="connsiteX377" fmla="*/ 5581383 w 12191996"/>
              <a:gd name="connsiteY377" fmla="*/ 299954 h 320591"/>
              <a:gd name="connsiteX378" fmla="*/ 5528996 w 12191996"/>
              <a:gd name="connsiteY378" fmla="*/ 311066 h 320591"/>
              <a:gd name="connsiteX379" fmla="*/ 5468671 w 12191996"/>
              <a:gd name="connsiteY379" fmla="*/ 319004 h 320591"/>
              <a:gd name="connsiteX380" fmla="*/ 5410199 w 12191996"/>
              <a:gd name="connsiteY380" fmla="*/ 320364 h 320591"/>
              <a:gd name="connsiteX381" fmla="*/ 5351727 w 12191996"/>
              <a:gd name="connsiteY381" fmla="*/ 319004 h 320591"/>
              <a:gd name="connsiteX382" fmla="*/ 5291401 w 12191996"/>
              <a:gd name="connsiteY382" fmla="*/ 311066 h 320591"/>
              <a:gd name="connsiteX383" fmla="*/ 5239014 w 12191996"/>
              <a:gd name="connsiteY383" fmla="*/ 299954 h 320591"/>
              <a:gd name="connsiteX384" fmla="*/ 5192976 w 12191996"/>
              <a:gd name="connsiteY384" fmla="*/ 285666 h 320591"/>
              <a:gd name="connsiteX385" fmla="*/ 5151701 w 12191996"/>
              <a:gd name="connsiteY385" fmla="*/ 269791 h 320591"/>
              <a:gd name="connsiteX386" fmla="*/ 5115189 w 12191996"/>
              <a:gd name="connsiteY386" fmla="*/ 250741 h 320591"/>
              <a:gd name="connsiteX387" fmla="*/ 5077089 w 12191996"/>
              <a:gd name="connsiteY387" fmla="*/ 231691 h 320591"/>
              <a:gd name="connsiteX388" fmla="*/ 5038989 w 12191996"/>
              <a:gd name="connsiteY388" fmla="*/ 212641 h 320591"/>
              <a:gd name="connsiteX389" fmla="*/ 5002476 w 12191996"/>
              <a:gd name="connsiteY389" fmla="*/ 196766 h 320591"/>
              <a:gd name="connsiteX390" fmla="*/ 4961201 w 12191996"/>
              <a:gd name="connsiteY390" fmla="*/ 180891 h 320591"/>
              <a:gd name="connsiteX391" fmla="*/ 4915165 w 12191996"/>
              <a:gd name="connsiteY391" fmla="*/ 165016 h 320591"/>
              <a:gd name="connsiteX392" fmla="*/ 4862777 w 12191996"/>
              <a:gd name="connsiteY392" fmla="*/ 153904 h 320591"/>
              <a:gd name="connsiteX393" fmla="*/ 4802453 w 12191996"/>
              <a:gd name="connsiteY393" fmla="*/ 147554 h 320591"/>
              <a:gd name="connsiteX394" fmla="*/ 4734189 w 12191996"/>
              <a:gd name="connsiteY394" fmla="*/ 144379 h 320591"/>
              <a:gd name="connsiteX395" fmla="*/ 4665928 w 12191996"/>
              <a:gd name="connsiteY395" fmla="*/ 147554 h 320591"/>
              <a:gd name="connsiteX396" fmla="*/ 4605602 w 12191996"/>
              <a:gd name="connsiteY396" fmla="*/ 153904 h 320591"/>
              <a:gd name="connsiteX397" fmla="*/ 4553214 w 12191996"/>
              <a:gd name="connsiteY397" fmla="*/ 165016 h 320591"/>
              <a:gd name="connsiteX398" fmla="*/ 4507177 w 12191996"/>
              <a:gd name="connsiteY398" fmla="*/ 180891 h 320591"/>
              <a:gd name="connsiteX399" fmla="*/ 4465902 w 12191996"/>
              <a:gd name="connsiteY399" fmla="*/ 196766 h 320591"/>
              <a:gd name="connsiteX400" fmla="*/ 4429389 w 12191996"/>
              <a:gd name="connsiteY400" fmla="*/ 212641 h 320591"/>
              <a:gd name="connsiteX401" fmla="*/ 4353189 w 12191996"/>
              <a:gd name="connsiteY401" fmla="*/ 250741 h 320591"/>
              <a:gd name="connsiteX402" fmla="*/ 4316677 w 12191996"/>
              <a:gd name="connsiteY402" fmla="*/ 269791 h 320591"/>
              <a:gd name="connsiteX403" fmla="*/ 4275402 w 12191996"/>
              <a:gd name="connsiteY403" fmla="*/ 285666 h 320591"/>
              <a:gd name="connsiteX404" fmla="*/ 4229364 w 12191996"/>
              <a:gd name="connsiteY404" fmla="*/ 299954 h 320591"/>
              <a:gd name="connsiteX405" fmla="*/ 4176977 w 12191996"/>
              <a:gd name="connsiteY405" fmla="*/ 311066 h 320591"/>
              <a:gd name="connsiteX406" fmla="*/ 4116652 w 12191996"/>
              <a:gd name="connsiteY406" fmla="*/ 319004 h 320591"/>
              <a:gd name="connsiteX407" fmla="*/ 4048389 w 12191996"/>
              <a:gd name="connsiteY407" fmla="*/ 320591 h 320591"/>
              <a:gd name="connsiteX408" fmla="*/ 3980127 w 12191996"/>
              <a:gd name="connsiteY408" fmla="*/ 319004 h 320591"/>
              <a:gd name="connsiteX409" fmla="*/ 3919802 w 12191996"/>
              <a:gd name="connsiteY409" fmla="*/ 311066 h 320591"/>
              <a:gd name="connsiteX410" fmla="*/ 3867414 w 12191996"/>
              <a:gd name="connsiteY410" fmla="*/ 299954 h 320591"/>
              <a:gd name="connsiteX411" fmla="*/ 3821377 w 12191996"/>
              <a:gd name="connsiteY411" fmla="*/ 285666 h 320591"/>
              <a:gd name="connsiteX412" fmla="*/ 3780102 w 12191996"/>
              <a:gd name="connsiteY412" fmla="*/ 269791 h 320591"/>
              <a:gd name="connsiteX413" fmla="*/ 3743589 w 12191996"/>
              <a:gd name="connsiteY413" fmla="*/ 250741 h 320591"/>
              <a:gd name="connsiteX414" fmla="*/ 3705489 w 12191996"/>
              <a:gd name="connsiteY414" fmla="*/ 231691 h 320591"/>
              <a:gd name="connsiteX415" fmla="*/ 3667389 w 12191996"/>
              <a:gd name="connsiteY415" fmla="*/ 212641 h 320591"/>
              <a:gd name="connsiteX416" fmla="*/ 3630877 w 12191996"/>
              <a:gd name="connsiteY416" fmla="*/ 196766 h 320591"/>
              <a:gd name="connsiteX417" fmla="*/ 3589602 w 12191996"/>
              <a:gd name="connsiteY417" fmla="*/ 180891 h 320591"/>
              <a:gd name="connsiteX418" fmla="*/ 3543564 w 12191996"/>
              <a:gd name="connsiteY418" fmla="*/ 165016 h 320591"/>
              <a:gd name="connsiteX419" fmla="*/ 3491177 w 12191996"/>
              <a:gd name="connsiteY419" fmla="*/ 153904 h 320591"/>
              <a:gd name="connsiteX420" fmla="*/ 3430852 w 12191996"/>
              <a:gd name="connsiteY420" fmla="*/ 147554 h 320591"/>
              <a:gd name="connsiteX421" fmla="*/ 3361002 w 12191996"/>
              <a:gd name="connsiteY421" fmla="*/ 144379 h 320591"/>
              <a:gd name="connsiteX422" fmla="*/ 3294327 w 12191996"/>
              <a:gd name="connsiteY422" fmla="*/ 147554 h 320591"/>
              <a:gd name="connsiteX423" fmla="*/ 3234002 w 12191996"/>
              <a:gd name="connsiteY423" fmla="*/ 153904 h 320591"/>
              <a:gd name="connsiteX424" fmla="*/ 3181614 w 12191996"/>
              <a:gd name="connsiteY424" fmla="*/ 165016 h 320591"/>
              <a:gd name="connsiteX425" fmla="*/ 3135577 w 12191996"/>
              <a:gd name="connsiteY425" fmla="*/ 180891 h 320591"/>
              <a:gd name="connsiteX426" fmla="*/ 3094302 w 12191996"/>
              <a:gd name="connsiteY426" fmla="*/ 196766 h 320591"/>
              <a:gd name="connsiteX427" fmla="*/ 3057789 w 12191996"/>
              <a:gd name="connsiteY427" fmla="*/ 212641 h 320591"/>
              <a:gd name="connsiteX428" fmla="*/ 3019689 w 12191996"/>
              <a:gd name="connsiteY428" fmla="*/ 231691 h 320591"/>
              <a:gd name="connsiteX429" fmla="*/ 2981589 w 12191996"/>
              <a:gd name="connsiteY429" fmla="*/ 250741 h 320591"/>
              <a:gd name="connsiteX430" fmla="*/ 2945077 w 12191996"/>
              <a:gd name="connsiteY430" fmla="*/ 269791 h 320591"/>
              <a:gd name="connsiteX431" fmla="*/ 2903802 w 12191996"/>
              <a:gd name="connsiteY431" fmla="*/ 285666 h 320591"/>
              <a:gd name="connsiteX432" fmla="*/ 2857764 w 12191996"/>
              <a:gd name="connsiteY432" fmla="*/ 299954 h 320591"/>
              <a:gd name="connsiteX433" fmla="*/ 2805377 w 12191996"/>
              <a:gd name="connsiteY433" fmla="*/ 311066 h 320591"/>
              <a:gd name="connsiteX434" fmla="*/ 2745052 w 12191996"/>
              <a:gd name="connsiteY434" fmla="*/ 319004 h 320591"/>
              <a:gd name="connsiteX435" fmla="*/ 2676789 w 12191996"/>
              <a:gd name="connsiteY435" fmla="*/ 320591 h 320591"/>
              <a:gd name="connsiteX436" fmla="*/ 2608527 w 12191996"/>
              <a:gd name="connsiteY436" fmla="*/ 319004 h 320591"/>
              <a:gd name="connsiteX437" fmla="*/ 2548202 w 12191996"/>
              <a:gd name="connsiteY437" fmla="*/ 311066 h 320591"/>
              <a:gd name="connsiteX438" fmla="*/ 2495814 w 12191996"/>
              <a:gd name="connsiteY438" fmla="*/ 299954 h 320591"/>
              <a:gd name="connsiteX439" fmla="*/ 2449777 w 12191996"/>
              <a:gd name="connsiteY439" fmla="*/ 285666 h 320591"/>
              <a:gd name="connsiteX440" fmla="*/ 2408502 w 12191996"/>
              <a:gd name="connsiteY440" fmla="*/ 269791 h 320591"/>
              <a:gd name="connsiteX441" fmla="*/ 2371989 w 12191996"/>
              <a:gd name="connsiteY441" fmla="*/ 250741 h 320591"/>
              <a:gd name="connsiteX442" fmla="*/ 2333889 w 12191996"/>
              <a:gd name="connsiteY442" fmla="*/ 231691 h 320591"/>
              <a:gd name="connsiteX443" fmla="*/ 2295789 w 12191996"/>
              <a:gd name="connsiteY443" fmla="*/ 212641 h 320591"/>
              <a:gd name="connsiteX444" fmla="*/ 2259277 w 12191996"/>
              <a:gd name="connsiteY444" fmla="*/ 196766 h 320591"/>
              <a:gd name="connsiteX445" fmla="*/ 2218002 w 12191996"/>
              <a:gd name="connsiteY445" fmla="*/ 180891 h 320591"/>
              <a:gd name="connsiteX446" fmla="*/ 2171964 w 12191996"/>
              <a:gd name="connsiteY446" fmla="*/ 165016 h 320591"/>
              <a:gd name="connsiteX447" fmla="*/ 2119577 w 12191996"/>
              <a:gd name="connsiteY447" fmla="*/ 153904 h 320591"/>
              <a:gd name="connsiteX448" fmla="*/ 2059252 w 12191996"/>
              <a:gd name="connsiteY448" fmla="*/ 147554 h 320591"/>
              <a:gd name="connsiteX449" fmla="*/ 1990989 w 12191996"/>
              <a:gd name="connsiteY449" fmla="*/ 144379 h 320591"/>
              <a:gd name="connsiteX450" fmla="*/ 1922727 w 12191996"/>
              <a:gd name="connsiteY450" fmla="*/ 147554 h 320591"/>
              <a:gd name="connsiteX451" fmla="*/ 1862402 w 12191996"/>
              <a:gd name="connsiteY451" fmla="*/ 153904 h 320591"/>
              <a:gd name="connsiteX452" fmla="*/ 1810014 w 12191996"/>
              <a:gd name="connsiteY452" fmla="*/ 165016 h 320591"/>
              <a:gd name="connsiteX453" fmla="*/ 1763977 w 12191996"/>
              <a:gd name="connsiteY453" fmla="*/ 180891 h 320591"/>
              <a:gd name="connsiteX454" fmla="*/ 1722702 w 12191996"/>
              <a:gd name="connsiteY454" fmla="*/ 196766 h 320591"/>
              <a:gd name="connsiteX455" fmla="*/ 1686189 w 12191996"/>
              <a:gd name="connsiteY455" fmla="*/ 212641 h 320591"/>
              <a:gd name="connsiteX456" fmla="*/ 1648089 w 12191996"/>
              <a:gd name="connsiteY456" fmla="*/ 231691 h 320591"/>
              <a:gd name="connsiteX457" fmla="*/ 1609989 w 12191996"/>
              <a:gd name="connsiteY457" fmla="*/ 250741 h 320591"/>
              <a:gd name="connsiteX458" fmla="*/ 1573477 w 12191996"/>
              <a:gd name="connsiteY458" fmla="*/ 269791 h 320591"/>
              <a:gd name="connsiteX459" fmla="*/ 1532202 w 12191996"/>
              <a:gd name="connsiteY459" fmla="*/ 285666 h 320591"/>
              <a:gd name="connsiteX460" fmla="*/ 1486164 w 12191996"/>
              <a:gd name="connsiteY460" fmla="*/ 299954 h 320591"/>
              <a:gd name="connsiteX461" fmla="*/ 1433777 w 12191996"/>
              <a:gd name="connsiteY461" fmla="*/ 311066 h 320591"/>
              <a:gd name="connsiteX462" fmla="*/ 1373452 w 12191996"/>
              <a:gd name="connsiteY462" fmla="*/ 319004 h 320591"/>
              <a:gd name="connsiteX463" fmla="*/ 1305189 w 12191996"/>
              <a:gd name="connsiteY463" fmla="*/ 320591 h 320591"/>
              <a:gd name="connsiteX464" fmla="*/ 1236927 w 12191996"/>
              <a:gd name="connsiteY464" fmla="*/ 319004 h 320591"/>
              <a:gd name="connsiteX465" fmla="*/ 1176602 w 12191996"/>
              <a:gd name="connsiteY465" fmla="*/ 311066 h 320591"/>
              <a:gd name="connsiteX466" fmla="*/ 1124214 w 12191996"/>
              <a:gd name="connsiteY466" fmla="*/ 299954 h 320591"/>
              <a:gd name="connsiteX467" fmla="*/ 1078177 w 12191996"/>
              <a:gd name="connsiteY467" fmla="*/ 285666 h 320591"/>
              <a:gd name="connsiteX468" fmla="*/ 1036902 w 12191996"/>
              <a:gd name="connsiteY468" fmla="*/ 269791 h 320591"/>
              <a:gd name="connsiteX469" fmla="*/ 1000389 w 12191996"/>
              <a:gd name="connsiteY469" fmla="*/ 250741 h 320591"/>
              <a:gd name="connsiteX470" fmla="*/ 962289 w 12191996"/>
              <a:gd name="connsiteY470" fmla="*/ 231691 h 320591"/>
              <a:gd name="connsiteX471" fmla="*/ 924189 w 12191996"/>
              <a:gd name="connsiteY471" fmla="*/ 212641 h 320591"/>
              <a:gd name="connsiteX472" fmla="*/ 887677 w 12191996"/>
              <a:gd name="connsiteY472" fmla="*/ 196766 h 320591"/>
              <a:gd name="connsiteX473" fmla="*/ 846402 w 12191996"/>
              <a:gd name="connsiteY473" fmla="*/ 180891 h 320591"/>
              <a:gd name="connsiteX474" fmla="*/ 800364 w 12191996"/>
              <a:gd name="connsiteY474" fmla="*/ 165016 h 320591"/>
              <a:gd name="connsiteX475" fmla="*/ 747977 w 12191996"/>
              <a:gd name="connsiteY475" fmla="*/ 153904 h 320591"/>
              <a:gd name="connsiteX476" fmla="*/ 687652 w 12191996"/>
              <a:gd name="connsiteY476" fmla="*/ 147554 h 320591"/>
              <a:gd name="connsiteX477" fmla="*/ 619389 w 12191996"/>
              <a:gd name="connsiteY477" fmla="*/ 144379 h 320591"/>
              <a:gd name="connsiteX478" fmla="*/ 551127 w 12191996"/>
              <a:gd name="connsiteY478" fmla="*/ 147554 h 320591"/>
              <a:gd name="connsiteX479" fmla="*/ 490802 w 12191996"/>
              <a:gd name="connsiteY479" fmla="*/ 153904 h 320591"/>
              <a:gd name="connsiteX480" fmla="*/ 438414 w 12191996"/>
              <a:gd name="connsiteY480" fmla="*/ 165016 h 320591"/>
              <a:gd name="connsiteX481" fmla="*/ 392377 w 12191996"/>
              <a:gd name="connsiteY481" fmla="*/ 180891 h 320591"/>
              <a:gd name="connsiteX482" fmla="*/ 351102 w 12191996"/>
              <a:gd name="connsiteY482" fmla="*/ 196766 h 320591"/>
              <a:gd name="connsiteX483" fmla="*/ 314589 w 12191996"/>
              <a:gd name="connsiteY483" fmla="*/ 212641 h 320591"/>
              <a:gd name="connsiteX484" fmla="*/ 276489 w 12191996"/>
              <a:gd name="connsiteY484" fmla="*/ 231691 h 320591"/>
              <a:gd name="connsiteX485" fmla="*/ 238389 w 12191996"/>
              <a:gd name="connsiteY485" fmla="*/ 250741 h 320591"/>
              <a:gd name="connsiteX486" fmla="*/ 201877 w 12191996"/>
              <a:gd name="connsiteY486" fmla="*/ 269791 h 320591"/>
              <a:gd name="connsiteX487" fmla="*/ 160602 w 12191996"/>
              <a:gd name="connsiteY487" fmla="*/ 285666 h 320591"/>
              <a:gd name="connsiteX488" fmla="*/ 114564 w 12191996"/>
              <a:gd name="connsiteY488" fmla="*/ 299954 h 320591"/>
              <a:gd name="connsiteX489" fmla="*/ 62177 w 12191996"/>
              <a:gd name="connsiteY489" fmla="*/ 311066 h 320591"/>
              <a:gd name="connsiteX490" fmla="*/ 1852 w 12191996"/>
              <a:gd name="connsiteY490" fmla="*/ 319004 h 320591"/>
              <a:gd name="connsiteX491" fmla="*/ 0 w 12191996"/>
              <a:gd name="connsiteY491" fmla="*/ 319047 h 320591"/>
              <a:gd name="connsiteX492" fmla="*/ 0 w 12191996"/>
              <a:gd name="connsiteY492" fmla="*/ 174668 h 320591"/>
              <a:gd name="connsiteX493" fmla="*/ 1852 w 12191996"/>
              <a:gd name="connsiteY493" fmla="*/ 174625 h 320591"/>
              <a:gd name="connsiteX494" fmla="*/ 62177 w 12191996"/>
              <a:gd name="connsiteY494" fmla="*/ 166687 h 320591"/>
              <a:gd name="connsiteX495" fmla="*/ 114564 w 12191996"/>
              <a:gd name="connsiteY495" fmla="*/ 155575 h 320591"/>
              <a:gd name="connsiteX496" fmla="*/ 160602 w 12191996"/>
              <a:gd name="connsiteY496" fmla="*/ 141287 h 320591"/>
              <a:gd name="connsiteX497" fmla="*/ 201877 w 12191996"/>
              <a:gd name="connsiteY497" fmla="*/ 125412 h 320591"/>
              <a:gd name="connsiteX498" fmla="*/ 238389 w 12191996"/>
              <a:gd name="connsiteY498" fmla="*/ 106362 h 320591"/>
              <a:gd name="connsiteX499" fmla="*/ 276489 w 12191996"/>
              <a:gd name="connsiteY499" fmla="*/ 87312 h 320591"/>
              <a:gd name="connsiteX500" fmla="*/ 314589 w 12191996"/>
              <a:gd name="connsiteY500" fmla="*/ 68262 h 320591"/>
              <a:gd name="connsiteX501" fmla="*/ 351102 w 12191996"/>
              <a:gd name="connsiteY501" fmla="*/ 52387 h 320591"/>
              <a:gd name="connsiteX502" fmla="*/ 392377 w 12191996"/>
              <a:gd name="connsiteY502" fmla="*/ 36512 h 320591"/>
              <a:gd name="connsiteX503" fmla="*/ 438414 w 12191996"/>
              <a:gd name="connsiteY503" fmla="*/ 20637 h 320591"/>
              <a:gd name="connsiteX504" fmla="*/ 490802 w 12191996"/>
              <a:gd name="connsiteY504" fmla="*/ 9525 h 320591"/>
              <a:gd name="connsiteX505" fmla="*/ 551127 w 12191996"/>
              <a:gd name="connsiteY505" fmla="*/ 3175 h 320591"/>
              <a:gd name="connsiteX506" fmla="*/ 619389 w 12191996"/>
              <a:gd name="connsiteY506" fmla="*/ 0 h 320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</a:cxnLst>
            <a:rect l="l" t="t" r="r" b="b"/>
            <a:pathLst>
              <a:path w="12191996" h="320591">
                <a:moveTo>
                  <a:pt x="619389" y="0"/>
                </a:moveTo>
                <a:lnTo>
                  <a:pt x="687652" y="3175"/>
                </a:lnTo>
                <a:lnTo>
                  <a:pt x="747977" y="9525"/>
                </a:lnTo>
                <a:lnTo>
                  <a:pt x="800364" y="20637"/>
                </a:lnTo>
                <a:lnTo>
                  <a:pt x="846402" y="36512"/>
                </a:lnTo>
                <a:lnTo>
                  <a:pt x="887677" y="52387"/>
                </a:lnTo>
                <a:lnTo>
                  <a:pt x="924189" y="68262"/>
                </a:lnTo>
                <a:lnTo>
                  <a:pt x="962289" y="87312"/>
                </a:lnTo>
                <a:lnTo>
                  <a:pt x="1000389" y="106362"/>
                </a:lnTo>
                <a:lnTo>
                  <a:pt x="1036902" y="125412"/>
                </a:lnTo>
                <a:lnTo>
                  <a:pt x="1078177" y="141287"/>
                </a:lnTo>
                <a:lnTo>
                  <a:pt x="1124214" y="155575"/>
                </a:lnTo>
                <a:lnTo>
                  <a:pt x="1176602" y="166687"/>
                </a:lnTo>
                <a:lnTo>
                  <a:pt x="1236927" y="174625"/>
                </a:lnTo>
                <a:lnTo>
                  <a:pt x="1305189" y="176212"/>
                </a:lnTo>
                <a:lnTo>
                  <a:pt x="1373452" y="174625"/>
                </a:lnTo>
                <a:lnTo>
                  <a:pt x="1433777" y="166687"/>
                </a:lnTo>
                <a:lnTo>
                  <a:pt x="1486164" y="155575"/>
                </a:lnTo>
                <a:lnTo>
                  <a:pt x="1532202" y="141287"/>
                </a:lnTo>
                <a:lnTo>
                  <a:pt x="1573477" y="125412"/>
                </a:lnTo>
                <a:lnTo>
                  <a:pt x="1609989" y="106362"/>
                </a:lnTo>
                <a:lnTo>
                  <a:pt x="1648089" y="87312"/>
                </a:lnTo>
                <a:lnTo>
                  <a:pt x="1686189" y="68262"/>
                </a:lnTo>
                <a:lnTo>
                  <a:pt x="1722702" y="52387"/>
                </a:lnTo>
                <a:lnTo>
                  <a:pt x="1763977" y="36512"/>
                </a:lnTo>
                <a:lnTo>
                  <a:pt x="1810014" y="20637"/>
                </a:lnTo>
                <a:lnTo>
                  <a:pt x="1862402" y="9525"/>
                </a:lnTo>
                <a:lnTo>
                  <a:pt x="1922727" y="3175"/>
                </a:lnTo>
                <a:lnTo>
                  <a:pt x="1990989" y="0"/>
                </a:lnTo>
                <a:lnTo>
                  <a:pt x="2059252" y="3175"/>
                </a:lnTo>
                <a:lnTo>
                  <a:pt x="2119577" y="9525"/>
                </a:lnTo>
                <a:lnTo>
                  <a:pt x="2171964" y="20637"/>
                </a:lnTo>
                <a:lnTo>
                  <a:pt x="2218002" y="36512"/>
                </a:lnTo>
                <a:lnTo>
                  <a:pt x="2259277" y="52387"/>
                </a:lnTo>
                <a:lnTo>
                  <a:pt x="2295789" y="68262"/>
                </a:lnTo>
                <a:lnTo>
                  <a:pt x="2333889" y="87312"/>
                </a:lnTo>
                <a:lnTo>
                  <a:pt x="2371989" y="106362"/>
                </a:lnTo>
                <a:lnTo>
                  <a:pt x="2408502" y="125412"/>
                </a:lnTo>
                <a:lnTo>
                  <a:pt x="2449777" y="141287"/>
                </a:lnTo>
                <a:lnTo>
                  <a:pt x="2495814" y="155575"/>
                </a:lnTo>
                <a:lnTo>
                  <a:pt x="2548202" y="166687"/>
                </a:lnTo>
                <a:lnTo>
                  <a:pt x="2608527" y="174625"/>
                </a:lnTo>
                <a:lnTo>
                  <a:pt x="2676789" y="176212"/>
                </a:lnTo>
                <a:lnTo>
                  <a:pt x="2745052" y="174625"/>
                </a:lnTo>
                <a:lnTo>
                  <a:pt x="2805377" y="166687"/>
                </a:lnTo>
                <a:lnTo>
                  <a:pt x="2857764" y="155575"/>
                </a:lnTo>
                <a:lnTo>
                  <a:pt x="2903802" y="141287"/>
                </a:lnTo>
                <a:lnTo>
                  <a:pt x="2945077" y="125412"/>
                </a:lnTo>
                <a:lnTo>
                  <a:pt x="2981589" y="106362"/>
                </a:lnTo>
                <a:lnTo>
                  <a:pt x="3019689" y="87312"/>
                </a:lnTo>
                <a:lnTo>
                  <a:pt x="3057789" y="68262"/>
                </a:lnTo>
                <a:lnTo>
                  <a:pt x="3094302" y="52387"/>
                </a:lnTo>
                <a:lnTo>
                  <a:pt x="3135577" y="36512"/>
                </a:lnTo>
                <a:lnTo>
                  <a:pt x="3181614" y="20637"/>
                </a:lnTo>
                <a:lnTo>
                  <a:pt x="3234002" y="9525"/>
                </a:lnTo>
                <a:lnTo>
                  <a:pt x="3294327" y="3175"/>
                </a:lnTo>
                <a:lnTo>
                  <a:pt x="3361002" y="0"/>
                </a:lnTo>
                <a:lnTo>
                  <a:pt x="3430852" y="3175"/>
                </a:lnTo>
                <a:lnTo>
                  <a:pt x="3491177" y="9525"/>
                </a:lnTo>
                <a:lnTo>
                  <a:pt x="3543564" y="20637"/>
                </a:lnTo>
                <a:lnTo>
                  <a:pt x="3589602" y="36512"/>
                </a:lnTo>
                <a:lnTo>
                  <a:pt x="3630877" y="52387"/>
                </a:lnTo>
                <a:lnTo>
                  <a:pt x="3667389" y="68262"/>
                </a:lnTo>
                <a:lnTo>
                  <a:pt x="3705489" y="87312"/>
                </a:lnTo>
                <a:lnTo>
                  <a:pt x="3743589" y="106362"/>
                </a:lnTo>
                <a:lnTo>
                  <a:pt x="3780102" y="125412"/>
                </a:lnTo>
                <a:lnTo>
                  <a:pt x="3821377" y="141287"/>
                </a:lnTo>
                <a:lnTo>
                  <a:pt x="3867414" y="155575"/>
                </a:lnTo>
                <a:lnTo>
                  <a:pt x="3919802" y="166687"/>
                </a:lnTo>
                <a:lnTo>
                  <a:pt x="3980127" y="174625"/>
                </a:lnTo>
                <a:lnTo>
                  <a:pt x="4048389" y="176212"/>
                </a:lnTo>
                <a:lnTo>
                  <a:pt x="4116652" y="174625"/>
                </a:lnTo>
                <a:lnTo>
                  <a:pt x="4176977" y="166687"/>
                </a:lnTo>
                <a:lnTo>
                  <a:pt x="4229364" y="155575"/>
                </a:lnTo>
                <a:lnTo>
                  <a:pt x="4275402" y="141287"/>
                </a:lnTo>
                <a:lnTo>
                  <a:pt x="4316677" y="125412"/>
                </a:lnTo>
                <a:lnTo>
                  <a:pt x="4353189" y="106362"/>
                </a:lnTo>
                <a:lnTo>
                  <a:pt x="4429389" y="68262"/>
                </a:lnTo>
                <a:lnTo>
                  <a:pt x="4465902" y="52387"/>
                </a:lnTo>
                <a:lnTo>
                  <a:pt x="4507177" y="36512"/>
                </a:lnTo>
                <a:lnTo>
                  <a:pt x="4553215" y="20637"/>
                </a:lnTo>
                <a:lnTo>
                  <a:pt x="4605602" y="9525"/>
                </a:lnTo>
                <a:lnTo>
                  <a:pt x="4665928" y="3175"/>
                </a:lnTo>
                <a:lnTo>
                  <a:pt x="4734189" y="0"/>
                </a:lnTo>
                <a:lnTo>
                  <a:pt x="4802453" y="3175"/>
                </a:lnTo>
                <a:lnTo>
                  <a:pt x="4862777" y="9525"/>
                </a:lnTo>
                <a:lnTo>
                  <a:pt x="4915165" y="20637"/>
                </a:lnTo>
                <a:lnTo>
                  <a:pt x="4961201" y="36512"/>
                </a:lnTo>
                <a:lnTo>
                  <a:pt x="5002477" y="52387"/>
                </a:lnTo>
                <a:lnTo>
                  <a:pt x="5038989" y="68262"/>
                </a:lnTo>
                <a:lnTo>
                  <a:pt x="5077090" y="87312"/>
                </a:lnTo>
                <a:lnTo>
                  <a:pt x="5115189" y="106362"/>
                </a:lnTo>
                <a:lnTo>
                  <a:pt x="5151701" y="125412"/>
                </a:lnTo>
                <a:lnTo>
                  <a:pt x="5192977" y="141287"/>
                </a:lnTo>
                <a:lnTo>
                  <a:pt x="5239014" y="155575"/>
                </a:lnTo>
                <a:lnTo>
                  <a:pt x="5291401" y="166687"/>
                </a:lnTo>
                <a:lnTo>
                  <a:pt x="5351727" y="174625"/>
                </a:lnTo>
                <a:lnTo>
                  <a:pt x="5410199" y="175985"/>
                </a:lnTo>
                <a:lnTo>
                  <a:pt x="5468671" y="174625"/>
                </a:lnTo>
                <a:lnTo>
                  <a:pt x="5528996" y="166687"/>
                </a:lnTo>
                <a:lnTo>
                  <a:pt x="5581383" y="155575"/>
                </a:lnTo>
                <a:lnTo>
                  <a:pt x="5627421" y="141287"/>
                </a:lnTo>
                <a:lnTo>
                  <a:pt x="5668696" y="125412"/>
                </a:lnTo>
                <a:lnTo>
                  <a:pt x="5705209" y="106362"/>
                </a:lnTo>
                <a:lnTo>
                  <a:pt x="5743308" y="87312"/>
                </a:lnTo>
                <a:lnTo>
                  <a:pt x="5781408" y="68262"/>
                </a:lnTo>
                <a:lnTo>
                  <a:pt x="5817921" y="52387"/>
                </a:lnTo>
                <a:lnTo>
                  <a:pt x="5859196" y="36512"/>
                </a:lnTo>
                <a:lnTo>
                  <a:pt x="5905234" y="20637"/>
                </a:lnTo>
                <a:lnTo>
                  <a:pt x="5957621" y="9525"/>
                </a:lnTo>
                <a:lnTo>
                  <a:pt x="6017947" y="3175"/>
                </a:lnTo>
                <a:lnTo>
                  <a:pt x="6086209" y="0"/>
                </a:lnTo>
                <a:lnTo>
                  <a:pt x="6095999" y="455"/>
                </a:lnTo>
                <a:lnTo>
                  <a:pt x="6105789" y="0"/>
                </a:lnTo>
                <a:lnTo>
                  <a:pt x="6174052" y="3175"/>
                </a:lnTo>
                <a:lnTo>
                  <a:pt x="6234377" y="9525"/>
                </a:lnTo>
                <a:lnTo>
                  <a:pt x="6286764" y="20637"/>
                </a:lnTo>
                <a:lnTo>
                  <a:pt x="6332802" y="36512"/>
                </a:lnTo>
                <a:lnTo>
                  <a:pt x="6374077" y="52387"/>
                </a:lnTo>
                <a:lnTo>
                  <a:pt x="6410589" y="68262"/>
                </a:lnTo>
                <a:lnTo>
                  <a:pt x="6448689" y="87312"/>
                </a:lnTo>
                <a:lnTo>
                  <a:pt x="6486789" y="106362"/>
                </a:lnTo>
                <a:lnTo>
                  <a:pt x="6523302" y="125412"/>
                </a:lnTo>
                <a:lnTo>
                  <a:pt x="6564577" y="141287"/>
                </a:lnTo>
                <a:lnTo>
                  <a:pt x="6610614" y="155575"/>
                </a:lnTo>
                <a:lnTo>
                  <a:pt x="6663002" y="166687"/>
                </a:lnTo>
                <a:lnTo>
                  <a:pt x="6723327" y="174625"/>
                </a:lnTo>
                <a:lnTo>
                  <a:pt x="6781799" y="175985"/>
                </a:lnTo>
                <a:lnTo>
                  <a:pt x="6840271" y="174625"/>
                </a:lnTo>
                <a:lnTo>
                  <a:pt x="6900596" y="166687"/>
                </a:lnTo>
                <a:lnTo>
                  <a:pt x="6952983" y="155575"/>
                </a:lnTo>
                <a:lnTo>
                  <a:pt x="6999021" y="141287"/>
                </a:lnTo>
                <a:lnTo>
                  <a:pt x="7040296" y="125412"/>
                </a:lnTo>
                <a:lnTo>
                  <a:pt x="7076808" y="106362"/>
                </a:lnTo>
                <a:lnTo>
                  <a:pt x="7114908" y="87312"/>
                </a:lnTo>
                <a:lnTo>
                  <a:pt x="7153008" y="68262"/>
                </a:lnTo>
                <a:lnTo>
                  <a:pt x="7189521" y="52387"/>
                </a:lnTo>
                <a:lnTo>
                  <a:pt x="7230796" y="36512"/>
                </a:lnTo>
                <a:lnTo>
                  <a:pt x="7276833" y="20637"/>
                </a:lnTo>
                <a:lnTo>
                  <a:pt x="7329221" y="9525"/>
                </a:lnTo>
                <a:lnTo>
                  <a:pt x="7389546" y="3175"/>
                </a:lnTo>
                <a:lnTo>
                  <a:pt x="7457808" y="0"/>
                </a:lnTo>
                <a:lnTo>
                  <a:pt x="7526071" y="3175"/>
                </a:lnTo>
                <a:lnTo>
                  <a:pt x="7586396" y="9525"/>
                </a:lnTo>
                <a:lnTo>
                  <a:pt x="7638783" y="20637"/>
                </a:lnTo>
                <a:lnTo>
                  <a:pt x="7684821" y="36512"/>
                </a:lnTo>
                <a:lnTo>
                  <a:pt x="7726096" y="52387"/>
                </a:lnTo>
                <a:lnTo>
                  <a:pt x="7762608" y="68262"/>
                </a:lnTo>
                <a:lnTo>
                  <a:pt x="7800708" y="87312"/>
                </a:lnTo>
                <a:lnTo>
                  <a:pt x="7838808" y="106362"/>
                </a:lnTo>
                <a:lnTo>
                  <a:pt x="7875321" y="125412"/>
                </a:lnTo>
                <a:lnTo>
                  <a:pt x="7916596" y="141287"/>
                </a:lnTo>
                <a:lnTo>
                  <a:pt x="7962633" y="155575"/>
                </a:lnTo>
                <a:lnTo>
                  <a:pt x="8015021" y="166687"/>
                </a:lnTo>
                <a:lnTo>
                  <a:pt x="8075346" y="174625"/>
                </a:lnTo>
                <a:lnTo>
                  <a:pt x="8143608" y="176212"/>
                </a:lnTo>
                <a:lnTo>
                  <a:pt x="8211871" y="174625"/>
                </a:lnTo>
                <a:lnTo>
                  <a:pt x="8272196" y="166687"/>
                </a:lnTo>
                <a:lnTo>
                  <a:pt x="8324583" y="155575"/>
                </a:lnTo>
                <a:lnTo>
                  <a:pt x="8370621" y="141287"/>
                </a:lnTo>
                <a:lnTo>
                  <a:pt x="8411896" y="125412"/>
                </a:lnTo>
                <a:lnTo>
                  <a:pt x="8448408" y="106362"/>
                </a:lnTo>
                <a:lnTo>
                  <a:pt x="8486508" y="87312"/>
                </a:lnTo>
                <a:lnTo>
                  <a:pt x="8524608" y="68262"/>
                </a:lnTo>
                <a:lnTo>
                  <a:pt x="8561120" y="52387"/>
                </a:lnTo>
                <a:lnTo>
                  <a:pt x="8602396" y="36512"/>
                </a:lnTo>
                <a:lnTo>
                  <a:pt x="8648432" y="20637"/>
                </a:lnTo>
                <a:lnTo>
                  <a:pt x="8700820" y="9525"/>
                </a:lnTo>
                <a:lnTo>
                  <a:pt x="8761146" y="3175"/>
                </a:lnTo>
                <a:lnTo>
                  <a:pt x="8827820" y="0"/>
                </a:lnTo>
                <a:lnTo>
                  <a:pt x="8897670" y="3175"/>
                </a:lnTo>
                <a:lnTo>
                  <a:pt x="8957996" y="9525"/>
                </a:lnTo>
                <a:lnTo>
                  <a:pt x="9010382" y="20637"/>
                </a:lnTo>
                <a:lnTo>
                  <a:pt x="9056420" y="36512"/>
                </a:lnTo>
                <a:lnTo>
                  <a:pt x="9097696" y="52387"/>
                </a:lnTo>
                <a:lnTo>
                  <a:pt x="9134208" y="68262"/>
                </a:lnTo>
                <a:lnTo>
                  <a:pt x="9172308" y="87312"/>
                </a:lnTo>
                <a:lnTo>
                  <a:pt x="9210408" y="106362"/>
                </a:lnTo>
                <a:lnTo>
                  <a:pt x="9246920" y="125412"/>
                </a:lnTo>
                <a:lnTo>
                  <a:pt x="9288196" y="141287"/>
                </a:lnTo>
                <a:lnTo>
                  <a:pt x="9334232" y="155575"/>
                </a:lnTo>
                <a:lnTo>
                  <a:pt x="9386620" y="166687"/>
                </a:lnTo>
                <a:lnTo>
                  <a:pt x="9446946" y="174625"/>
                </a:lnTo>
                <a:lnTo>
                  <a:pt x="9515208" y="176212"/>
                </a:lnTo>
                <a:lnTo>
                  <a:pt x="9583470" y="174625"/>
                </a:lnTo>
                <a:lnTo>
                  <a:pt x="9643796" y="166687"/>
                </a:lnTo>
                <a:lnTo>
                  <a:pt x="9696182" y="155575"/>
                </a:lnTo>
                <a:lnTo>
                  <a:pt x="9742220" y="141287"/>
                </a:lnTo>
                <a:lnTo>
                  <a:pt x="9783496" y="125412"/>
                </a:lnTo>
                <a:lnTo>
                  <a:pt x="9820008" y="106362"/>
                </a:lnTo>
                <a:lnTo>
                  <a:pt x="9896208" y="68262"/>
                </a:lnTo>
                <a:lnTo>
                  <a:pt x="9932720" y="52387"/>
                </a:lnTo>
                <a:lnTo>
                  <a:pt x="9973996" y="36512"/>
                </a:lnTo>
                <a:lnTo>
                  <a:pt x="10020032" y="20637"/>
                </a:lnTo>
                <a:lnTo>
                  <a:pt x="10072420" y="9525"/>
                </a:lnTo>
                <a:lnTo>
                  <a:pt x="10132746" y="3175"/>
                </a:lnTo>
                <a:lnTo>
                  <a:pt x="10201008" y="0"/>
                </a:lnTo>
                <a:lnTo>
                  <a:pt x="10269270" y="3175"/>
                </a:lnTo>
                <a:lnTo>
                  <a:pt x="10329596" y="9525"/>
                </a:lnTo>
                <a:lnTo>
                  <a:pt x="10381982" y="20637"/>
                </a:lnTo>
                <a:lnTo>
                  <a:pt x="10428020" y="36512"/>
                </a:lnTo>
                <a:lnTo>
                  <a:pt x="10469296" y="52387"/>
                </a:lnTo>
                <a:lnTo>
                  <a:pt x="10505808" y="68262"/>
                </a:lnTo>
                <a:lnTo>
                  <a:pt x="10543908" y="87312"/>
                </a:lnTo>
                <a:lnTo>
                  <a:pt x="10582008" y="106362"/>
                </a:lnTo>
                <a:lnTo>
                  <a:pt x="10618520" y="125412"/>
                </a:lnTo>
                <a:lnTo>
                  <a:pt x="10659796" y="141287"/>
                </a:lnTo>
                <a:lnTo>
                  <a:pt x="10705832" y="155575"/>
                </a:lnTo>
                <a:lnTo>
                  <a:pt x="10758220" y="166687"/>
                </a:lnTo>
                <a:lnTo>
                  <a:pt x="10818546" y="174625"/>
                </a:lnTo>
                <a:lnTo>
                  <a:pt x="10886808" y="176212"/>
                </a:lnTo>
                <a:lnTo>
                  <a:pt x="10955070" y="174625"/>
                </a:lnTo>
                <a:lnTo>
                  <a:pt x="11015396" y="166687"/>
                </a:lnTo>
                <a:lnTo>
                  <a:pt x="11067782" y="155575"/>
                </a:lnTo>
                <a:lnTo>
                  <a:pt x="11113820" y="141287"/>
                </a:lnTo>
                <a:lnTo>
                  <a:pt x="11155096" y="125412"/>
                </a:lnTo>
                <a:lnTo>
                  <a:pt x="11191608" y="106362"/>
                </a:lnTo>
                <a:lnTo>
                  <a:pt x="11229708" y="87312"/>
                </a:lnTo>
                <a:lnTo>
                  <a:pt x="11267808" y="68262"/>
                </a:lnTo>
                <a:lnTo>
                  <a:pt x="11304320" y="52387"/>
                </a:lnTo>
                <a:lnTo>
                  <a:pt x="11345596" y="36512"/>
                </a:lnTo>
                <a:lnTo>
                  <a:pt x="11391632" y="20637"/>
                </a:lnTo>
                <a:lnTo>
                  <a:pt x="11444020" y="9525"/>
                </a:lnTo>
                <a:lnTo>
                  <a:pt x="11504346" y="3175"/>
                </a:lnTo>
                <a:lnTo>
                  <a:pt x="11572608" y="0"/>
                </a:lnTo>
                <a:lnTo>
                  <a:pt x="11640870" y="3175"/>
                </a:lnTo>
                <a:lnTo>
                  <a:pt x="11701196" y="9525"/>
                </a:lnTo>
                <a:lnTo>
                  <a:pt x="11753582" y="20637"/>
                </a:lnTo>
                <a:lnTo>
                  <a:pt x="11799620" y="36512"/>
                </a:lnTo>
                <a:lnTo>
                  <a:pt x="11840896" y="52387"/>
                </a:lnTo>
                <a:lnTo>
                  <a:pt x="11877408" y="68262"/>
                </a:lnTo>
                <a:lnTo>
                  <a:pt x="11915508" y="87312"/>
                </a:lnTo>
                <a:lnTo>
                  <a:pt x="11953608" y="106362"/>
                </a:lnTo>
                <a:lnTo>
                  <a:pt x="11990120" y="125412"/>
                </a:lnTo>
                <a:lnTo>
                  <a:pt x="12031396" y="141287"/>
                </a:lnTo>
                <a:lnTo>
                  <a:pt x="12077432" y="155575"/>
                </a:lnTo>
                <a:lnTo>
                  <a:pt x="12129820" y="166688"/>
                </a:lnTo>
                <a:lnTo>
                  <a:pt x="12190146" y="174625"/>
                </a:lnTo>
                <a:lnTo>
                  <a:pt x="12191996" y="174668"/>
                </a:lnTo>
                <a:lnTo>
                  <a:pt x="12191996" y="319047"/>
                </a:lnTo>
                <a:lnTo>
                  <a:pt x="12190146" y="319004"/>
                </a:lnTo>
                <a:lnTo>
                  <a:pt x="12129820" y="311067"/>
                </a:lnTo>
                <a:lnTo>
                  <a:pt x="12077432" y="299954"/>
                </a:lnTo>
                <a:lnTo>
                  <a:pt x="12031396" y="285666"/>
                </a:lnTo>
                <a:lnTo>
                  <a:pt x="11990120" y="269791"/>
                </a:lnTo>
                <a:lnTo>
                  <a:pt x="11953608" y="250741"/>
                </a:lnTo>
                <a:lnTo>
                  <a:pt x="11915508" y="231691"/>
                </a:lnTo>
                <a:lnTo>
                  <a:pt x="11877408" y="212641"/>
                </a:lnTo>
                <a:lnTo>
                  <a:pt x="11840896" y="196766"/>
                </a:lnTo>
                <a:lnTo>
                  <a:pt x="11799620" y="180891"/>
                </a:lnTo>
                <a:lnTo>
                  <a:pt x="11753582" y="165016"/>
                </a:lnTo>
                <a:lnTo>
                  <a:pt x="11701196" y="153904"/>
                </a:lnTo>
                <a:lnTo>
                  <a:pt x="11640870" y="147554"/>
                </a:lnTo>
                <a:lnTo>
                  <a:pt x="11572608" y="144379"/>
                </a:lnTo>
                <a:lnTo>
                  <a:pt x="11504346" y="147554"/>
                </a:lnTo>
                <a:lnTo>
                  <a:pt x="11444020" y="153904"/>
                </a:lnTo>
                <a:lnTo>
                  <a:pt x="11391632" y="165016"/>
                </a:lnTo>
                <a:lnTo>
                  <a:pt x="11345596" y="180891"/>
                </a:lnTo>
                <a:lnTo>
                  <a:pt x="11304320" y="196766"/>
                </a:lnTo>
                <a:lnTo>
                  <a:pt x="11267808" y="212641"/>
                </a:lnTo>
                <a:lnTo>
                  <a:pt x="11229708" y="231691"/>
                </a:lnTo>
                <a:lnTo>
                  <a:pt x="11191608" y="250741"/>
                </a:lnTo>
                <a:lnTo>
                  <a:pt x="11155096" y="269791"/>
                </a:lnTo>
                <a:lnTo>
                  <a:pt x="11113820" y="285666"/>
                </a:lnTo>
                <a:lnTo>
                  <a:pt x="11067782" y="299954"/>
                </a:lnTo>
                <a:lnTo>
                  <a:pt x="11015396" y="311066"/>
                </a:lnTo>
                <a:lnTo>
                  <a:pt x="10955070" y="319004"/>
                </a:lnTo>
                <a:lnTo>
                  <a:pt x="10886808" y="320591"/>
                </a:lnTo>
                <a:lnTo>
                  <a:pt x="10818546" y="319004"/>
                </a:lnTo>
                <a:lnTo>
                  <a:pt x="10758220" y="311066"/>
                </a:lnTo>
                <a:lnTo>
                  <a:pt x="10705832" y="299954"/>
                </a:lnTo>
                <a:lnTo>
                  <a:pt x="10659796" y="285666"/>
                </a:lnTo>
                <a:lnTo>
                  <a:pt x="10618520" y="269791"/>
                </a:lnTo>
                <a:lnTo>
                  <a:pt x="10582008" y="250741"/>
                </a:lnTo>
                <a:lnTo>
                  <a:pt x="10543908" y="231691"/>
                </a:lnTo>
                <a:lnTo>
                  <a:pt x="10505808" y="212641"/>
                </a:lnTo>
                <a:lnTo>
                  <a:pt x="10469296" y="196766"/>
                </a:lnTo>
                <a:lnTo>
                  <a:pt x="10428020" y="180891"/>
                </a:lnTo>
                <a:lnTo>
                  <a:pt x="10381982" y="165016"/>
                </a:lnTo>
                <a:lnTo>
                  <a:pt x="10329596" y="153904"/>
                </a:lnTo>
                <a:lnTo>
                  <a:pt x="10269270" y="147554"/>
                </a:lnTo>
                <a:lnTo>
                  <a:pt x="10201008" y="144379"/>
                </a:lnTo>
                <a:lnTo>
                  <a:pt x="10132746" y="147554"/>
                </a:lnTo>
                <a:lnTo>
                  <a:pt x="10072420" y="153904"/>
                </a:lnTo>
                <a:lnTo>
                  <a:pt x="10020032" y="165016"/>
                </a:lnTo>
                <a:lnTo>
                  <a:pt x="9973996" y="180891"/>
                </a:lnTo>
                <a:lnTo>
                  <a:pt x="9932720" y="196766"/>
                </a:lnTo>
                <a:lnTo>
                  <a:pt x="9896208" y="212641"/>
                </a:lnTo>
                <a:lnTo>
                  <a:pt x="9820008" y="250741"/>
                </a:lnTo>
                <a:lnTo>
                  <a:pt x="9783496" y="269791"/>
                </a:lnTo>
                <a:lnTo>
                  <a:pt x="9742220" y="285666"/>
                </a:lnTo>
                <a:lnTo>
                  <a:pt x="9696182" y="299954"/>
                </a:lnTo>
                <a:lnTo>
                  <a:pt x="9643796" y="311066"/>
                </a:lnTo>
                <a:lnTo>
                  <a:pt x="9583470" y="319004"/>
                </a:lnTo>
                <a:lnTo>
                  <a:pt x="9515208" y="320591"/>
                </a:lnTo>
                <a:lnTo>
                  <a:pt x="9446946" y="319004"/>
                </a:lnTo>
                <a:lnTo>
                  <a:pt x="9386620" y="311066"/>
                </a:lnTo>
                <a:lnTo>
                  <a:pt x="9334232" y="299954"/>
                </a:lnTo>
                <a:lnTo>
                  <a:pt x="9288196" y="285666"/>
                </a:lnTo>
                <a:lnTo>
                  <a:pt x="9246920" y="269791"/>
                </a:lnTo>
                <a:lnTo>
                  <a:pt x="9210408" y="250741"/>
                </a:lnTo>
                <a:lnTo>
                  <a:pt x="9172308" y="231691"/>
                </a:lnTo>
                <a:lnTo>
                  <a:pt x="9134208" y="212641"/>
                </a:lnTo>
                <a:lnTo>
                  <a:pt x="9097696" y="196766"/>
                </a:lnTo>
                <a:lnTo>
                  <a:pt x="9056420" y="180891"/>
                </a:lnTo>
                <a:lnTo>
                  <a:pt x="9010382" y="165016"/>
                </a:lnTo>
                <a:lnTo>
                  <a:pt x="8957996" y="153904"/>
                </a:lnTo>
                <a:lnTo>
                  <a:pt x="8897670" y="147554"/>
                </a:lnTo>
                <a:lnTo>
                  <a:pt x="8827820" y="144379"/>
                </a:lnTo>
                <a:lnTo>
                  <a:pt x="8761146" y="147554"/>
                </a:lnTo>
                <a:lnTo>
                  <a:pt x="8700820" y="153904"/>
                </a:lnTo>
                <a:lnTo>
                  <a:pt x="8648432" y="165016"/>
                </a:lnTo>
                <a:lnTo>
                  <a:pt x="8602396" y="180891"/>
                </a:lnTo>
                <a:lnTo>
                  <a:pt x="8561120" y="196766"/>
                </a:lnTo>
                <a:lnTo>
                  <a:pt x="8524608" y="212641"/>
                </a:lnTo>
                <a:lnTo>
                  <a:pt x="8486508" y="231691"/>
                </a:lnTo>
                <a:lnTo>
                  <a:pt x="8448408" y="250741"/>
                </a:lnTo>
                <a:lnTo>
                  <a:pt x="8411896" y="269791"/>
                </a:lnTo>
                <a:lnTo>
                  <a:pt x="8370621" y="285666"/>
                </a:lnTo>
                <a:lnTo>
                  <a:pt x="8324583" y="299954"/>
                </a:lnTo>
                <a:lnTo>
                  <a:pt x="8272196" y="311066"/>
                </a:lnTo>
                <a:lnTo>
                  <a:pt x="8211871" y="319004"/>
                </a:lnTo>
                <a:lnTo>
                  <a:pt x="8143608" y="320591"/>
                </a:lnTo>
                <a:lnTo>
                  <a:pt x="8075346" y="319004"/>
                </a:lnTo>
                <a:lnTo>
                  <a:pt x="8015021" y="311066"/>
                </a:lnTo>
                <a:lnTo>
                  <a:pt x="7962633" y="299954"/>
                </a:lnTo>
                <a:lnTo>
                  <a:pt x="7916596" y="285666"/>
                </a:lnTo>
                <a:lnTo>
                  <a:pt x="7875321" y="269791"/>
                </a:lnTo>
                <a:lnTo>
                  <a:pt x="7838808" y="250741"/>
                </a:lnTo>
                <a:lnTo>
                  <a:pt x="7800708" y="231691"/>
                </a:lnTo>
                <a:lnTo>
                  <a:pt x="7762608" y="212641"/>
                </a:lnTo>
                <a:lnTo>
                  <a:pt x="7726096" y="196766"/>
                </a:lnTo>
                <a:lnTo>
                  <a:pt x="7684821" y="180891"/>
                </a:lnTo>
                <a:lnTo>
                  <a:pt x="7638783" y="165016"/>
                </a:lnTo>
                <a:lnTo>
                  <a:pt x="7586396" y="153904"/>
                </a:lnTo>
                <a:lnTo>
                  <a:pt x="7526071" y="147554"/>
                </a:lnTo>
                <a:lnTo>
                  <a:pt x="7457808" y="144379"/>
                </a:lnTo>
                <a:lnTo>
                  <a:pt x="7389546" y="147554"/>
                </a:lnTo>
                <a:lnTo>
                  <a:pt x="7329221" y="153904"/>
                </a:lnTo>
                <a:lnTo>
                  <a:pt x="7276833" y="165016"/>
                </a:lnTo>
                <a:lnTo>
                  <a:pt x="7230796" y="180891"/>
                </a:lnTo>
                <a:lnTo>
                  <a:pt x="7189521" y="196766"/>
                </a:lnTo>
                <a:lnTo>
                  <a:pt x="7153008" y="212641"/>
                </a:lnTo>
                <a:lnTo>
                  <a:pt x="7114908" y="231691"/>
                </a:lnTo>
                <a:lnTo>
                  <a:pt x="7076808" y="250741"/>
                </a:lnTo>
                <a:lnTo>
                  <a:pt x="7040296" y="269791"/>
                </a:lnTo>
                <a:lnTo>
                  <a:pt x="6999021" y="285666"/>
                </a:lnTo>
                <a:lnTo>
                  <a:pt x="6952983" y="299954"/>
                </a:lnTo>
                <a:lnTo>
                  <a:pt x="6900596" y="311066"/>
                </a:lnTo>
                <a:lnTo>
                  <a:pt x="6840271" y="319004"/>
                </a:lnTo>
                <a:lnTo>
                  <a:pt x="6781799" y="320364"/>
                </a:lnTo>
                <a:lnTo>
                  <a:pt x="6723327" y="319004"/>
                </a:lnTo>
                <a:lnTo>
                  <a:pt x="6663002" y="311066"/>
                </a:lnTo>
                <a:lnTo>
                  <a:pt x="6610614" y="299954"/>
                </a:lnTo>
                <a:lnTo>
                  <a:pt x="6564577" y="285666"/>
                </a:lnTo>
                <a:lnTo>
                  <a:pt x="6523302" y="269791"/>
                </a:lnTo>
                <a:lnTo>
                  <a:pt x="6486789" y="250741"/>
                </a:lnTo>
                <a:lnTo>
                  <a:pt x="6448689" y="231691"/>
                </a:lnTo>
                <a:lnTo>
                  <a:pt x="6410589" y="212641"/>
                </a:lnTo>
                <a:lnTo>
                  <a:pt x="6374077" y="196766"/>
                </a:lnTo>
                <a:lnTo>
                  <a:pt x="6332802" y="180891"/>
                </a:lnTo>
                <a:lnTo>
                  <a:pt x="6286764" y="165016"/>
                </a:lnTo>
                <a:lnTo>
                  <a:pt x="6234377" y="153904"/>
                </a:lnTo>
                <a:lnTo>
                  <a:pt x="6174052" y="147554"/>
                </a:lnTo>
                <a:lnTo>
                  <a:pt x="6105789" y="144379"/>
                </a:lnTo>
                <a:lnTo>
                  <a:pt x="6095999" y="144834"/>
                </a:lnTo>
                <a:lnTo>
                  <a:pt x="6086208" y="144379"/>
                </a:lnTo>
                <a:lnTo>
                  <a:pt x="6017947" y="147554"/>
                </a:lnTo>
                <a:lnTo>
                  <a:pt x="5957621" y="153904"/>
                </a:lnTo>
                <a:lnTo>
                  <a:pt x="5905234" y="165016"/>
                </a:lnTo>
                <a:lnTo>
                  <a:pt x="5859196" y="180891"/>
                </a:lnTo>
                <a:lnTo>
                  <a:pt x="5817921" y="196766"/>
                </a:lnTo>
                <a:lnTo>
                  <a:pt x="5781408" y="212641"/>
                </a:lnTo>
                <a:lnTo>
                  <a:pt x="5743308" y="231691"/>
                </a:lnTo>
                <a:lnTo>
                  <a:pt x="5705209" y="250741"/>
                </a:lnTo>
                <a:lnTo>
                  <a:pt x="5668696" y="269791"/>
                </a:lnTo>
                <a:lnTo>
                  <a:pt x="5627421" y="285666"/>
                </a:lnTo>
                <a:lnTo>
                  <a:pt x="5581383" y="299954"/>
                </a:lnTo>
                <a:lnTo>
                  <a:pt x="5528996" y="311066"/>
                </a:lnTo>
                <a:lnTo>
                  <a:pt x="5468671" y="319004"/>
                </a:lnTo>
                <a:lnTo>
                  <a:pt x="5410199" y="320364"/>
                </a:lnTo>
                <a:lnTo>
                  <a:pt x="5351727" y="319004"/>
                </a:lnTo>
                <a:lnTo>
                  <a:pt x="5291401" y="311066"/>
                </a:lnTo>
                <a:lnTo>
                  <a:pt x="5239014" y="299954"/>
                </a:lnTo>
                <a:lnTo>
                  <a:pt x="5192976" y="285666"/>
                </a:lnTo>
                <a:lnTo>
                  <a:pt x="5151701" y="269791"/>
                </a:lnTo>
                <a:lnTo>
                  <a:pt x="5115189" y="250741"/>
                </a:lnTo>
                <a:lnTo>
                  <a:pt x="5077089" y="231691"/>
                </a:lnTo>
                <a:lnTo>
                  <a:pt x="5038989" y="212641"/>
                </a:lnTo>
                <a:lnTo>
                  <a:pt x="5002476" y="196766"/>
                </a:lnTo>
                <a:lnTo>
                  <a:pt x="4961201" y="180891"/>
                </a:lnTo>
                <a:lnTo>
                  <a:pt x="4915165" y="165016"/>
                </a:lnTo>
                <a:lnTo>
                  <a:pt x="4862777" y="153904"/>
                </a:lnTo>
                <a:lnTo>
                  <a:pt x="4802453" y="147554"/>
                </a:lnTo>
                <a:lnTo>
                  <a:pt x="4734189" y="144379"/>
                </a:lnTo>
                <a:lnTo>
                  <a:pt x="4665928" y="147554"/>
                </a:lnTo>
                <a:lnTo>
                  <a:pt x="4605602" y="153904"/>
                </a:lnTo>
                <a:lnTo>
                  <a:pt x="4553214" y="165016"/>
                </a:lnTo>
                <a:lnTo>
                  <a:pt x="4507177" y="180891"/>
                </a:lnTo>
                <a:lnTo>
                  <a:pt x="4465902" y="196766"/>
                </a:lnTo>
                <a:lnTo>
                  <a:pt x="4429389" y="212641"/>
                </a:lnTo>
                <a:lnTo>
                  <a:pt x="4353189" y="250741"/>
                </a:lnTo>
                <a:lnTo>
                  <a:pt x="4316677" y="269791"/>
                </a:lnTo>
                <a:lnTo>
                  <a:pt x="4275402" y="285666"/>
                </a:lnTo>
                <a:lnTo>
                  <a:pt x="4229364" y="299954"/>
                </a:lnTo>
                <a:lnTo>
                  <a:pt x="4176977" y="311066"/>
                </a:lnTo>
                <a:lnTo>
                  <a:pt x="4116652" y="319004"/>
                </a:lnTo>
                <a:lnTo>
                  <a:pt x="4048389" y="320591"/>
                </a:lnTo>
                <a:lnTo>
                  <a:pt x="3980127" y="319004"/>
                </a:lnTo>
                <a:lnTo>
                  <a:pt x="3919802" y="311066"/>
                </a:lnTo>
                <a:lnTo>
                  <a:pt x="3867414" y="299954"/>
                </a:lnTo>
                <a:lnTo>
                  <a:pt x="3821377" y="285666"/>
                </a:lnTo>
                <a:lnTo>
                  <a:pt x="3780102" y="269791"/>
                </a:lnTo>
                <a:lnTo>
                  <a:pt x="3743589" y="250741"/>
                </a:lnTo>
                <a:lnTo>
                  <a:pt x="3705489" y="231691"/>
                </a:lnTo>
                <a:lnTo>
                  <a:pt x="3667389" y="212641"/>
                </a:lnTo>
                <a:lnTo>
                  <a:pt x="3630877" y="196766"/>
                </a:lnTo>
                <a:lnTo>
                  <a:pt x="3589602" y="180891"/>
                </a:lnTo>
                <a:lnTo>
                  <a:pt x="3543564" y="165016"/>
                </a:lnTo>
                <a:lnTo>
                  <a:pt x="3491177" y="153904"/>
                </a:lnTo>
                <a:lnTo>
                  <a:pt x="3430852" y="147554"/>
                </a:lnTo>
                <a:lnTo>
                  <a:pt x="3361002" y="144379"/>
                </a:lnTo>
                <a:lnTo>
                  <a:pt x="3294327" y="147554"/>
                </a:lnTo>
                <a:lnTo>
                  <a:pt x="3234002" y="153904"/>
                </a:lnTo>
                <a:lnTo>
                  <a:pt x="3181614" y="165016"/>
                </a:lnTo>
                <a:lnTo>
                  <a:pt x="3135577" y="180891"/>
                </a:lnTo>
                <a:lnTo>
                  <a:pt x="3094302" y="196766"/>
                </a:lnTo>
                <a:lnTo>
                  <a:pt x="3057789" y="212641"/>
                </a:lnTo>
                <a:lnTo>
                  <a:pt x="3019689" y="231691"/>
                </a:lnTo>
                <a:lnTo>
                  <a:pt x="2981589" y="250741"/>
                </a:lnTo>
                <a:lnTo>
                  <a:pt x="2945077" y="269791"/>
                </a:lnTo>
                <a:lnTo>
                  <a:pt x="2903802" y="285666"/>
                </a:lnTo>
                <a:lnTo>
                  <a:pt x="2857764" y="299954"/>
                </a:lnTo>
                <a:lnTo>
                  <a:pt x="2805377" y="311066"/>
                </a:lnTo>
                <a:lnTo>
                  <a:pt x="2745052" y="319004"/>
                </a:lnTo>
                <a:lnTo>
                  <a:pt x="2676789" y="320591"/>
                </a:lnTo>
                <a:lnTo>
                  <a:pt x="2608527" y="319004"/>
                </a:lnTo>
                <a:lnTo>
                  <a:pt x="2548202" y="311066"/>
                </a:lnTo>
                <a:lnTo>
                  <a:pt x="2495814" y="299954"/>
                </a:lnTo>
                <a:lnTo>
                  <a:pt x="2449777" y="285666"/>
                </a:lnTo>
                <a:lnTo>
                  <a:pt x="2408502" y="269791"/>
                </a:lnTo>
                <a:lnTo>
                  <a:pt x="2371989" y="250741"/>
                </a:lnTo>
                <a:lnTo>
                  <a:pt x="2333889" y="231691"/>
                </a:lnTo>
                <a:lnTo>
                  <a:pt x="2295789" y="212641"/>
                </a:lnTo>
                <a:lnTo>
                  <a:pt x="2259277" y="196766"/>
                </a:lnTo>
                <a:lnTo>
                  <a:pt x="2218002" y="180891"/>
                </a:lnTo>
                <a:lnTo>
                  <a:pt x="2171964" y="165016"/>
                </a:lnTo>
                <a:lnTo>
                  <a:pt x="2119577" y="153904"/>
                </a:lnTo>
                <a:lnTo>
                  <a:pt x="2059252" y="147554"/>
                </a:lnTo>
                <a:lnTo>
                  <a:pt x="1990989" y="144379"/>
                </a:lnTo>
                <a:lnTo>
                  <a:pt x="1922727" y="147554"/>
                </a:lnTo>
                <a:lnTo>
                  <a:pt x="1862402" y="153904"/>
                </a:lnTo>
                <a:lnTo>
                  <a:pt x="1810014" y="165016"/>
                </a:lnTo>
                <a:lnTo>
                  <a:pt x="1763977" y="180891"/>
                </a:lnTo>
                <a:lnTo>
                  <a:pt x="1722702" y="196766"/>
                </a:lnTo>
                <a:lnTo>
                  <a:pt x="1686189" y="212641"/>
                </a:lnTo>
                <a:lnTo>
                  <a:pt x="1648089" y="231691"/>
                </a:lnTo>
                <a:lnTo>
                  <a:pt x="1609989" y="250741"/>
                </a:lnTo>
                <a:lnTo>
                  <a:pt x="1573477" y="269791"/>
                </a:lnTo>
                <a:lnTo>
                  <a:pt x="1532202" y="285666"/>
                </a:lnTo>
                <a:lnTo>
                  <a:pt x="1486164" y="299954"/>
                </a:lnTo>
                <a:lnTo>
                  <a:pt x="1433777" y="311066"/>
                </a:lnTo>
                <a:lnTo>
                  <a:pt x="1373452" y="319004"/>
                </a:lnTo>
                <a:lnTo>
                  <a:pt x="1305189" y="320591"/>
                </a:lnTo>
                <a:lnTo>
                  <a:pt x="1236927" y="319004"/>
                </a:lnTo>
                <a:lnTo>
                  <a:pt x="1176602" y="311066"/>
                </a:lnTo>
                <a:lnTo>
                  <a:pt x="1124214" y="299954"/>
                </a:lnTo>
                <a:lnTo>
                  <a:pt x="1078177" y="285666"/>
                </a:lnTo>
                <a:lnTo>
                  <a:pt x="1036902" y="269791"/>
                </a:lnTo>
                <a:lnTo>
                  <a:pt x="1000389" y="250741"/>
                </a:lnTo>
                <a:lnTo>
                  <a:pt x="962289" y="231691"/>
                </a:lnTo>
                <a:lnTo>
                  <a:pt x="924189" y="212641"/>
                </a:lnTo>
                <a:lnTo>
                  <a:pt x="887677" y="196766"/>
                </a:lnTo>
                <a:lnTo>
                  <a:pt x="846402" y="180891"/>
                </a:lnTo>
                <a:lnTo>
                  <a:pt x="800364" y="165016"/>
                </a:lnTo>
                <a:lnTo>
                  <a:pt x="747977" y="153904"/>
                </a:lnTo>
                <a:lnTo>
                  <a:pt x="687652" y="147554"/>
                </a:lnTo>
                <a:lnTo>
                  <a:pt x="619389" y="144379"/>
                </a:lnTo>
                <a:lnTo>
                  <a:pt x="551127" y="147554"/>
                </a:lnTo>
                <a:lnTo>
                  <a:pt x="490802" y="153904"/>
                </a:lnTo>
                <a:lnTo>
                  <a:pt x="438414" y="165016"/>
                </a:lnTo>
                <a:lnTo>
                  <a:pt x="392377" y="180891"/>
                </a:lnTo>
                <a:lnTo>
                  <a:pt x="351102" y="196766"/>
                </a:lnTo>
                <a:lnTo>
                  <a:pt x="314589" y="212641"/>
                </a:lnTo>
                <a:lnTo>
                  <a:pt x="276489" y="231691"/>
                </a:lnTo>
                <a:lnTo>
                  <a:pt x="238389" y="250741"/>
                </a:lnTo>
                <a:lnTo>
                  <a:pt x="201877" y="269791"/>
                </a:lnTo>
                <a:lnTo>
                  <a:pt x="160602" y="285666"/>
                </a:lnTo>
                <a:lnTo>
                  <a:pt x="114564" y="299954"/>
                </a:lnTo>
                <a:lnTo>
                  <a:pt x="62177" y="311066"/>
                </a:lnTo>
                <a:lnTo>
                  <a:pt x="1852" y="319004"/>
                </a:lnTo>
                <a:lnTo>
                  <a:pt x="0" y="319047"/>
                </a:lnTo>
                <a:lnTo>
                  <a:pt x="0" y="174668"/>
                </a:lnTo>
                <a:lnTo>
                  <a:pt x="1852" y="174625"/>
                </a:lnTo>
                <a:lnTo>
                  <a:pt x="62177" y="166687"/>
                </a:lnTo>
                <a:lnTo>
                  <a:pt x="114564" y="155575"/>
                </a:lnTo>
                <a:lnTo>
                  <a:pt x="160602" y="141287"/>
                </a:lnTo>
                <a:lnTo>
                  <a:pt x="201877" y="125412"/>
                </a:lnTo>
                <a:lnTo>
                  <a:pt x="238389" y="106362"/>
                </a:lnTo>
                <a:lnTo>
                  <a:pt x="276489" y="87312"/>
                </a:lnTo>
                <a:lnTo>
                  <a:pt x="314589" y="68262"/>
                </a:lnTo>
                <a:lnTo>
                  <a:pt x="351102" y="52387"/>
                </a:lnTo>
                <a:lnTo>
                  <a:pt x="392377" y="36512"/>
                </a:lnTo>
                <a:lnTo>
                  <a:pt x="438414" y="20637"/>
                </a:lnTo>
                <a:lnTo>
                  <a:pt x="490802" y="9525"/>
                </a:lnTo>
                <a:lnTo>
                  <a:pt x="551127" y="3175"/>
                </a:lnTo>
                <a:lnTo>
                  <a:pt x="619389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  <a:prstDash val="solid"/>
            <a:round/>
            <a:headEnd/>
            <a:tailEnd/>
          </a:ln>
        </p:spPr>
        <p:txBody>
          <a:bodyPr wrap="square" rtlCol="0" anchor="ctr">
            <a:noAutofit/>
          </a:bodyPr>
          <a:lstStyle/>
          <a:p>
            <a:pPr algn="ctr" defTabSz="457200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78A43BF4-C711-4601-987F-B09C69C7EB74}"/>
              </a:ext>
            </a:extLst>
          </p:cNvPr>
          <p:cNvSpPr txBox="1"/>
          <p:nvPr/>
        </p:nvSpPr>
        <p:spPr>
          <a:xfrm>
            <a:off x="406451" y="620688"/>
            <a:ext cx="18503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u="sng" dirty="0"/>
              <a:t>Question</a:t>
            </a:r>
            <a:r>
              <a:rPr lang="fr-FR" sz="3200" dirty="0"/>
              <a:t>:</a:t>
            </a:r>
          </a:p>
        </p:txBody>
      </p:sp>
      <p:sp>
        <p:nvSpPr>
          <p:cNvPr id="10" name="Titre 3">
            <a:extLst>
              <a:ext uri="{FF2B5EF4-FFF2-40B4-BE49-F238E27FC236}">
                <a16:creationId xmlns:a16="http://schemas.microsoft.com/office/drawing/2014/main" id="{1EB372D9-9665-4838-BE5B-30E681F40C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31840" y="2539505"/>
            <a:ext cx="2385269" cy="1137290"/>
          </a:xfrm>
        </p:spPr>
        <p:txBody>
          <a:bodyPr anchor="ctr">
            <a:normAutofit/>
          </a:bodyPr>
          <a:lstStyle/>
          <a:p>
            <a:pPr algn="l">
              <a:lnSpc>
                <a:spcPct val="90000"/>
              </a:lnSpc>
            </a:pPr>
            <a:r>
              <a:rPr lang="fr-FR" sz="2400" b="1" dirty="0"/>
              <a:t>Que faites-vous ?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238158594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3">
            <a:extLst>
              <a:ext uri="{FF2B5EF4-FFF2-40B4-BE49-F238E27FC236}">
                <a16:creationId xmlns:a16="http://schemas.microsoft.com/office/drawing/2014/main" id="{03BBF051-7631-492D-81A1-2D430F5402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3568" y="1052736"/>
            <a:ext cx="4494261" cy="1080120"/>
          </a:xfrm>
        </p:spPr>
        <p:txBody>
          <a:bodyPr anchor="ctr">
            <a:normAutofit/>
          </a:bodyPr>
          <a:lstStyle/>
          <a:p>
            <a:pPr algn="l">
              <a:lnSpc>
                <a:spcPct val="90000"/>
              </a:lnSpc>
            </a:pPr>
            <a:r>
              <a:rPr lang="fr-FR" sz="3200" u="sng" dirty="0">
                <a:solidFill>
                  <a:schemeClr val="bg1"/>
                </a:solidFill>
              </a:rPr>
              <a:t>Réponse</a:t>
            </a:r>
            <a:r>
              <a:rPr lang="fr-FR" sz="3200" dirty="0">
                <a:solidFill>
                  <a:schemeClr val="bg1"/>
                </a:solidFill>
              </a:rPr>
              <a:t>:</a:t>
            </a:r>
            <a:br>
              <a:rPr lang="fr-FR" sz="1800" b="1" dirty="0">
                <a:solidFill>
                  <a:schemeClr val="bg1"/>
                </a:solidFill>
              </a:rPr>
            </a:br>
            <a:br>
              <a:rPr lang="fr-FR" sz="1800" b="1" dirty="0">
                <a:solidFill>
                  <a:schemeClr val="bg1"/>
                </a:solidFill>
              </a:rPr>
            </a:br>
            <a:endParaRPr lang="fr-FR" sz="1800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C1ADCFC-30F9-4F34-9349-B4005FB63E3B}"/>
              </a:ext>
            </a:extLst>
          </p:cNvPr>
          <p:cNvSpPr txBox="1"/>
          <p:nvPr/>
        </p:nvSpPr>
        <p:spPr>
          <a:xfrm>
            <a:off x="3167844" y="3175854"/>
            <a:ext cx="2808312" cy="5062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600" b="1" dirty="0">
                <a:solidFill>
                  <a:schemeClr val="bg1"/>
                </a:solidFill>
              </a:rPr>
              <a:t>  </a:t>
            </a:r>
            <a:r>
              <a:rPr lang="fr-FR" sz="2000" b="1" dirty="0">
                <a:solidFill>
                  <a:schemeClr val="bg1"/>
                </a:solidFill>
              </a:rPr>
              <a:t>REPRISE CHIRURGICALE</a:t>
            </a:r>
          </a:p>
        </p:txBody>
      </p:sp>
    </p:spTree>
    <p:extLst>
      <p:ext uri="{BB962C8B-B14F-4D97-AF65-F5344CB8AC3E}">
        <p14:creationId xmlns:p14="http://schemas.microsoft.com/office/powerpoint/2010/main" val="6746823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3">
            <a:extLst>
              <a:ext uri="{FF2B5EF4-FFF2-40B4-BE49-F238E27FC236}">
                <a16:creationId xmlns:a16="http://schemas.microsoft.com/office/drawing/2014/main" id="{03BBF051-7631-492D-81A1-2D430F5402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3568" y="1052736"/>
            <a:ext cx="4494261" cy="1080120"/>
          </a:xfrm>
        </p:spPr>
        <p:txBody>
          <a:bodyPr anchor="ctr">
            <a:normAutofit/>
          </a:bodyPr>
          <a:lstStyle/>
          <a:p>
            <a:pPr algn="l">
              <a:lnSpc>
                <a:spcPct val="90000"/>
              </a:lnSpc>
            </a:pPr>
            <a:r>
              <a:rPr lang="fr-FR" sz="3200" u="sng" dirty="0">
                <a:solidFill>
                  <a:schemeClr val="bg1"/>
                </a:solidFill>
              </a:rPr>
              <a:t>Cas clinique</a:t>
            </a:r>
            <a:r>
              <a:rPr lang="fr-FR" sz="3200" dirty="0">
                <a:solidFill>
                  <a:schemeClr val="bg1"/>
                </a:solidFill>
              </a:rPr>
              <a:t>:</a:t>
            </a:r>
            <a:br>
              <a:rPr lang="fr-FR" sz="1800" b="1" dirty="0">
                <a:solidFill>
                  <a:schemeClr val="bg1"/>
                </a:solidFill>
              </a:rPr>
            </a:br>
            <a:br>
              <a:rPr lang="fr-FR" sz="1800" b="1" dirty="0">
                <a:solidFill>
                  <a:schemeClr val="bg1"/>
                </a:solidFill>
              </a:rPr>
            </a:br>
            <a:endParaRPr lang="fr-FR" sz="1800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C1ADCFC-30F9-4F34-9349-B4005FB63E3B}"/>
              </a:ext>
            </a:extLst>
          </p:cNvPr>
          <p:cNvSpPr txBox="1"/>
          <p:nvPr/>
        </p:nvSpPr>
        <p:spPr>
          <a:xfrm>
            <a:off x="2483768" y="3175854"/>
            <a:ext cx="4176464" cy="5062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000" dirty="0">
                <a:solidFill>
                  <a:schemeClr val="bg1"/>
                </a:solidFill>
              </a:rPr>
              <a:t>Mme C, </a:t>
            </a:r>
            <a:r>
              <a:rPr lang="fr-FR" sz="2000" b="1" dirty="0">
                <a:solidFill>
                  <a:schemeClr val="bg1"/>
                </a:solidFill>
              </a:rPr>
              <a:t>est reprise à J24</a:t>
            </a:r>
            <a:r>
              <a:rPr lang="fr-FR" sz="2000" dirty="0">
                <a:solidFill>
                  <a:schemeClr val="bg1"/>
                </a:solidFill>
              </a:rPr>
              <a:t>,  le 09/05/22</a:t>
            </a:r>
            <a:endParaRPr lang="fr-FR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941485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49F388DC-C47F-4048-9B69-F1644A2A16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422C035D-D3AD-4301-A1B5-D4C91E3C58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4926329"/>
            <a:ext cx="9143997" cy="1931671"/>
          </a:xfrm>
          <a:custGeom>
            <a:avLst/>
            <a:gdLst>
              <a:gd name="connsiteX0" fmla="*/ 619388 w 12191996"/>
              <a:gd name="connsiteY0" fmla="*/ 0 h 1931671"/>
              <a:gd name="connsiteX1" fmla="*/ 687651 w 12191996"/>
              <a:gd name="connsiteY1" fmla="*/ 3175 h 1931671"/>
              <a:gd name="connsiteX2" fmla="*/ 747976 w 12191996"/>
              <a:gd name="connsiteY2" fmla="*/ 9525 h 1931671"/>
              <a:gd name="connsiteX3" fmla="*/ 800363 w 12191996"/>
              <a:gd name="connsiteY3" fmla="*/ 20637 h 1931671"/>
              <a:gd name="connsiteX4" fmla="*/ 846401 w 12191996"/>
              <a:gd name="connsiteY4" fmla="*/ 36512 h 1931671"/>
              <a:gd name="connsiteX5" fmla="*/ 887676 w 12191996"/>
              <a:gd name="connsiteY5" fmla="*/ 52387 h 1931671"/>
              <a:gd name="connsiteX6" fmla="*/ 924188 w 12191996"/>
              <a:gd name="connsiteY6" fmla="*/ 68262 h 1931671"/>
              <a:gd name="connsiteX7" fmla="*/ 962288 w 12191996"/>
              <a:gd name="connsiteY7" fmla="*/ 87312 h 1931671"/>
              <a:gd name="connsiteX8" fmla="*/ 1000388 w 12191996"/>
              <a:gd name="connsiteY8" fmla="*/ 106362 h 1931671"/>
              <a:gd name="connsiteX9" fmla="*/ 1036901 w 12191996"/>
              <a:gd name="connsiteY9" fmla="*/ 125412 h 1931671"/>
              <a:gd name="connsiteX10" fmla="*/ 1078176 w 12191996"/>
              <a:gd name="connsiteY10" fmla="*/ 141287 h 1931671"/>
              <a:gd name="connsiteX11" fmla="*/ 1124213 w 12191996"/>
              <a:gd name="connsiteY11" fmla="*/ 155575 h 1931671"/>
              <a:gd name="connsiteX12" fmla="*/ 1176601 w 12191996"/>
              <a:gd name="connsiteY12" fmla="*/ 166687 h 1931671"/>
              <a:gd name="connsiteX13" fmla="*/ 1236926 w 12191996"/>
              <a:gd name="connsiteY13" fmla="*/ 174625 h 1931671"/>
              <a:gd name="connsiteX14" fmla="*/ 1305188 w 12191996"/>
              <a:gd name="connsiteY14" fmla="*/ 176212 h 1931671"/>
              <a:gd name="connsiteX15" fmla="*/ 1373451 w 12191996"/>
              <a:gd name="connsiteY15" fmla="*/ 174625 h 1931671"/>
              <a:gd name="connsiteX16" fmla="*/ 1433776 w 12191996"/>
              <a:gd name="connsiteY16" fmla="*/ 166687 h 1931671"/>
              <a:gd name="connsiteX17" fmla="*/ 1486163 w 12191996"/>
              <a:gd name="connsiteY17" fmla="*/ 155575 h 1931671"/>
              <a:gd name="connsiteX18" fmla="*/ 1532201 w 12191996"/>
              <a:gd name="connsiteY18" fmla="*/ 141287 h 1931671"/>
              <a:gd name="connsiteX19" fmla="*/ 1573476 w 12191996"/>
              <a:gd name="connsiteY19" fmla="*/ 125412 h 1931671"/>
              <a:gd name="connsiteX20" fmla="*/ 1609988 w 12191996"/>
              <a:gd name="connsiteY20" fmla="*/ 106362 h 1931671"/>
              <a:gd name="connsiteX21" fmla="*/ 1648088 w 12191996"/>
              <a:gd name="connsiteY21" fmla="*/ 87312 h 1931671"/>
              <a:gd name="connsiteX22" fmla="*/ 1686188 w 12191996"/>
              <a:gd name="connsiteY22" fmla="*/ 68262 h 1931671"/>
              <a:gd name="connsiteX23" fmla="*/ 1722701 w 12191996"/>
              <a:gd name="connsiteY23" fmla="*/ 52387 h 1931671"/>
              <a:gd name="connsiteX24" fmla="*/ 1763976 w 12191996"/>
              <a:gd name="connsiteY24" fmla="*/ 36512 h 1931671"/>
              <a:gd name="connsiteX25" fmla="*/ 1810013 w 12191996"/>
              <a:gd name="connsiteY25" fmla="*/ 20637 h 1931671"/>
              <a:gd name="connsiteX26" fmla="*/ 1862401 w 12191996"/>
              <a:gd name="connsiteY26" fmla="*/ 9525 h 1931671"/>
              <a:gd name="connsiteX27" fmla="*/ 1922726 w 12191996"/>
              <a:gd name="connsiteY27" fmla="*/ 3175 h 1931671"/>
              <a:gd name="connsiteX28" fmla="*/ 1990988 w 12191996"/>
              <a:gd name="connsiteY28" fmla="*/ 0 h 1931671"/>
              <a:gd name="connsiteX29" fmla="*/ 2059251 w 12191996"/>
              <a:gd name="connsiteY29" fmla="*/ 3175 h 1931671"/>
              <a:gd name="connsiteX30" fmla="*/ 2119576 w 12191996"/>
              <a:gd name="connsiteY30" fmla="*/ 9525 h 1931671"/>
              <a:gd name="connsiteX31" fmla="*/ 2171963 w 12191996"/>
              <a:gd name="connsiteY31" fmla="*/ 20637 h 1931671"/>
              <a:gd name="connsiteX32" fmla="*/ 2218001 w 12191996"/>
              <a:gd name="connsiteY32" fmla="*/ 36512 h 1931671"/>
              <a:gd name="connsiteX33" fmla="*/ 2259276 w 12191996"/>
              <a:gd name="connsiteY33" fmla="*/ 52387 h 1931671"/>
              <a:gd name="connsiteX34" fmla="*/ 2295788 w 12191996"/>
              <a:gd name="connsiteY34" fmla="*/ 68262 h 1931671"/>
              <a:gd name="connsiteX35" fmla="*/ 2333888 w 12191996"/>
              <a:gd name="connsiteY35" fmla="*/ 87312 h 1931671"/>
              <a:gd name="connsiteX36" fmla="*/ 2371988 w 12191996"/>
              <a:gd name="connsiteY36" fmla="*/ 106362 h 1931671"/>
              <a:gd name="connsiteX37" fmla="*/ 2408501 w 12191996"/>
              <a:gd name="connsiteY37" fmla="*/ 125412 h 1931671"/>
              <a:gd name="connsiteX38" fmla="*/ 2449776 w 12191996"/>
              <a:gd name="connsiteY38" fmla="*/ 141287 h 1931671"/>
              <a:gd name="connsiteX39" fmla="*/ 2495813 w 12191996"/>
              <a:gd name="connsiteY39" fmla="*/ 155575 h 1931671"/>
              <a:gd name="connsiteX40" fmla="*/ 2548201 w 12191996"/>
              <a:gd name="connsiteY40" fmla="*/ 166687 h 1931671"/>
              <a:gd name="connsiteX41" fmla="*/ 2608526 w 12191996"/>
              <a:gd name="connsiteY41" fmla="*/ 174625 h 1931671"/>
              <a:gd name="connsiteX42" fmla="*/ 2676788 w 12191996"/>
              <a:gd name="connsiteY42" fmla="*/ 176212 h 1931671"/>
              <a:gd name="connsiteX43" fmla="*/ 2745051 w 12191996"/>
              <a:gd name="connsiteY43" fmla="*/ 174625 h 1931671"/>
              <a:gd name="connsiteX44" fmla="*/ 2805376 w 12191996"/>
              <a:gd name="connsiteY44" fmla="*/ 166687 h 1931671"/>
              <a:gd name="connsiteX45" fmla="*/ 2857763 w 12191996"/>
              <a:gd name="connsiteY45" fmla="*/ 155575 h 1931671"/>
              <a:gd name="connsiteX46" fmla="*/ 2903801 w 12191996"/>
              <a:gd name="connsiteY46" fmla="*/ 141287 h 1931671"/>
              <a:gd name="connsiteX47" fmla="*/ 2945076 w 12191996"/>
              <a:gd name="connsiteY47" fmla="*/ 125412 h 1931671"/>
              <a:gd name="connsiteX48" fmla="*/ 2981588 w 12191996"/>
              <a:gd name="connsiteY48" fmla="*/ 106362 h 1931671"/>
              <a:gd name="connsiteX49" fmla="*/ 3019688 w 12191996"/>
              <a:gd name="connsiteY49" fmla="*/ 87312 h 1931671"/>
              <a:gd name="connsiteX50" fmla="*/ 3057788 w 12191996"/>
              <a:gd name="connsiteY50" fmla="*/ 68262 h 1931671"/>
              <a:gd name="connsiteX51" fmla="*/ 3094301 w 12191996"/>
              <a:gd name="connsiteY51" fmla="*/ 52387 h 1931671"/>
              <a:gd name="connsiteX52" fmla="*/ 3135576 w 12191996"/>
              <a:gd name="connsiteY52" fmla="*/ 36512 h 1931671"/>
              <a:gd name="connsiteX53" fmla="*/ 3181613 w 12191996"/>
              <a:gd name="connsiteY53" fmla="*/ 20637 h 1931671"/>
              <a:gd name="connsiteX54" fmla="*/ 3234001 w 12191996"/>
              <a:gd name="connsiteY54" fmla="*/ 9525 h 1931671"/>
              <a:gd name="connsiteX55" fmla="*/ 3294326 w 12191996"/>
              <a:gd name="connsiteY55" fmla="*/ 3175 h 1931671"/>
              <a:gd name="connsiteX56" fmla="*/ 3361001 w 12191996"/>
              <a:gd name="connsiteY56" fmla="*/ 0 h 1931671"/>
              <a:gd name="connsiteX57" fmla="*/ 3430851 w 12191996"/>
              <a:gd name="connsiteY57" fmla="*/ 3175 h 1931671"/>
              <a:gd name="connsiteX58" fmla="*/ 3491176 w 12191996"/>
              <a:gd name="connsiteY58" fmla="*/ 9525 h 1931671"/>
              <a:gd name="connsiteX59" fmla="*/ 3543563 w 12191996"/>
              <a:gd name="connsiteY59" fmla="*/ 20637 h 1931671"/>
              <a:gd name="connsiteX60" fmla="*/ 3589601 w 12191996"/>
              <a:gd name="connsiteY60" fmla="*/ 36512 h 1931671"/>
              <a:gd name="connsiteX61" fmla="*/ 3630876 w 12191996"/>
              <a:gd name="connsiteY61" fmla="*/ 52387 h 1931671"/>
              <a:gd name="connsiteX62" fmla="*/ 3667388 w 12191996"/>
              <a:gd name="connsiteY62" fmla="*/ 68262 h 1931671"/>
              <a:gd name="connsiteX63" fmla="*/ 3705488 w 12191996"/>
              <a:gd name="connsiteY63" fmla="*/ 87312 h 1931671"/>
              <a:gd name="connsiteX64" fmla="*/ 3743588 w 12191996"/>
              <a:gd name="connsiteY64" fmla="*/ 106362 h 1931671"/>
              <a:gd name="connsiteX65" fmla="*/ 3780101 w 12191996"/>
              <a:gd name="connsiteY65" fmla="*/ 125412 h 1931671"/>
              <a:gd name="connsiteX66" fmla="*/ 3821376 w 12191996"/>
              <a:gd name="connsiteY66" fmla="*/ 141287 h 1931671"/>
              <a:gd name="connsiteX67" fmla="*/ 3867413 w 12191996"/>
              <a:gd name="connsiteY67" fmla="*/ 155575 h 1931671"/>
              <a:gd name="connsiteX68" fmla="*/ 3919801 w 12191996"/>
              <a:gd name="connsiteY68" fmla="*/ 166687 h 1931671"/>
              <a:gd name="connsiteX69" fmla="*/ 3980126 w 12191996"/>
              <a:gd name="connsiteY69" fmla="*/ 174625 h 1931671"/>
              <a:gd name="connsiteX70" fmla="*/ 4048388 w 12191996"/>
              <a:gd name="connsiteY70" fmla="*/ 176212 h 1931671"/>
              <a:gd name="connsiteX71" fmla="*/ 4116651 w 12191996"/>
              <a:gd name="connsiteY71" fmla="*/ 174625 h 1931671"/>
              <a:gd name="connsiteX72" fmla="*/ 4176976 w 12191996"/>
              <a:gd name="connsiteY72" fmla="*/ 166687 h 1931671"/>
              <a:gd name="connsiteX73" fmla="*/ 4229363 w 12191996"/>
              <a:gd name="connsiteY73" fmla="*/ 155575 h 1931671"/>
              <a:gd name="connsiteX74" fmla="*/ 4275401 w 12191996"/>
              <a:gd name="connsiteY74" fmla="*/ 141287 h 1931671"/>
              <a:gd name="connsiteX75" fmla="*/ 4316676 w 12191996"/>
              <a:gd name="connsiteY75" fmla="*/ 125412 h 1931671"/>
              <a:gd name="connsiteX76" fmla="*/ 4353188 w 12191996"/>
              <a:gd name="connsiteY76" fmla="*/ 106362 h 1931671"/>
              <a:gd name="connsiteX77" fmla="*/ 4429388 w 12191996"/>
              <a:gd name="connsiteY77" fmla="*/ 68262 h 1931671"/>
              <a:gd name="connsiteX78" fmla="*/ 4465901 w 12191996"/>
              <a:gd name="connsiteY78" fmla="*/ 52387 h 1931671"/>
              <a:gd name="connsiteX79" fmla="*/ 4507176 w 12191996"/>
              <a:gd name="connsiteY79" fmla="*/ 36512 h 1931671"/>
              <a:gd name="connsiteX80" fmla="*/ 4553214 w 12191996"/>
              <a:gd name="connsiteY80" fmla="*/ 20637 h 1931671"/>
              <a:gd name="connsiteX81" fmla="*/ 4605601 w 12191996"/>
              <a:gd name="connsiteY81" fmla="*/ 9525 h 1931671"/>
              <a:gd name="connsiteX82" fmla="*/ 4665927 w 12191996"/>
              <a:gd name="connsiteY82" fmla="*/ 3175 h 1931671"/>
              <a:gd name="connsiteX83" fmla="*/ 4734188 w 12191996"/>
              <a:gd name="connsiteY83" fmla="*/ 0 h 1931671"/>
              <a:gd name="connsiteX84" fmla="*/ 4802452 w 12191996"/>
              <a:gd name="connsiteY84" fmla="*/ 3175 h 1931671"/>
              <a:gd name="connsiteX85" fmla="*/ 4862776 w 12191996"/>
              <a:gd name="connsiteY85" fmla="*/ 9525 h 1931671"/>
              <a:gd name="connsiteX86" fmla="*/ 4915164 w 12191996"/>
              <a:gd name="connsiteY86" fmla="*/ 20637 h 1931671"/>
              <a:gd name="connsiteX87" fmla="*/ 4961200 w 12191996"/>
              <a:gd name="connsiteY87" fmla="*/ 36512 h 1931671"/>
              <a:gd name="connsiteX88" fmla="*/ 5002476 w 12191996"/>
              <a:gd name="connsiteY88" fmla="*/ 52387 h 1931671"/>
              <a:gd name="connsiteX89" fmla="*/ 5038988 w 12191996"/>
              <a:gd name="connsiteY89" fmla="*/ 68262 h 1931671"/>
              <a:gd name="connsiteX90" fmla="*/ 5077089 w 12191996"/>
              <a:gd name="connsiteY90" fmla="*/ 87312 h 1931671"/>
              <a:gd name="connsiteX91" fmla="*/ 5115188 w 12191996"/>
              <a:gd name="connsiteY91" fmla="*/ 106362 h 1931671"/>
              <a:gd name="connsiteX92" fmla="*/ 5151700 w 12191996"/>
              <a:gd name="connsiteY92" fmla="*/ 125412 h 1931671"/>
              <a:gd name="connsiteX93" fmla="*/ 5192976 w 12191996"/>
              <a:gd name="connsiteY93" fmla="*/ 141287 h 1931671"/>
              <a:gd name="connsiteX94" fmla="*/ 5239013 w 12191996"/>
              <a:gd name="connsiteY94" fmla="*/ 155575 h 1931671"/>
              <a:gd name="connsiteX95" fmla="*/ 5291400 w 12191996"/>
              <a:gd name="connsiteY95" fmla="*/ 166687 h 1931671"/>
              <a:gd name="connsiteX96" fmla="*/ 5351726 w 12191996"/>
              <a:gd name="connsiteY96" fmla="*/ 174625 h 1931671"/>
              <a:gd name="connsiteX97" fmla="*/ 5410198 w 12191996"/>
              <a:gd name="connsiteY97" fmla="*/ 175985 h 1931671"/>
              <a:gd name="connsiteX98" fmla="*/ 5468670 w 12191996"/>
              <a:gd name="connsiteY98" fmla="*/ 174625 h 1931671"/>
              <a:gd name="connsiteX99" fmla="*/ 5528995 w 12191996"/>
              <a:gd name="connsiteY99" fmla="*/ 166687 h 1931671"/>
              <a:gd name="connsiteX100" fmla="*/ 5581382 w 12191996"/>
              <a:gd name="connsiteY100" fmla="*/ 155575 h 1931671"/>
              <a:gd name="connsiteX101" fmla="*/ 5627420 w 12191996"/>
              <a:gd name="connsiteY101" fmla="*/ 141287 h 1931671"/>
              <a:gd name="connsiteX102" fmla="*/ 5668695 w 12191996"/>
              <a:gd name="connsiteY102" fmla="*/ 125412 h 1931671"/>
              <a:gd name="connsiteX103" fmla="*/ 5705208 w 12191996"/>
              <a:gd name="connsiteY103" fmla="*/ 106362 h 1931671"/>
              <a:gd name="connsiteX104" fmla="*/ 5743307 w 12191996"/>
              <a:gd name="connsiteY104" fmla="*/ 87312 h 1931671"/>
              <a:gd name="connsiteX105" fmla="*/ 5781407 w 12191996"/>
              <a:gd name="connsiteY105" fmla="*/ 68262 h 1931671"/>
              <a:gd name="connsiteX106" fmla="*/ 5817920 w 12191996"/>
              <a:gd name="connsiteY106" fmla="*/ 52387 h 1931671"/>
              <a:gd name="connsiteX107" fmla="*/ 5859195 w 12191996"/>
              <a:gd name="connsiteY107" fmla="*/ 36512 h 1931671"/>
              <a:gd name="connsiteX108" fmla="*/ 5905233 w 12191996"/>
              <a:gd name="connsiteY108" fmla="*/ 20637 h 1931671"/>
              <a:gd name="connsiteX109" fmla="*/ 5957620 w 12191996"/>
              <a:gd name="connsiteY109" fmla="*/ 9525 h 1931671"/>
              <a:gd name="connsiteX110" fmla="*/ 6017946 w 12191996"/>
              <a:gd name="connsiteY110" fmla="*/ 3175 h 1931671"/>
              <a:gd name="connsiteX111" fmla="*/ 6086208 w 12191996"/>
              <a:gd name="connsiteY111" fmla="*/ 0 h 1931671"/>
              <a:gd name="connsiteX112" fmla="*/ 6095998 w 12191996"/>
              <a:gd name="connsiteY112" fmla="*/ 455 h 1931671"/>
              <a:gd name="connsiteX113" fmla="*/ 6105788 w 12191996"/>
              <a:gd name="connsiteY113" fmla="*/ 0 h 1931671"/>
              <a:gd name="connsiteX114" fmla="*/ 6174051 w 12191996"/>
              <a:gd name="connsiteY114" fmla="*/ 3175 h 1931671"/>
              <a:gd name="connsiteX115" fmla="*/ 6234376 w 12191996"/>
              <a:gd name="connsiteY115" fmla="*/ 9525 h 1931671"/>
              <a:gd name="connsiteX116" fmla="*/ 6286763 w 12191996"/>
              <a:gd name="connsiteY116" fmla="*/ 20637 h 1931671"/>
              <a:gd name="connsiteX117" fmla="*/ 6332801 w 12191996"/>
              <a:gd name="connsiteY117" fmla="*/ 36512 h 1931671"/>
              <a:gd name="connsiteX118" fmla="*/ 6374076 w 12191996"/>
              <a:gd name="connsiteY118" fmla="*/ 52387 h 1931671"/>
              <a:gd name="connsiteX119" fmla="*/ 6410588 w 12191996"/>
              <a:gd name="connsiteY119" fmla="*/ 68262 h 1931671"/>
              <a:gd name="connsiteX120" fmla="*/ 6448688 w 12191996"/>
              <a:gd name="connsiteY120" fmla="*/ 87312 h 1931671"/>
              <a:gd name="connsiteX121" fmla="*/ 6486788 w 12191996"/>
              <a:gd name="connsiteY121" fmla="*/ 106362 h 1931671"/>
              <a:gd name="connsiteX122" fmla="*/ 6523301 w 12191996"/>
              <a:gd name="connsiteY122" fmla="*/ 125412 h 1931671"/>
              <a:gd name="connsiteX123" fmla="*/ 6564576 w 12191996"/>
              <a:gd name="connsiteY123" fmla="*/ 141287 h 1931671"/>
              <a:gd name="connsiteX124" fmla="*/ 6610613 w 12191996"/>
              <a:gd name="connsiteY124" fmla="*/ 155575 h 1931671"/>
              <a:gd name="connsiteX125" fmla="*/ 6663001 w 12191996"/>
              <a:gd name="connsiteY125" fmla="*/ 166687 h 1931671"/>
              <a:gd name="connsiteX126" fmla="*/ 6723326 w 12191996"/>
              <a:gd name="connsiteY126" fmla="*/ 174625 h 1931671"/>
              <a:gd name="connsiteX127" fmla="*/ 6781798 w 12191996"/>
              <a:gd name="connsiteY127" fmla="*/ 175985 h 1931671"/>
              <a:gd name="connsiteX128" fmla="*/ 6840270 w 12191996"/>
              <a:gd name="connsiteY128" fmla="*/ 174625 h 1931671"/>
              <a:gd name="connsiteX129" fmla="*/ 6900595 w 12191996"/>
              <a:gd name="connsiteY129" fmla="*/ 166687 h 1931671"/>
              <a:gd name="connsiteX130" fmla="*/ 6952982 w 12191996"/>
              <a:gd name="connsiteY130" fmla="*/ 155575 h 1931671"/>
              <a:gd name="connsiteX131" fmla="*/ 6999020 w 12191996"/>
              <a:gd name="connsiteY131" fmla="*/ 141287 h 1931671"/>
              <a:gd name="connsiteX132" fmla="*/ 7040295 w 12191996"/>
              <a:gd name="connsiteY132" fmla="*/ 125412 h 1931671"/>
              <a:gd name="connsiteX133" fmla="*/ 7076807 w 12191996"/>
              <a:gd name="connsiteY133" fmla="*/ 106362 h 1931671"/>
              <a:gd name="connsiteX134" fmla="*/ 7114907 w 12191996"/>
              <a:gd name="connsiteY134" fmla="*/ 87312 h 1931671"/>
              <a:gd name="connsiteX135" fmla="*/ 7153007 w 12191996"/>
              <a:gd name="connsiteY135" fmla="*/ 68262 h 1931671"/>
              <a:gd name="connsiteX136" fmla="*/ 7189520 w 12191996"/>
              <a:gd name="connsiteY136" fmla="*/ 52387 h 1931671"/>
              <a:gd name="connsiteX137" fmla="*/ 7230795 w 12191996"/>
              <a:gd name="connsiteY137" fmla="*/ 36512 h 1931671"/>
              <a:gd name="connsiteX138" fmla="*/ 7276832 w 12191996"/>
              <a:gd name="connsiteY138" fmla="*/ 20637 h 1931671"/>
              <a:gd name="connsiteX139" fmla="*/ 7329220 w 12191996"/>
              <a:gd name="connsiteY139" fmla="*/ 9525 h 1931671"/>
              <a:gd name="connsiteX140" fmla="*/ 7389545 w 12191996"/>
              <a:gd name="connsiteY140" fmla="*/ 3175 h 1931671"/>
              <a:gd name="connsiteX141" fmla="*/ 7457807 w 12191996"/>
              <a:gd name="connsiteY141" fmla="*/ 0 h 1931671"/>
              <a:gd name="connsiteX142" fmla="*/ 7526070 w 12191996"/>
              <a:gd name="connsiteY142" fmla="*/ 3175 h 1931671"/>
              <a:gd name="connsiteX143" fmla="*/ 7586395 w 12191996"/>
              <a:gd name="connsiteY143" fmla="*/ 9525 h 1931671"/>
              <a:gd name="connsiteX144" fmla="*/ 7638782 w 12191996"/>
              <a:gd name="connsiteY144" fmla="*/ 20637 h 1931671"/>
              <a:gd name="connsiteX145" fmla="*/ 7684820 w 12191996"/>
              <a:gd name="connsiteY145" fmla="*/ 36512 h 1931671"/>
              <a:gd name="connsiteX146" fmla="*/ 7726095 w 12191996"/>
              <a:gd name="connsiteY146" fmla="*/ 52387 h 1931671"/>
              <a:gd name="connsiteX147" fmla="*/ 7762607 w 12191996"/>
              <a:gd name="connsiteY147" fmla="*/ 68262 h 1931671"/>
              <a:gd name="connsiteX148" fmla="*/ 7800707 w 12191996"/>
              <a:gd name="connsiteY148" fmla="*/ 87312 h 1931671"/>
              <a:gd name="connsiteX149" fmla="*/ 7838807 w 12191996"/>
              <a:gd name="connsiteY149" fmla="*/ 106362 h 1931671"/>
              <a:gd name="connsiteX150" fmla="*/ 7875320 w 12191996"/>
              <a:gd name="connsiteY150" fmla="*/ 125412 h 1931671"/>
              <a:gd name="connsiteX151" fmla="*/ 7916595 w 12191996"/>
              <a:gd name="connsiteY151" fmla="*/ 141287 h 1931671"/>
              <a:gd name="connsiteX152" fmla="*/ 7962632 w 12191996"/>
              <a:gd name="connsiteY152" fmla="*/ 155575 h 1931671"/>
              <a:gd name="connsiteX153" fmla="*/ 8015020 w 12191996"/>
              <a:gd name="connsiteY153" fmla="*/ 166687 h 1931671"/>
              <a:gd name="connsiteX154" fmla="*/ 8075345 w 12191996"/>
              <a:gd name="connsiteY154" fmla="*/ 174625 h 1931671"/>
              <a:gd name="connsiteX155" fmla="*/ 8143607 w 12191996"/>
              <a:gd name="connsiteY155" fmla="*/ 176212 h 1931671"/>
              <a:gd name="connsiteX156" fmla="*/ 8211870 w 12191996"/>
              <a:gd name="connsiteY156" fmla="*/ 174625 h 1931671"/>
              <a:gd name="connsiteX157" fmla="*/ 8272195 w 12191996"/>
              <a:gd name="connsiteY157" fmla="*/ 166687 h 1931671"/>
              <a:gd name="connsiteX158" fmla="*/ 8324582 w 12191996"/>
              <a:gd name="connsiteY158" fmla="*/ 155575 h 1931671"/>
              <a:gd name="connsiteX159" fmla="*/ 8370620 w 12191996"/>
              <a:gd name="connsiteY159" fmla="*/ 141287 h 1931671"/>
              <a:gd name="connsiteX160" fmla="*/ 8411895 w 12191996"/>
              <a:gd name="connsiteY160" fmla="*/ 125412 h 1931671"/>
              <a:gd name="connsiteX161" fmla="*/ 8448407 w 12191996"/>
              <a:gd name="connsiteY161" fmla="*/ 106362 h 1931671"/>
              <a:gd name="connsiteX162" fmla="*/ 8486507 w 12191996"/>
              <a:gd name="connsiteY162" fmla="*/ 87312 h 1931671"/>
              <a:gd name="connsiteX163" fmla="*/ 8524607 w 12191996"/>
              <a:gd name="connsiteY163" fmla="*/ 68262 h 1931671"/>
              <a:gd name="connsiteX164" fmla="*/ 8561119 w 12191996"/>
              <a:gd name="connsiteY164" fmla="*/ 52387 h 1931671"/>
              <a:gd name="connsiteX165" fmla="*/ 8602395 w 12191996"/>
              <a:gd name="connsiteY165" fmla="*/ 36512 h 1931671"/>
              <a:gd name="connsiteX166" fmla="*/ 8648431 w 12191996"/>
              <a:gd name="connsiteY166" fmla="*/ 20637 h 1931671"/>
              <a:gd name="connsiteX167" fmla="*/ 8700819 w 12191996"/>
              <a:gd name="connsiteY167" fmla="*/ 9525 h 1931671"/>
              <a:gd name="connsiteX168" fmla="*/ 8761145 w 12191996"/>
              <a:gd name="connsiteY168" fmla="*/ 3175 h 1931671"/>
              <a:gd name="connsiteX169" fmla="*/ 8827819 w 12191996"/>
              <a:gd name="connsiteY169" fmla="*/ 0 h 1931671"/>
              <a:gd name="connsiteX170" fmla="*/ 8897669 w 12191996"/>
              <a:gd name="connsiteY170" fmla="*/ 3175 h 1931671"/>
              <a:gd name="connsiteX171" fmla="*/ 8957995 w 12191996"/>
              <a:gd name="connsiteY171" fmla="*/ 9525 h 1931671"/>
              <a:gd name="connsiteX172" fmla="*/ 9010381 w 12191996"/>
              <a:gd name="connsiteY172" fmla="*/ 20637 h 1931671"/>
              <a:gd name="connsiteX173" fmla="*/ 9056419 w 12191996"/>
              <a:gd name="connsiteY173" fmla="*/ 36512 h 1931671"/>
              <a:gd name="connsiteX174" fmla="*/ 9097695 w 12191996"/>
              <a:gd name="connsiteY174" fmla="*/ 52387 h 1931671"/>
              <a:gd name="connsiteX175" fmla="*/ 9134207 w 12191996"/>
              <a:gd name="connsiteY175" fmla="*/ 68262 h 1931671"/>
              <a:gd name="connsiteX176" fmla="*/ 9172307 w 12191996"/>
              <a:gd name="connsiteY176" fmla="*/ 87312 h 1931671"/>
              <a:gd name="connsiteX177" fmla="*/ 9210407 w 12191996"/>
              <a:gd name="connsiteY177" fmla="*/ 106362 h 1931671"/>
              <a:gd name="connsiteX178" fmla="*/ 9246919 w 12191996"/>
              <a:gd name="connsiteY178" fmla="*/ 125412 h 1931671"/>
              <a:gd name="connsiteX179" fmla="*/ 9288195 w 12191996"/>
              <a:gd name="connsiteY179" fmla="*/ 141287 h 1931671"/>
              <a:gd name="connsiteX180" fmla="*/ 9334231 w 12191996"/>
              <a:gd name="connsiteY180" fmla="*/ 155575 h 1931671"/>
              <a:gd name="connsiteX181" fmla="*/ 9386619 w 12191996"/>
              <a:gd name="connsiteY181" fmla="*/ 166687 h 1931671"/>
              <a:gd name="connsiteX182" fmla="*/ 9446945 w 12191996"/>
              <a:gd name="connsiteY182" fmla="*/ 174625 h 1931671"/>
              <a:gd name="connsiteX183" fmla="*/ 9515207 w 12191996"/>
              <a:gd name="connsiteY183" fmla="*/ 176212 h 1931671"/>
              <a:gd name="connsiteX184" fmla="*/ 9583469 w 12191996"/>
              <a:gd name="connsiteY184" fmla="*/ 174625 h 1931671"/>
              <a:gd name="connsiteX185" fmla="*/ 9643795 w 12191996"/>
              <a:gd name="connsiteY185" fmla="*/ 166687 h 1931671"/>
              <a:gd name="connsiteX186" fmla="*/ 9696181 w 12191996"/>
              <a:gd name="connsiteY186" fmla="*/ 155575 h 1931671"/>
              <a:gd name="connsiteX187" fmla="*/ 9742219 w 12191996"/>
              <a:gd name="connsiteY187" fmla="*/ 141287 h 1931671"/>
              <a:gd name="connsiteX188" fmla="*/ 9783495 w 12191996"/>
              <a:gd name="connsiteY188" fmla="*/ 125412 h 1931671"/>
              <a:gd name="connsiteX189" fmla="*/ 9820007 w 12191996"/>
              <a:gd name="connsiteY189" fmla="*/ 106362 h 1931671"/>
              <a:gd name="connsiteX190" fmla="*/ 9896207 w 12191996"/>
              <a:gd name="connsiteY190" fmla="*/ 68262 h 1931671"/>
              <a:gd name="connsiteX191" fmla="*/ 9932719 w 12191996"/>
              <a:gd name="connsiteY191" fmla="*/ 52387 h 1931671"/>
              <a:gd name="connsiteX192" fmla="*/ 9973995 w 12191996"/>
              <a:gd name="connsiteY192" fmla="*/ 36512 h 1931671"/>
              <a:gd name="connsiteX193" fmla="*/ 10020031 w 12191996"/>
              <a:gd name="connsiteY193" fmla="*/ 20637 h 1931671"/>
              <a:gd name="connsiteX194" fmla="*/ 10072419 w 12191996"/>
              <a:gd name="connsiteY194" fmla="*/ 9525 h 1931671"/>
              <a:gd name="connsiteX195" fmla="*/ 10132745 w 12191996"/>
              <a:gd name="connsiteY195" fmla="*/ 3175 h 1931671"/>
              <a:gd name="connsiteX196" fmla="*/ 10201007 w 12191996"/>
              <a:gd name="connsiteY196" fmla="*/ 0 h 1931671"/>
              <a:gd name="connsiteX197" fmla="*/ 10269269 w 12191996"/>
              <a:gd name="connsiteY197" fmla="*/ 3175 h 1931671"/>
              <a:gd name="connsiteX198" fmla="*/ 10329595 w 12191996"/>
              <a:gd name="connsiteY198" fmla="*/ 9525 h 1931671"/>
              <a:gd name="connsiteX199" fmla="*/ 10381981 w 12191996"/>
              <a:gd name="connsiteY199" fmla="*/ 20637 h 1931671"/>
              <a:gd name="connsiteX200" fmla="*/ 10428019 w 12191996"/>
              <a:gd name="connsiteY200" fmla="*/ 36512 h 1931671"/>
              <a:gd name="connsiteX201" fmla="*/ 10469295 w 12191996"/>
              <a:gd name="connsiteY201" fmla="*/ 52387 h 1931671"/>
              <a:gd name="connsiteX202" fmla="*/ 10505807 w 12191996"/>
              <a:gd name="connsiteY202" fmla="*/ 68262 h 1931671"/>
              <a:gd name="connsiteX203" fmla="*/ 10543907 w 12191996"/>
              <a:gd name="connsiteY203" fmla="*/ 87312 h 1931671"/>
              <a:gd name="connsiteX204" fmla="*/ 10582007 w 12191996"/>
              <a:gd name="connsiteY204" fmla="*/ 106362 h 1931671"/>
              <a:gd name="connsiteX205" fmla="*/ 10618519 w 12191996"/>
              <a:gd name="connsiteY205" fmla="*/ 125412 h 1931671"/>
              <a:gd name="connsiteX206" fmla="*/ 10659795 w 12191996"/>
              <a:gd name="connsiteY206" fmla="*/ 141287 h 1931671"/>
              <a:gd name="connsiteX207" fmla="*/ 10705831 w 12191996"/>
              <a:gd name="connsiteY207" fmla="*/ 155575 h 1931671"/>
              <a:gd name="connsiteX208" fmla="*/ 10758219 w 12191996"/>
              <a:gd name="connsiteY208" fmla="*/ 166687 h 1931671"/>
              <a:gd name="connsiteX209" fmla="*/ 10818545 w 12191996"/>
              <a:gd name="connsiteY209" fmla="*/ 174625 h 1931671"/>
              <a:gd name="connsiteX210" fmla="*/ 10886807 w 12191996"/>
              <a:gd name="connsiteY210" fmla="*/ 176212 h 1931671"/>
              <a:gd name="connsiteX211" fmla="*/ 10955069 w 12191996"/>
              <a:gd name="connsiteY211" fmla="*/ 174625 h 1931671"/>
              <a:gd name="connsiteX212" fmla="*/ 11015395 w 12191996"/>
              <a:gd name="connsiteY212" fmla="*/ 166687 h 1931671"/>
              <a:gd name="connsiteX213" fmla="*/ 11067781 w 12191996"/>
              <a:gd name="connsiteY213" fmla="*/ 155575 h 1931671"/>
              <a:gd name="connsiteX214" fmla="*/ 11113819 w 12191996"/>
              <a:gd name="connsiteY214" fmla="*/ 141287 h 1931671"/>
              <a:gd name="connsiteX215" fmla="*/ 11155095 w 12191996"/>
              <a:gd name="connsiteY215" fmla="*/ 125412 h 1931671"/>
              <a:gd name="connsiteX216" fmla="*/ 11191607 w 12191996"/>
              <a:gd name="connsiteY216" fmla="*/ 106362 h 1931671"/>
              <a:gd name="connsiteX217" fmla="*/ 11229707 w 12191996"/>
              <a:gd name="connsiteY217" fmla="*/ 87312 h 1931671"/>
              <a:gd name="connsiteX218" fmla="*/ 11267807 w 12191996"/>
              <a:gd name="connsiteY218" fmla="*/ 68262 h 1931671"/>
              <a:gd name="connsiteX219" fmla="*/ 11304319 w 12191996"/>
              <a:gd name="connsiteY219" fmla="*/ 52387 h 1931671"/>
              <a:gd name="connsiteX220" fmla="*/ 11345595 w 12191996"/>
              <a:gd name="connsiteY220" fmla="*/ 36512 h 1931671"/>
              <a:gd name="connsiteX221" fmla="*/ 11391631 w 12191996"/>
              <a:gd name="connsiteY221" fmla="*/ 20637 h 1931671"/>
              <a:gd name="connsiteX222" fmla="*/ 11444019 w 12191996"/>
              <a:gd name="connsiteY222" fmla="*/ 9525 h 1931671"/>
              <a:gd name="connsiteX223" fmla="*/ 11504345 w 12191996"/>
              <a:gd name="connsiteY223" fmla="*/ 3175 h 1931671"/>
              <a:gd name="connsiteX224" fmla="*/ 11572607 w 12191996"/>
              <a:gd name="connsiteY224" fmla="*/ 0 h 1931671"/>
              <a:gd name="connsiteX225" fmla="*/ 11640869 w 12191996"/>
              <a:gd name="connsiteY225" fmla="*/ 3175 h 1931671"/>
              <a:gd name="connsiteX226" fmla="*/ 11701195 w 12191996"/>
              <a:gd name="connsiteY226" fmla="*/ 9525 h 1931671"/>
              <a:gd name="connsiteX227" fmla="*/ 11753581 w 12191996"/>
              <a:gd name="connsiteY227" fmla="*/ 20637 h 1931671"/>
              <a:gd name="connsiteX228" fmla="*/ 11799619 w 12191996"/>
              <a:gd name="connsiteY228" fmla="*/ 36512 h 1931671"/>
              <a:gd name="connsiteX229" fmla="*/ 11840895 w 12191996"/>
              <a:gd name="connsiteY229" fmla="*/ 52387 h 1931671"/>
              <a:gd name="connsiteX230" fmla="*/ 11877407 w 12191996"/>
              <a:gd name="connsiteY230" fmla="*/ 68262 h 1931671"/>
              <a:gd name="connsiteX231" fmla="*/ 11915507 w 12191996"/>
              <a:gd name="connsiteY231" fmla="*/ 87312 h 1931671"/>
              <a:gd name="connsiteX232" fmla="*/ 11953607 w 12191996"/>
              <a:gd name="connsiteY232" fmla="*/ 106362 h 1931671"/>
              <a:gd name="connsiteX233" fmla="*/ 11990119 w 12191996"/>
              <a:gd name="connsiteY233" fmla="*/ 125412 h 1931671"/>
              <a:gd name="connsiteX234" fmla="*/ 12031395 w 12191996"/>
              <a:gd name="connsiteY234" fmla="*/ 141287 h 1931671"/>
              <a:gd name="connsiteX235" fmla="*/ 12077431 w 12191996"/>
              <a:gd name="connsiteY235" fmla="*/ 155575 h 1931671"/>
              <a:gd name="connsiteX236" fmla="*/ 12129819 w 12191996"/>
              <a:gd name="connsiteY236" fmla="*/ 166688 h 1931671"/>
              <a:gd name="connsiteX237" fmla="*/ 12190145 w 12191996"/>
              <a:gd name="connsiteY237" fmla="*/ 174625 h 1931671"/>
              <a:gd name="connsiteX238" fmla="*/ 12191996 w 12191996"/>
              <a:gd name="connsiteY238" fmla="*/ 174668 h 1931671"/>
              <a:gd name="connsiteX239" fmla="*/ 12191996 w 12191996"/>
              <a:gd name="connsiteY239" fmla="*/ 1931671 h 1931671"/>
              <a:gd name="connsiteX240" fmla="*/ 0 w 12191996"/>
              <a:gd name="connsiteY240" fmla="*/ 1931671 h 1931671"/>
              <a:gd name="connsiteX241" fmla="*/ 0 w 12191996"/>
              <a:gd name="connsiteY241" fmla="*/ 174668 h 1931671"/>
              <a:gd name="connsiteX242" fmla="*/ 1851 w 12191996"/>
              <a:gd name="connsiteY242" fmla="*/ 174625 h 1931671"/>
              <a:gd name="connsiteX243" fmla="*/ 62176 w 12191996"/>
              <a:gd name="connsiteY243" fmla="*/ 166687 h 1931671"/>
              <a:gd name="connsiteX244" fmla="*/ 114563 w 12191996"/>
              <a:gd name="connsiteY244" fmla="*/ 155575 h 1931671"/>
              <a:gd name="connsiteX245" fmla="*/ 160601 w 12191996"/>
              <a:gd name="connsiteY245" fmla="*/ 141287 h 1931671"/>
              <a:gd name="connsiteX246" fmla="*/ 201876 w 12191996"/>
              <a:gd name="connsiteY246" fmla="*/ 125412 h 1931671"/>
              <a:gd name="connsiteX247" fmla="*/ 238388 w 12191996"/>
              <a:gd name="connsiteY247" fmla="*/ 106362 h 1931671"/>
              <a:gd name="connsiteX248" fmla="*/ 276488 w 12191996"/>
              <a:gd name="connsiteY248" fmla="*/ 87312 h 1931671"/>
              <a:gd name="connsiteX249" fmla="*/ 314588 w 12191996"/>
              <a:gd name="connsiteY249" fmla="*/ 68262 h 1931671"/>
              <a:gd name="connsiteX250" fmla="*/ 351101 w 12191996"/>
              <a:gd name="connsiteY250" fmla="*/ 52387 h 1931671"/>
              <a:gd name="connsiteX251" fmla="*/ 392376 w 12191996"/>
              <a:gd name="connsiteY251" fmla="*/ 36512 h 1931671"/>
              <a:gd name="connsiteX252" fmla="*/ 438413 w 12191996"/>
              <a:gd name="connsiteY252" fmla="*/ 20637 h 1931671"/>
              <a:gd name="connsiteX253" fmla="*/ 490801 w 12191996"/>
              <a:gd name="connsiteY253" fmla="*/ 9525 h 1931671"/>
              <a:gd name="connsiteX254" fmla="*/ 551126 w 12191996"/>
              <a:gd name="connsiteY254" fmla="*/ 3175 h 1931671"/>
              <a:gd name="connsiteX255" fmla="*/ 619388 w 12191996"/>
              <a:gd name="connsiteY255" fmla="*/ 0 h 1931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</a:cxnLst>
            <a:rect l="l" t="t" r="r" b="b"/>
            <a:pathLst>
              <a:path w="12191996" h="1931671">
                <a:moveTo>
                  <a:pt x="619388" y="0"/>
                </a:moveTo>
                <a:lnTo>
                  <a:pt x="687651" y="3175"/>
                </a:lnTo>
                <a:lnTo>
                  <a:pt x="747976" y="9525"/>
                </a:lnTo>
                <a:lnTo>
                  <a:pt x="800363" y="20637"/>
                </a:lnTo>
                <a:lnTo>
                  <a:pt x="846401" y="36512"/>
                </a:lnTo>
                <a:lnTo>
                  <a:pt x="887676" y="52387"/>
                </a:lnTo>
                <a:lnTo>
                  <a:pt x="924188" y="68262"/>
                </a:lnTo>
                <a:lnTo>
                  <a:pt x="962288" y="87312"/>
                </a:lnTo>
                <a:lnTo>
                  <a:pt x="1000388" y="106362"/>
                </a:lnTo>
                <a:lnTo>
                  <a:pt x="1036901" y="125412"/>
                </a:lnTo>
                <a:lnTo>
                  <a:pt x="1078176" y="141287"/>
                </a:lnTo>
                <a:lnTo>
                  <a:pt x="1124213" y="155575"/>
                </a:lnTo>
                <a:lnTo>
                  <a:pt x="1176601" y="166687"/>
                </a:lnTo>
                <a:lnTo>
                  <a:pt x="1236926" y="174625"/>
                </a:lnTo>
                <a:lnTo>
                  <a:pt x="1305188" y="176212"/>
                </a:lnTo>
                <a:lnTo>
                  <a:pt x="1373451" y="174625"/>
                </a:lnTo>
                <a:lnTo>
                  <a:pt x="1433776" y="166687"/>
                </a:lnTo>
                <a:lnTo>
                  <a:pt x="1486163" y="155575"/>
                </a:lnTo>
                <a:lnTo>
                  <a:pt x="1532201" y="141287"/>
                </a:lnTo>
                <a:lnTo>
                  <a:pt x="1573476" y="125412"/>
                </a:lnTo>
                <a:lnTo>
                  <a:pt x="1609988" y="106362"/>
                </a:lnTo>
                <a:lnTo>
                  <a:pt x="1648088" y="87312"/>
                </a:lnTo>
                <a:lnTo>
                  <a:pt x="1686188" y="68262"/>
                </a:lnTo>
                <a:lnTo>
                  <a:pt x="1722701" y="52387"/>
                </a:lnTo>
                <a:lnTo>
                  <a:pt x="1763976" y="36512"/>
                </a:lnTo>
                <a:lnTo>
                  <a:pt x="1810013" y="20637"/>
                </a:lnTo>
                <a:lnTo>
                  <a:pt x="1862401" y="9525"/>
                </a:lnTo>
                <a:lnTo>
                  <a:pt x="1922726" y="3175"/>
                </a:lnTo>
                <a:lnTo>
                  <a:pt x="1990988" y="0"/>
                </a:lnTo>
                <a:lnTo>
                  <a:pt x="2059251" y="3175"/>
                </a:lnTo>
                <a:lnTo>
                  <a:pt x="2119576" y="9525"/>
                </a:lnTo>
                <a:lnTo>
                  <a:pt x="2171963" y="20637"/>
                </a:lnTo>
                <a:lnTo>
                  <a:pt x="2218001" y="36512"/>
                </a:lnTo>
                <a:lnTo>
                  <a:pt x="2259276" y="52387"/>
                </a:lnTo>
                <a:lnTo>
                  <a:pt x="2295788" y="68262"/>
                </a:lnTo>
                <a:lnTo>
                  <a:pt x="2333888" y="87312"/>
                </a:lnTo>
                <a:lnTo>
                  <a:pt x="2371988" y="106362"/>
                </a:lnTo>
                <a:lnTo>
                  <a:pt x="2408501" y="125412"/>
                </a:lnTo>
                <a:lnTo>
                  <a:pt x="2449776" y="141287"/>
                </a:lnTo>
                <a:lnTo>
                  <a:pt x="2495813" y="155575"/>
                </a:lnTo>
                <a:lnTo>
                  <a:pt x="2548201" y="166687"/>
                </a:lnTo>
                <a:lnTo>
                  <a:pt x="2608526" y="174625"/>
                </a:lnTo>
                <a:lnTo>
                  <a:pt x="2676788" y="176212"/>
                </a:lnTo>
                <a:lnTo>
                  <a:pt x="2745051" y="174625"/>
                </a:lnTo>
                <a:lnTo>
                  <a:pt x="2805376" y="166687"/>
                </a:lnTo>
                <a:lnTo>
                  <a:pt x="2857763" y="155575"/>
                </a:lnTo>
                <a:lnTo>
                  <a:pt x="2903801" y="141287"/>
                </a:lnTo>
                <a:lnTo>
                  <a:pt x="2945076" y="125412"/>
                </a:lnTo>
                <a:lnTo>
                  <a:pt x="2981588" y="106362"/>
                </a:lnTo>
                <a:lnTo>
                  <a:pt x="3019688" y="87312"/>
                </a:lnTo>
                <a:lnTo>
                  <a:pt x="3057788" y="68262"/>
                </a:lnTo>
                <a:lnTo>
                  <a:pt x="3094301" y="52387"/>
                </a:lnTo>
                <a:lnTo>
                  <a:pt x="3135576" y="36512"/>
                </a:lnTo>
                <a:lnTo>
                  <a:pt x="3181613" y="20637"/>
                </a:lnTo>
                <a:lnTo>
                  <a:pt x="3234001" y="9525"/>
                </a:lnTo>
                <a:lnTo>
                  <a:pt x="3294326" y="3175"/>
                </a:lnTo>
                <a:lnTo>
                  <a:pt x="3361001" y="0"/>
                </a:lnTo>
                <a:lnTo>
                  <a:pt x="3430851" y="3175"/>
                </a:lnTo>
                <a:lnTo>
                  <a:pt x="3491176" y="9525"/>
                </a:lnTo>
                <a:lnTo>
                  <a:pt x="3543563" y="20637"/>
                </a:lnTo>
                <a:lnTo>
                  <a:pt x="3589601" y="36512"/>
                </a:lnTo>
                <a:lnTo>
                  <a:pt x="3630876" y="52387"/>
                </a:lnTo>
                <a:lnTo>
                  <a:pt x="3667388" y="68262"/>
                </a:lnTo>
                <a:lnTo>
                  <a:pt x="3705488" y="87312"/>
                </a:lnTo>
                <a:lnTo>
                  <a:pt x="3743588" y="106362"/>
                </a:lnTo>
                <a:lnTo>
                  <a:pt x="3780101" y="125412"/>
                </a:lnTo>
                <a:lnTo>
                  <a:pt x="3821376" y="141287"/>
                </a:lnTo>
                <a:lnTo>
                  <a:pt x="3867413" y="155575"/>
                </a:lnTo>
                <a:lnTo>
                  <a:pt x="3919801" y="166687"/>
                </a:lnTo>
                <a:lnTo>
                  <a:pt x="3980126" y="174625"/>
                </a:lnTo>
                <a:lnTo>
                  <a:pt x="4048388" y="176212"/>
                </a:lnTo>
                <a:lnTo>
                  <a:pt x="4116651" y="174625"/>
                </a:lnTo>
                <a:lnTo>
                  <a:pt x="4176976" y="166687"/>
                </a:lnTo>
                <a:lnTo>
                  <a:pt x="4229363" y="155575"/>
                </a:lnTo>
                <a:lnTo>
                  <a:pt x="4275401" y="141287"/>
                </a:lnTo>
                <a:lnTo>
                  <a:pt x="4316676" y="125412"/>
                </a:lnTo>
                <a:lnTo>
                  <a:pt x="4353188" y="106362"/>
                </a:lnTo>
                <a:lnTo>
                  <a:pt x="4429388" y="68262"/>
                </a:lnTo>
                <a:lnTo>
                  <a:pt x="4465901" y="52387"/>
                </a:lnTo>
                <a:lnTo>
                  <a:pt x="4507176" y="36512"/>
                </a:lnTo>
                <a:lnTo>
                  <a:pt x="4553214" y="20637"/>
                </a:lnTo>
                <a:lnTo>
                  <a:pt x="4605601" y="9525"/>
                </a:lnTo>
                <a:lnTo>
                  <a:pt x="4665927" y="3175"/>
                </a:lnTo>
                <a:lnTo>
                  <a:pt x="4734188" y="0"/>
                </a:lnTo>
                <a:lnTo>
                  <a:pt x="4802452" y="3175"/>
                </a:lnTo>
                <a:lnTo>
                  <a:pt x="4862776" y="9525"/>
                </a:lnTo>
                <a:lnTo>
                  <a:pt x="4915164" y="20637"/>
                </a:lnTo>
                <a:lnTo>
                  <a:pt x="4961200" y="36512"/>
                </a:lnTo>
                <a:lnTo>
                  <a:pt x="5002476" y="52387"/>
                </a:lnTo>
                <a:lnTo>
                  <a:pt x="5038988" y="68262"/>
                </a:lnTo>
                <a:lnTo>
                  <a:pt x="5077089" y="87312"/>
                </a:lnTo>
                <a:lnTo>
                  <a:pt x="5115188" y="106362"/>
                </a:lnTo>
                <a:lnTo>
                  <a:pt x="5151700" y="125412"/>
                </a:lnTo>
                <a:lnTo>
                  <a:pt x="5192976" y="141287"/>
                </a:lnTo>
                <a:lnTo>
                  <a:pt x="5239013" y="155575"/>
                </a:lnTo>
                <a:lnTo>
                  <a:pt x="5291400" y="166687"/>
                </a:lnTo>
                <a:lnTo>
                  <a:pt x="5351726" y="174625"/>
                </a:lnTo>
                <a:lnTo>
                  <a:pt x="5410198" y="175985"/>
                </a:lnTo>
                <a:lnTo>
                  <a:pt x="5468670" y="174625"/>
                </a:lnTo>
                <a:lnTo>
                  <a:pt x="5528995" y="166687"/>
                </a:lnTo>
                <a:lnTo>
                  <a:pt x="5581382" y="155575"/>
                </a:lnTo>
                <a:lnTo>
                  <a:pt x="5627420" y="141287"/>
                </a:lnTo>
                <a:lnTo>
                  <a:pt x="5668695" y="125412"/>
                </a:lnTo>
                <a:lnTo>
                  <a:pt x="5705208" y="106362"/>
                </a:lnTo>
                <a:lnTo>
                  <a:pt x="5743307" y="87312"/>
                </a:lnTo>
                <a:lnTo>
                  <a:pt x="5781407" y="68262"/>
                </a:lnTo>
                <a:lnTo>
                  <a:pt x="5817920" y="52387"/>
                </a:lnTo>
                <a:lnTo>
                  <a:pt x="5859195" y="36512"/>
                </a:lnTo>
                <a:lnTo>
                  <a:pt x="5905233" y="20637"/>
                </a:lnTo>
                <a:lnTo>
                  <a:pt x="5957620" y="9525"/>
                </a:lnTo>
                <a:lnTo>
                  <a:pt x="6017946" y="3175"/>
                </a:lnTo>
                <a:lnTo>
                  <a:pt x="6086208" y="0"/>
                </a:lnTo>
                <a:lnTo>
                  <a:pt x="6095998" y="455"/>
                </a:lnTo>
                <a:lnTo>
                  <a:pt x="6105788" y="0"/>
                </a:lnTo>
                <a:lnTo>
                  <a:pt x="6174051" y="3175"/>
                </a:lnTo>
                <a:lnTo>
                  <a:pt x="6234376" y="9525"/>
                </a:lnTo>
                <a:lnTo>
                  <a:pt x="6286763" y="20637"/>
                </a:lnTo>
                <a:lnTo>
                  <a:pt x="6332801" y="36512"/>
                </a:lnTo>
                <a:lnTo>
                  <a:pt x="6374076" y="52387"/>
                </a:lnTo>
                <a:lnTo>
                  <a:pt x="6410588" y="68262"/>
                </a:lnTo>
                <a:lnTo>
                  <a:pt x="6448688" y="87312"/>
                </a:lnTo>
                <a:lnTo>
                  <a:pt x="6486788" y="106362"/>
                </a:lnTo>
                <a:lnTo>
                  <a:pt x="6523301" y="125412"/>
                </a:lnTo>
                <a:lnTo>
                  <a:pt x="6564576" y="141287"/>
                </a:lnTo>
                <a:lnTo>
                  <a:pt x="6610613" y="155575"/>
                </a:lnTo>
                <a:lnTo>
                  <a:pt x="6663001" y="166687"/>
                </a:lnTo>
                <a:lnTo>
                  <a:pt x="6723326" y="174625"/>
                </a:lnTo>
                <a:lnTo>
                  <a:pt x="6781798" y="175985"/>
                </a:lnTo>
                <a:lnTo>
                  <a:pt x="6840270" y="174625"/>
                </a:lnTo>
                <a:lnTo>
                  <a:pt x="6900595" y="166687"/>
                </a:lnTo>
                <a:lnTo>
                  <a:pt x="6952982" y="155575"/>
                </a:lnTo>
                <a:lnTo>
                  <a:pt x="6999020" y="141287"/>
                </a:lnTo>
                <a:lnTo>
                  <a:pt x="7040295" y="125412"/>
                </a:lnTo>
                <a:lnTo>
                  <a:pt x="7076807" y="106362"/>
                </a:lnTo>
                <a:lnTo>
                  <a:pt x="7114907" y="87312"/>
                </a:lnTo>
                <a:lnTo>
                  <a:pt x="7153007" y="68262"/>
                </a:lnTo>
                <a:lnTo>
                  <a:pt x="7189520" y="52387"/>
                </a:lnTo>
                <a:lnTo>
                  <a:pt x="7230795" y="36512"/>
                </a:lnTo>
                <a:lnTo>
                  <a:pt x="7276832" y="20637"/>
                </a:lnTo>
                <a:lnTo>
                  <a:pt x="7329220" y="9525"/>
                </a:lnTo>
                <a:lnTo>
                  <a:pt x="7389545" y="3175"/>
                </a:lnTo>
                <a:lnTo>
                  <a:pt x="7457807" y="0"/>
                </a:lnTo>
                <a:lnTo>
                  <a:pt x="7526070" y="3175"/>
                </a:lnTo>
                <a:lnTo>
                  <a:pt x="7586395" y="9525"/>
                </a:lnTo>
                <a:lnTo>
                  <a:pt x="7638782" y="20637"/>
                </a:lnTo>
                <a:lnTo>
                  <a:pt x="7684820" y="36512"/>
                </a:lnTo>
                <a:lnTo>
                  <a:pt x="7726095" y="52387"/>
                </a:lnTo>
                <a:lnTo>
                  <a:pt x="7762607" y="68262"/>
                </a:lnTo>
                <a:lnTo>
                  <a:pt x="7800707" y="87312"/>
                </a:lnTo>
                <a:lnTo>
                  <a:pt x="7838807" y="106362"/>
                </a:lnTo>
                <a:lnTo>
                  <a:pt x="7875320" y="125412"/>
                </a:lnTo>
                <a:lnTo>
                  <a:pt x="7916595" y="141287"/>
                </a:lnTo>
                <a:lnTo>
                  <a:pt x="7962632" y="155575"/>
                </a:lnTo>
                <a:lnTo>
                  <a:pt x="8015020" y="166687"/>
                </a:lnTo>
                <a:lnTo>
                  <a:pt x="8075345" y="174625"/>
                </a:lnTo>
                <a:lnTo>
                  <a:pt x="8143607" y="176212"/>
                </a:lnTo>
                <a:lnTo>
                  <a:pt x="8211870" y="174625"/>
                </a:lnTo>
                <a:lnTo>
                  <a:pt x="8272195" y="166687"/>
                </a:lnTo>
                <a:lnTo>
                  <a:pt x="8324582" y="155575"/>
                </a:lnTo>
                <a:lnTo>
                  <a:pt x="8370620" y="141287"/>
                </a:lnTo>
                <a:lnTo>
                  <a:pt x="8411895" y="125412"/>
                </a:lnTo>
                <a:lnTo>
                  <a:pt x="8448407" y="106362"/>
                </a:lnTo>
                <a:lnTo>
                  <a:pt x="8486507" y="87312"/>
                </a:lnTo>
                <a:lnTo>
                  <a:pt x="8524607" y="68262"/>
                </a:lnTo>
                <a:lnTo>
                  <a:pt x="8561119" y="52387"/>
                </a:lnTo>
                <a:lnTo>
                  <a:pt x="8602395" y="36512"/>
                </a:lnTo>
                <a:lnTo>
                  <a:pt x="8648431" y="20637"/>
                </a:lnTo>
                <a:lnTo>
                  <a:pt x="8700819" y="9525"/>
                </a:lnTo>
                <a:lnTo>
                  <a:pt x="8761145" y="3175"/>
                </a:lnTo>
                <a:lnTo>
                  <a:pt x="8827819" y="0"/>
                </a:lnTo>
                <a:lnTo>
                  <a:pt x="8897669" y="3175"/>
                </a:lnTo>
                <a:lnTo>
                  <a:pt x="8957995" y="9525"/>
                </a:lnTo>
                <a:lnTo>
                  <a:pt x="9010381" y="20637"/>
                </a:lnTo>
                <a:lnTo>
                  <a:pt x="9056419" y="36512"/>
                </a:lnTo>
                <a:lnTo>
                  <a:pt x="9097695" y="52387"/>
                </a:lnTo>
                <a:lnTo>
                  <a:pt x="9134207" y="68262"/>
                </a:lnTo>
                <a:lnTo>
                  <a:pt x="9172307" y="87312"/>
                </a:lnTo>
                <a:lnTo>
                  <a:pt x="9210407" y="106362"/>
                </a:lnTo>
                <a:lnTo>
                  <a:pt x="9246919" y="125412"/>
                </a:lnTo>
                <a:lnTo>
                  <a:pt x="9288195" y="141287"/>
                </a:lnTo>
                <a:lnTo>
                  <a:pt x="9334231" y="155575"/>
                </a:lnTo>
                <a:lnTo>
                  <a:pt x="9386619" y="166687"/>
                </a:lnTo>
                <a:lnTo>
                  <a:pt x="9446945" y="174625"/>
                </a:lnTo>
                <a:lnTo>
                  <a:pt x="9515207" y="176212"/>
                </a:lnTo>
                <a:lnTo>
                  <a:pt x="9583469" y="174625"/>
                </a:lnTo>
                <a:lnTo>
                  <a:pt x="9643795" y="166687"/>
                </a:lnTo>
                <a:lnTo>
                  <a:pt x="9696181" y="155575"/>
                </a:lnTo>
                <a:lnTo>
                  <a:pt x="9742219" y="141287"/>
                </a:lnTo>
                <a:lnTo>
                  <a:pt x="9783495" y="125412"/>
                </a:lnTo>
                <a:lnTo>
                  <a:pt x="9820007" y="106362"/>
                </a:lnTo>
                <a:lnTo>
                  <a:pt x="9896207" y="68262"/>
                </a:lnTo>
                <a:lnTo>
                  <a:pt x="9932719" y="52387"/>
                </a:lnTo>
                <a:lnTo>
                  <a:pt x="9973995" y="36512"/>
                </a:lnTo>
                <a:lnTo>
                  <a:pt x="10020031" y="20637"/>
                </a:lnTo>
                <a:lnTo>
                  <a:pt x="10072419" y="9525"/>
                </a:lnTo>
                <a:lnTo>
                  <a:pt x="10132745" y="3175"/>
                </a:lnTo>
                <a:lnTo>
                  <a:pt x="10201007" y="0"/>
                </a:lnTo>
                <a:lnTo>
                  <a:pt x="10269269" y="3175"/>
                </a:lnTo>
                <a:lnTo>
                  <a:pt x="10329595" y="9525"/>
                </a:lnTo>
                <a:lnTo>
                  <a:pt x="10381981" y="20637"/>
                </a:lnTo>
                <a:lnTo>
                  <a:pt x="10428019" y="36512"/>
                </a:lnTo>
                <a:lnTo>
                  <a:pt x="10469295" y="52387"/>
                </a:lnTo>
                <a:lnTo>
                  <a:pt x="10505807" y="68262"/>
                </a:lnTo>
                <a:lnTo>
                  <a:pt x="10543907" y="87312"/>
                </a:lnTo>
                <a:lnTo>
                  <a:pt x="10582007" y="106362"/>
                </a:lnTo>
                <a:lnTo>
                  <a:pt x="10618519" y="125412"/>
                </a:lnTo>
                <a:lnTo>
                  <a:pt x="10659795" y="141287"/>
                </a:lnTo>
                <a:lnTo>
                  <a:pt x="10705831" y="155575"/>
                </a:lnTo>
                <a:lnTo>
                  <a:pt x="10758219" y="166687"/>
                </a:lnTo>
                <a:lnTo>
                  <a:pt x="10818545" y="174625"/>
                </a:lnTo>
                <a:lnTo>
                  <a:pt x="10886807" y="176212"/>
                </a:lnTo>
                <a:lnTo>
                  <a:pt x="10955069" y="174625"/>
                </a:lnTo>
                <a:lnTo>
                  <a:pt x="11015395" y="166687"/>
                </a:lnTo>
                <a:lnTo>
                  <a:pt x="11067781" y="155575"/>
                </a:lnTo>
                <a:lnTo>
                  <a:pt x="11113819" y="141287"/>
                </a:lnTo>
                <a:lnTo>
                  <a:pt x="11155095" y="125412"/>
                </a:lnTo>
                <a:lnTo>
                  <a:pt x="11191607" y="106362"/>
                </a:lnTo>
                <a:lnTo>
                  <a:pt x="11229707" y="87312"/>
                </a:lnTo>
                <a:lnTo>
                  <a:pt x="11267807" y="68262"/>
                </a:lnTo>
                <a:lnTo>
                  <a:pt x="11304319" y="52387"/>
                </a:lnTo>
                <a:lnTo>
                  <a:pt x="11345595" y="36512"/>
                </a:lnTo>
                <a:lnTo>
                  <a:pt x="11391631" y="20637"/>
                </a:lnTo>
                <a:lnTo>
                  <a:pt x="11444019" y="9525"/>
                </a:lnTo>
                <a:lnTo>
                  <a:pt x="11504345" y="3175"/>
                </a:lnTo>
                <a:lnTo>
                  <a:pt x="11572607" y="0"/>
                </a:lnTo>
                <a:lnTo>
                  <a:pt x="11640869" y="3175"/>
                </a:lnTo>
                <a:lnTo>
                  <a:pt x="11701195" y="9525"/>
                </a:lnTo>
                <a:lnTo>
                  <a:pt x="11753581" y="20637"/>
                </a:lnTo>
                <a:lnTo>
                  <a:pt x="11799619" y="36512"/>
                </a:lnTo>
                <a:lnTo>
                  <a:pt x="11840895" y="52387"/>
                </a:lnTo>
                <a:lnTo>
                  <a:pt x="11877407" y="68262"/>
                </a:lnTo>
                <a:lnTo>
                  <a:pt x="11915507" y="87312"/>
                </a:lnTo>
                <a:lnTo>
                  <a:pt x="11953607" y="106362"/>
                </a:lnTo>
                <a:lnTo>
                  <a:pt x="11990119" y="125412"/>
                </a:lnTo>
                <a:lnTo>
                  <a:pt x="12031395" y="141287"/>
                </a:lnTo>
                <a:lnTo>
                  <a:pt x="12077431" y="155575"/>
                </a:lnTo>
                <a:lnTo>
                  <a:pt x="12129819" y="166688"/>
                </a:lnTo>
                <a:lnTo>
                  <a:pt x="12190145" y="174625"/>
                </a:lnTo>
                <a:lnTo>
                  <a:pt x="12191996" y="174668"/>
                </a:lnTo>
                <a:lnTo>
                  <a:pt x="12191996" y="1931671"/>
                </a:lnTo>
                <a:lnTo>
                  <a:pt x="0" y="1931671"/>
                </a:lnTo>
                <a:lnTo>
                  <a:pt x="0" y="174668"/>
                </a:lnTo>
                <a:lnTo>
                  <a:pt x="1851" y="174625"/>
                </a:lnTo>
                <a:lnTo>
                  <a:pt x="62176" y="166687"/>
                </a:lnTo>
                <a:lnTo>
                  <a:pt x="114563" y="155575"/>
                </a:lnTo>
                <a:lnTo>
                  <a:pt x="160601" y="141287"/>
                </a:lnTo>
                <a:lnTo>
                  <a:pt x="201876" y="125412"/>
                </a:lnTo>
                <a:lnTo>
                  <a:pt x="238388" y="106362"/>
                </a:lnTo>
                <a:lnTo>
                  <a:pt x="276488" y="87312"/>
                </a:lnTo>
                <a:lnTo>
                  <a:pt x="314588" y="68262"/>
                </a:lnTo>
                <a:lnTo>
                  <a:pt x="351101" y="52387"/>
                </a:lnTo>
                <a:lnTo>
                  <a:pt x="392376" y="36512"/>
                </a:lnTo>
                <a:lnTo>
                  <a:pt x="438413" y="20637"/>
                </a:lnTo>
                <a:lnTo>
                  <a:pt x="490801" y="9525"/>
                </a:lnTo>
                <a:lnTo>
                  <a:pt x="551126" y="3175"/>
                </a:lnTo>
                <a:lnTo>
                  <a:pt x="619388" y="0"/>
                </a:lnTo>
                <a:close/>
              </a:path>
            </a:pathLst>
          </a:custGeom>
          <a:solidFill>
            <a:schemeClr val="accent1">
              <a:lumMod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 useBgFill="1">
        <p:nvSpPr>
          <p:cNvPr id="20" name="Freeform: Shape 19">
            <a:extLst>
              <a:ext uri="{FF2B5EF4-FFF2-40B4-BE49-F238E27FC236}">
                <a16:creationId xmlns:a16="http://schemas.microsoft.com/office/drawing/2014/main" id="{C9957036-C837-4C4C-BBF0-4A0EC52AE1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9143997" cy="5102540"/>
          </a:xfrm>
          <a:custGeom>
            <a:avLst/>
            <a:gdLst>
              <a:gd name="connsiteX0" fmla="*/ 0 w 12191996"/>
              <a:gd name="connsiteY0" fmla="*/ 0 h 5102540"/>
              <a:gd name="connsiteX1" fmla="*/ 12191996 w 12191996"/>
              <a:gd name="connsiteY1" fmla="*/ 0 h 5102540"/>
              <a:gd name="connsiteX2" fmla="*/ 12191996 w 12191996"/>
              <a:gd name="connsiteY2" fmla="*/ 5100996 h 5102540"/>
              <a:gd name="connsiteX3" fmla="*/ 12190145 w 12191996"/>
              <a:gd name="connsiteY3" fmla="*/ 5100953 h 5102540"/>
              <a:gd name="connsiteX4" fmla="*/ 12129819 w 12191996"/>
              <a:gd name="connsiteY4" fmla="*/ 5093016 h 5102540"/>
              <a:gd name="connsiteX5" fmla="*/ 12077431 w 12191996"/>
              <a:gd name="connsiteY5" fmla="*/ 5081903 h 5102540"/>
              <a:gd name="connsiteX6" fmla="*/ 12031395 w 12191996"/>
              <a:gd name="connsiteY6" fmla="*/ 5067615 h 5102540"/>
              <a:gd name="connsiteX7" fmla="*/ 11990119 w 12191996"/>
              <a:gd name="connsiteY7" fmla="*/ 5051740 h 5102540"/>
              <a:gd name="connsiteX8" fmla="*/ 11953607 w 12191996"/>
              <a:gd name="connsiteY8" fmla="*/ 5032690 h 5102540"/>
              <a:gd name="connsiteX9" fmla="*/ 11915507 w 12191996"/>
              <a:gd name="connsiteY9" fmla="*/ 5013640 h 5102540"/>
              <a:gd name="connsiteX10" fmla="*/ 11877407 w 12191996"/>
              <a:gd name="connsiteY10" fmla="*/ 4994590 h 5102540"/>
              <a:gd name="connsiteX11" fmla="*/ 11840895 w 12191996"/>
              <a:gd name="connsiteY11" fmla="*/ 4978715 h 5102540"/>
              <a:gd name="connsiteX12" fmla="*/ 11799619 w 12191996"/>
              <a:gd name="connsiteY12" fmla="*/ 4962840 h 5102540"/>
              <a:gd name="connsiteX13" fmla="*/ 11753581 w 12191996"/>
              <a:gd name="connsiteY13" fmla="*/ 4946965 h 5102540"/>
              <a:gd name="connsiteX14" fmla="*/ 11701195 w 12191996"/>
              <a:gd name="connsiteY14" fmla="*/ 4935853 h 5102540"/>
              <a:gd name="connsiteX15" fmla="*/ 11640869 w 12191996"/>
              <a:gd name="connsiteY15" fmla="*/ 4929503 h 5102540"/>
              <a:gd name="connsiteX16" fmla="*/ 11572607 w 12191996"/>
              <a:gd name="connsiteY16" fmla="*/ 4926328 h 5102540"/>
              <a:gd name="connsiteX17" fmla="*/ 11504345 w 12191996"/>
              <a:gd name="connsiteY17" fmla="*/ 4929503 h 5102540"/>
              <a:gd name="connsiteX18" fmla="*/ 11444019 w 12191996"/>
              <a:gd name="connsiteY18" fmla="*/ 4935853 h 5102540"/>
              <a:gd name="connsiteX19" fmla="*/ 11391631 w 12191996"/>
              <a:gd name="connsiteY19" fmla="*/ 4946965 h 5102540"/>
              <a:gd name="connsiteX20" fmla="*/ 11345595 w 12191996"/>
              <a:gd name="connsiteY20" fmla="*/ 4962840 h 5102540"/>
              <a:gd name="connsiteX21" fmla="*/ 11304319 w 12191996"/>
              <a:gd name="connsiteY21" fmla="*/ 4978715 h 5102540"/>
              <a:gd name="connsiteX22" fmla="*/ 11267807 w 12191996"/>
              <a:gd name="connsiteY22" fmla="*/ 4994590 h 5102540"/>
              <a:gd name="connsiteX23" fmla="*/ 11229707 w 12191996"/>
              <a:gd name="connsiteY23" fmla="*/ 5013640 h 5102540"/>
              <a:gd name="connsiteX24" fmla="*/ 11191607 w 12191996"/>
              <a:gd name="connsiteY24" fmla="*/ 5032690 h 5102540"/>
              <a:gd name="connsiteX25" fmla="*/ 11155095 w 12191996"/>
              <a:gd name="connsiteY25" fmla="*/ 5051740 h 5102540"/>
              <a:gd name="connsiteX26" fmla="*/ 11113819 w 12191996"/>
              <a:gd name="connsiteY26" fmla="*/ 5067615 h 5102540"/>
              <a:gd name="connsiteX27" fmla="*/ 11067781 w 12191996"/>
              <a:gd name="connsiteY27" fmla="*/ 5081903 h 5102540"/>
              <a:gd name="connsiteX28" fmla="*/ 11015395 w 12191996"/>
              <a:gd name="connsiteY28" fmla="*/ 5093015 h 5102540"/>
              <a:gd name="connsiteX29" fmla="*/ 10955069 w 12191996"/>
              <a:gd name="connsiteY29" fmla="*/ 5100953 h 5102540"/>
              <a:gd name="connsiteX30" fmla="*/ 10886807 w 12191996"/>
              <a:gd name="connsiteY30" fmla="*/ 5102540 h 5102540"/>
              <a:gd name="connsiteX31" fmla="*/ 10818545 w 12191996"/>
              <a:gd name="connsiteY31" fmla="*/ 5100953 h 5102540"/>
              <a:gd name="connsiteX32" fmla="*/ 10758219 w 12191996"/>
              <a:gd name="connsiteY32" fmla="*/ 5093015 h 5102540"/>
              <a:gd name="connsiteX33" fmla="*/ 10705831 w 12191996"/>
              <a:gd name="connsiteY33" fmla="*/ 5081903 h 5102540"/>
              <a:gd name="connsiteX34" fmla="*/ 10659795 w 12191996"/>
              <a:gd name="connsiteY34" fmla="*/ 5067615 h 5102540"/>
              <a:gd name="connsiteX35" fmla="*/ 10618519 w 12191996"/>
              <a:gd name="connsiteY35" fmla="*/ 5051740 h 5102540"/>
              <a:gd name="connsiteX36" fmla="*/ 10582007 w 12191996"/>
              <a:gd name="connsiteY36" fmla="*/ 5032690 h 5102540"/>
              <a:gd name="connsiteX37" fmla="*/ 10543907 w 12191996"/>
              <a:gd name="connsiteY37" fmla="*/ 5013640 h 5102540"/>
              <a:gd name="connsiteX38" fmla="*/ 10505807 w 12191996"/>
              <a:gd name="connsiteY38" fmla="*/ 4994590 h 5102540"/>
              <a:gd name="connsiteX39" fmla="*/ 10469295 w 12191996"/>
              <a:gd name="connsiteY39" fmla="*/ 4978715 h 5102540"/>
              <a:gd name="connsiteX40" fmla="*/ 10428019 w 12191996"/>
              <a:gd name="connsiteY40" fmla="*/ 4962840 h 5102540"/>
              <a:gd name="connsiteX41" fmla="*/ 10381981 w 12191996"/>
              <a:gd name="connsiteY41" fmla="*/ 4946965 h 5102540"/>
              <a:gd name="connsiteX42" fmla="*/ 10329595 w 12191996"/>
              <a:gd name="connsiteY42" fmla="*/ 4935853 h 5102540"/>
              <a:gd name="connsiteX43" fmla="*/ 10269269 w 12191996"/>
              <a:gd name="connsiteY43" fmla="*/ 4929503 h 5102540"/>
              <a:gd name="connsiteX44" fmla="*/ 10201007 w 12191996"/>
              <a:gd name="connsiteY44" fmla="*/ 4926328 h 5102540"/>
              <a:gd name="connsiteX45" fmla="*/ 10132745 w 12191996"/>
              <a:gd name="connsiteY45" fmla="*/ 4929503 h 5102540"/>
              <a:gd name="connsiteX46" fmla="*/ 10072419 w 12191996"/>
              <a:gd name="connsiteY46" fmla="*/ 4935853 h 5102540"/>
              <a:gd name="connsiteX47" fmla="*/ 10020031 w 12191996"/>
              <a:gd name="connsiteY47" fmla="*/ 4946965 h 5102540"/>
              <a:gd name="connsiteX48" fmla="*/ 9973995 w 12191996"/>
              <a:gd name="connsiteY48" fmla="*/ 4962840 h 5102540"/>
              <a:gd name="connsiteX49" fmla="*/ 9932719 w 12191996"/>
              <a:gd name="connsiteY49" fmla="*/ 4978715 h 5102540"/>
              <a:gd name="connsiteX50" fmla="*/ 9896207 w 12191996"/>
              <a:gd name="connsiteY50" fmla="*/ 4994590 h 5102540"/>
              <a:gd name="connsiteX51" fmla="*/ 9820007 w 12191996"/>
              <a:gd name="connsiteY51" fmla="*/ 5032690 h 5102540"/>
              <a:gd name="connsiteX52" fmla="*/ 9783495 w 12191996"/>
              <a:gd name="connsiteY52" fmla="*/ 5051740 h 5102540"/>
              <a:gd name="connsiteX53" fmla="*/ 9742219 w 12191996"/>
              <a:gd name="connsiteY53" fmla="*/ 5067615 h 5102540"/>
              <a:gd name="connsiteX54" fmla="*/ 9696181 w 12191996"/>
              <a:gd name="connsiteY54" fmla="*/ 5081903 h 5102540"/>
              <a:gd name="connsiteX55" fmla="*/ 9643795 w 12191996"/>
              <a:gd name="connsiteY55" fmla="*/ 5093015 h 5102540"/>
              <a:gd name="connsiteX56" fmla="*/ 9583469 w 12191996"/>
              <a:gd name="connsiteY56" fmla="*/ 5100953 h 5102540"/>
              <a:gd name="connsiteX57" fmla="*/ 9515207 w 12191996"/>
              <a:gd name="connsiteY57" fmla="*/ 5102540 h 5102540"/>
              <a:gd name="connsiteX58" fmla="*/ 9446945 w 12191996"/>
              <a:gd name="connsiteY58" fmla="*/ 5100953 h 5102540"/>
              <a:gd name="connsiteX59" fmla="*/ 9386619 w 12191996"/>
              <a:gd name="connsiteY59" fmla="*/ 5093015 h 5102540"/>
              <a:gd name="connsiteX60" fmla="*/ 9334231 w 12191996"/>
              <a:gd name="connsiteY60" fmla="*/ 5081903 h 5102540"/>
              <a:gd name="connsiteX61" fmla="*/ 9288195 w 12191996"/>
              <a:gd name="connsiteY61" fmla="*/ 5067615 h 5102540"/>
              <a:gd name="connsiteX62" fmla="*/ 9246919 w 12191996"/>
              <a:gd name="connsiteY62" fmla="*/ 5051740 h 5102540"/>
              <a:gd name="connsiteX63" fmla="*/ 9210407 w 12191996"/>
              <a:gd name="connsiteY63" fmla="*/ 5032690 h 5102540"/>
              <a:gd name="connsiteX64" fmla="*/ 9172307 w 12191996"/>
              <a:gd name="connsiteY64" fmla="*/ 5013640 h 5102540"/>
              <a:gd name="connsiteX65" fmla="*/ 9134207 w 12191996"/>
              <a:gd name="connsiteY65" fmla="*/ 4994590 h 5102540"/>
              <a:gd name="connsiteX66" fmla="*/ 9097695 w 12191996"/>
              <a:gd name="connsiteY66" fmla="*/ 4978715 h 5102540"/>
              <a:gd name="connsiteX67" fmla="*/ 9056419 w 12191996"/>
              <a:gd name="connsiteY67" fmla="*/ 4962840 h 5102540"/>
              <a:gd name="connsiteX68" fmla="*/ 9010381 w 12191996"/>
              <a:gd name="connsiteY68" fmla="*/ 4946965 h 5102540"/>
              <a:gd name="connsiteX69" fmla="*/ 8957995 w 12191996"/>
              <a:gd name="connsiteY69" fmla="*/ 4935853 h 5102540"/>
              <a:gd name="connsiteX70" fmla="*/ 8897669 w 12191996"/>
              <a:gd name="connsiteY70" fmla="*/ 4929503 h 5102540"/>
              <a:gd name="connsiteX71" fmla="*/ 8827819 w 12191996"/>
              <a:gd name="connsiteY71" fmla="*/ 4926328 h 5102540"/>
              <a:gd name="connsiteX72" fmla="*/ 8761145 w 12191996"/>
              <a:gd name="connsiteY72" fmla="*/ 4929503 h 5102540"/>
              <a:gd name="connsiteX73" fmla="*/ 8700819 w 12191996"/>
              <a:gd name="connsiteY73" fmla="*/ 4935853 h 5102540"/>
              <a:gd name="connsiteX74" fmla="*/ 8648431 w 12191996"/>
              <a:gd name="connsiteY74" fmla="*/ 4946965 h 5102540"/>
              <a:gd name="connsiteX75" fmla="*/ 8602395 w 12191996"/>
              <a:gd name="connsiteY75" fmla="*/ 4962840 h 5102540"/>
              <a:gd name="connsiteX76" fmla="*/ 8561119 w 12191996"/>
              <a:gd name="connsiteY76" fmla="*/ 4978715 h 5102540"/>
              <a:gd name="connsiteX77" fmla="*/ 8524607 w 12191996"/>
              <a:gd name="connsiteY77" fmla="*/ 4994590 h 5102540"/>
              <a:gd name="connsiteX78" fmla="*/ 8486507 w 12191996"/>
              <a:gd name="connsiteY78" fmla="*/ 5013640 h 5102540"/>
              <a:gd name="connsiteX79" fmla="*/ 8448407 w 12191996"/>
              <a:gd name="connsiteY79" fmla="*/ 5032690 h 5102540"/>
              <a:gd name="connsiteX80" fmla="*/ 8411895 w 12191996"/>
              <a:gd name="connsiteY80" fmla="*/ 5051740 h 5102540"/>
              <a:gd name="connsiteX81" fmla="*/ 8370620 w 12191996"/>
              <a:gd name="connsiteY81" fmla="*/ 5067615 h 5102540"/>
              <a:gd name="connsiteX82" fmla="*/ 8324582 w 12191996"/>
              <a:gd name="connsiteY82" fmla="*/ 5081903 h 5102540"/>
              <a:gd name="connsiteX83" fmla="*/ 8272195 w 12191996"/>
              <a:gd name="connsiteY83" fmla="*/ 5093015 h 5102540"/>
              <a:gd name="connsiteX84" fmla="*/ 8211870 w 12191996"/>
              <a:gd name="connsiteY84" fmla="*/ 5100953 h 5102540"/>
              <a:gd name="connsiteX85" fmla="*/ 8143607 w 12191996"/>
              <a:gd name="connsiteY85" fmla="*/ 5102540 h 5102540"/>
              <a:gd name="connsiteX86" fmla="*/ 8075345 w 12191996"/>
              <a:gd name="connsiteY86" fmla="*/ 5100953 h 5102540"/>
              <a:gd name="connsiteX87" fmla="*/ 8015020 w 12191996"/>
              <a:gd name="connsiteY87" fmla="*/ 5093015 h 5102540"/>
              <a:gd name="connsiteX88" fmla="*/ 7962632 w 12191996"/>
              <a:gd name="connsiteY88" fmla="*/ 5081903 h 5102540"/>
              <a:gd name="connsiteX89" fmla="*/ 7916595 w 12191996"/>
              <a:gd name="connsiteY89" fmla="*/ 5067615 h 5102540"/>
              <a:gd name="connsiteX90" fmla="*/ 7875320 w 12191996"/>
              <a:gd name="connsiteY90" fmla="*/ 5051740 h 5102540"/>
              <a:gd name="connsiteX91" fmla="*/ 7838807 w 12191996"/>
              <a:gd name="connsiteY91" fmla="*/ 5032690 h 5102540"/>
              <a:gd name="connsiteX92" fmla="*/ 7800707 w 12191996"/>
              <a:gd name="connsiteY92" fmla="*/ 5013640 h 5102540"/>
              <a:gd name="connsiteX93" fmla="*/ 7762607 w 12191996"/>
              <a:gd name="connsiteY93" fmla="*/ 4994590 h 5102540"/>
              <a:gd name="connsiteX94" fmla="*/ 7726095 w 12191996"/>
              <a:gd name="connsiteY94" fmla="*/ 4978715 h 5102540"/>
              <a:gd name="connsiteX95" fmla="*/ 7684820 w 12191996"/>
              <a:gd name="connsiteY95" fmla="*/ 4962840 h 5102540"/>
              <a:gd name="connsiteX96" fmla="*/ 7638782 w 12191996"/>
              <a:gd name="connsiteY96" fmla="*/ 4946965 h 5102540"/>
              <a:gd name="connsiteX97" fmla="*/ 7586395 w 12191996"/>
              <a:gd name="connsiteY97" fmla="*/ 4935853 h 5102540"/>
              <a:gd name="connsiteX98" fmla="*/ 7526070 w 12191996"/>
              <a:gd name="connsiteY98" fmla="*/ 4929503 h 5102540"/>
              <a:gd name="connsiteX99" fmla="*/ 7457807 w 12191996"/>
              <a:gd name="connsiteY99" fmla="*/ 4926328 h 5102540"/>
              <a:gd name="connsiteX100" fmla="*/ 7389545 w 12191996"/>
              <a:gd name="connsiteY100" fmla="*/ 4929503 h 5102540"/>
              <a:gd name="connsiteX101" fmla="*/ 7329220 w 12191996"/>
              <a:gd name="connsiteY101" fmla="*/ 4935853 h 5102540"/>
              <a:gd name="connsiteX102" fmla="*/ 7276832 w 12191996"/>
              <a:gd name="connsiteY102" fmla="*/ 4946965 h 5102540"/>
              <a:gd name="connsiteX103" fmla="*/ 7230795 w 12191996"/>
              <a:gd name="connsiteY103" fmla="*/ 4962840 h 5102540"/>
              <a:gd name="connsiteX104" fmla="*/ 7189520 w 12191996"/>
              <a:gd name="connsiteY104" fmla="*/ 4978715 h 5102540"/>
              <a:gd name="connsiteX105" fmla="*/ 7153007 w 12191996"/>
              <a:gd name="connsiteY105" fmla="*/ 4994590 h 5102540"/>
              <a:gd name="connsiteX106" fmla="*/ 7114907 w 12191996"/>
              <a:gd name="connsiteY106" fmla="*/ 5013640 h 5102540"/>
              <a:gd name="connsiteX107" fmla="*/ 7076807 w 12191996"/>
              <a:gd name="connsiteY107" fmla="*/ 5032690 h 5102540"/>
              <a:gd name="connsiteX108" fmla="*/ 7040295 w 12191996"/>
              <a:gd name="connsiteY108" fmla="*/ 5051740 h 5102540"/>
              <a:gd name="connsiteX109" fmla="*/ 6999020 w 12191996"/>
              <a:gd name="connsiteY109" fmla="*/ 5067615 h 5102540"/>
              <a:gd name="connsiteX110" fmla="*/ 6952982 w 12191996"/>
              <a:gd name="connsiteY110" fmla="*/ 5081903 h 5102540"/>
              <a:gd name="connsiteX111" fmla="*/ 6900595 w 12191996"/>
              <a:gd name="connsiteY111" fmla="*/ 5093015 h 5102540"/>
              <a:gd name="connsiteX112" fmla="*/ 6840270 w 12191996"/>
              <a:gd name="connsiteY112" fmla="*/ 5100953 h 5102540"/>
              <a:gd name="connsiteX113" fmla="*/ 6781798 w 12191996"/>
              <a:gd name="connsiteY113" fmla="*/ 5102313 h 5102540"/>
              <a:gd name="connsiteX114" fmla="*/ 6723326 w 12191996"/>
              <a:gd name="connsiteY114" fmla="*/ 5100953 h 5102540"/>
              <a:gd name="connsiteX115" fmla="*/ 6663001 w 12191996"/>
              <a:gd name="connsiteY115" fmla="*/ 5093015 h 5102540"/>
              <a:gd name="connsiteX116" fmla="*/ 6610613 w 12191996"/>
              <a:gd name="connsiteY116" fmla="*/ 5081903 h 5102540"/>
              <a:gd name="connsiteX117" fmla="*/ 6564576 w 12191996"/>
              <a:gd name="connsiteY117" fmla="*/ 5067615 h 5102540"/>
              <a:gd name="connsiteX118" fmla="*/ 6523301 w 12191996"/>
              <a:gd name="connsiteY118" fmla="*/ 5051740 h 5102540"/>
              <a:gd name="connsiteX119" fmla="*/ 6486788 w 12191996"/>
              <a:gd name="connsiteY119" fmla="*/ 5032690 h 5102540"/>
              <a:gd name="connsiteX120" fmla="*/ 6448688 w 12191996"/>
              <a:gd name="connsiteY120" fmla="*/ 5013640 h 5102540"/>
              <a:gd name="connsiteX121" fmla="*/ 6410588 w 12191996"/>
              <a:gd name="connsiteY121" fmla="*/ 4994590 h 5102540"/>
              <a:gd name="connsiteX122" fmla="*/ 6374076 w 12191996"/>
              <a:gd name="connsiteY122" fmla="*/ 4978715 h 5102540"/>
              <a:gd name="connsiteX123" fmla="*/ 6332801 w 12191996"/>
              <a:gd name="connsiteY123" fmla="*/ 4962840 h 5102540"/>
              <a:gd name="connsiteX124" fmla="*/ 6286763 w 12191996"/>
              <a:gd name="connsiteY124" fmla="*/ 4946965 h 5102540"/>
              <a:gd name="connsiteX125" fmla="*/ 6234376 w 12191996"/>
              <a:gd name="connsiteY125" fmla="*/ 4935853 h 5102540"/>
              <a:gd name="connsiteX126" fmla="*/ 6174051 w 12191996"/>
              <a:gd name="connsiteY126" fmla="*/ 4929503 h 5102540"/>
              <a:gd name="connsiteX127" fmla="*/ 6105788 w 12191996"/>
              <a:gd name="connsiteY127" fmla="*/ 4926328 h 5102540"/>
              <a:gd name="connsiteX128" fmla="*/ 6095998 w 12191996"/>
              <a:gd name="connsiteY128" fmla="*/ 4926783 h 5102540"/>
              <a:gd name="connsiteX129" fmla="*/ 6086208 w 12191996"/>
              <a:gd name="connsiteY129" fmla="*/ 4926328 h 5102540"/>
              <a:gd name="connsiteX130" fmla="*/ 6017946 w 12191996"/>
              <a:gd name="connsiteY130" fmla="*/ 4929503 h 5102540"/>
              <a:gd name="connsiteX131" fmla="*/ 5957620 w 12191996"/>
              <a:gd name="connsiteY131" fmla="*/ 4935853 h 5102540"/>
              <a:gd name="connsiteX132" fmla="*/ 5905233 w 12191996"/>
              <a:gd name="connsiteY132" fmla="*/ 4946965 h 5102540"/>
              <a:gd name="connsiteX133" fmla="*/ 5859195 w 12191996"/>
              <a:gd name="connsiteY133" fmla="*/ 4962840 h 5102540"/>
              <a:gd name="connsiteX134" fmla="*/ 5817920 w 12191996"/>
              <a:gd name="connsiteY134" fmla="*/ 4978715 h 5102540"/>
              <a:gd name="connsiteX135" fmla="*/ 5781407 w 12191996"/>
              <a:gd name="connsiteY135" fmla="*/ 4994590 h 5102540"/>
              <a:gd name="connsiteX136" fmla="*/ 5743307 w 12191996"/>
              <a:gd name="connsiteY136" fmla="*/ 5013640 h 5102540"/>
              <a:gd name="connsiteX137" fmla="*/ 5705208 w 12191996"/>
              <a:gd name="connsiteY137" fmla="*/ 5032690 h 5102540"/>
              <a:gd name="connsiteX138" fmla="*/ 5668695 w 12191996"/>
              <a:gd name="connsiteY138" fmla="*/ 5051740 h 5102540"/>
              <a:gd name="connsiteX139" fmla="*/ 5627420 w 12191996"/>
              <a:gd name="connsiteY139" fmla="*/ 5067615 h 5102540"/>
              <a:gd name="connsiteX140" fmla="*/ 5581382 w 12191996"/>
              <a:gd name="connsiteY140" fmla="*/ 5081903 h 5102540"/>
              <a:gd name="connsiteX141" fmla="*/ 5528995 w 12191996"/>
              <a:gd name="connsiteY141" fmla="*/ 5093015 h 5102540"/>
              <a:gd name="connsiteX142" fmla="*/ 5468670 w 12191996"/>
              <a:gd name="connsiteY142" fmla="*/ 5100953 h 5102540"/>
              <a:gd name="connsiteX143" fmla="*/ 5410198 w 12191996"/>
              <a:gd name="connsiteY143" fmla="*/ 5102313 h 5102540"/>
              <a:gd name="connsiteX144" fmla="*/ 5351726 w 12191996"/>
              <a:gd name="connsiteY144" fmla="*/ 5100953 h 5102540"/>
              <a:gd name="connsiteX145" fmla="*/ 5291400 w 12191996"/>
              <a:gd name="connsiteY145" fmla="*/ 5093015 h 5102540"/>
              <a:gd name="connsiteX146" fmla="*/ 5239013 w 12191996"/>
              <a:gd name="connsiteY146" fmla="*/ 5081903 h 5102540"/>
              <a:gd name="connsiteX147" fmla="*/ 5192976 w 12191996"/>
              <a:gd name="connsiteY147" fmla="*/ 5067615 h 5102540"/>
              <a:gd name="connsiteX148" fmla="*/ 5151700 w 12191996"/>
              <a:gd name="connsiteY148" fmla="*/ 5051740 h 5102540"/>
              <a:gd name="connsiteX149" fmla="*/ 5115188 w 12191996"/>
              <a:gd name="connsiteY149" fmla="*/ 5032690 h 5102540"/>
              <a:gd name="connsiteX150" fmla="*/ 5077089 w 12191996"/>
              <a:gd name="connsiteY150" fmla="*/ 5013640 h 5102540"/>
              <a:gd name="connsiteX151" fmla="*/ 5038988 w 12191996"/>
              <a:gd name="connsiteY151" fmla="*/ 4994590 h 5102540"/>
              <a:gd name="connsiteX152" fmla="*/ 5002476 w 12191996"/>
              <a:gd name="connsiteY152" fmla="*/ 4978715 h 5102540"/>
              <a:gd name="connsiteX153" fmla="*/ 4961200 w 12191996"/>
              <a:gd name="connsiteY153" fmla="*/ 4962840 h 5102540"/>
              <a:gd name="connsiteX154" fmla="*/ 4915164 w 12191996"/>
              <a:gd name="connsiteY154" fmla="*/ 4946965 h 5102540"/>
              <a:gd name="connsiteX155" fmla="*/ 4862776 w 12191996"/>
              <a:gd name="connsiteY155" fmla="*/ 4935853 h 5102540"/>
              <a:gd name="connsiteX156" fmla="*/ 4802452 w 12191996"/>
              <a:gd name="connsiteY156" fmla="*/ 4929503 h 5102540"/>
              <a:gd name="connsiteX157" fmla="*/ 4734188 w 12191996"/>
              <a:gd name="connsiteY157" fmla="*/ 4926328 h 5102540"/>
              <a:gd name="connsiteX158" fmla="*/ 4665927 w 12191996"/>
              <a:gd name="connsiteY158" fmla="*/ 4929503 h 5102540"/>
              <a:gd name="connsiteX159" fmla="*/ 4605601 w 12191996"/>
              <a:gd name="connsiteY159" fmla="*/ 4935853 h 5102540"/>
              <a:gd name="connsiteX160" fmla="*/ 4553214 w 12191996"/>
              <a:gd name="connsiteY160" fmla="*/ 4946965 h 5102540"/>
              <a:gd name="connsiteX161" fmla="*/ 4507176 w 12191996"/>
              <a:gd name="connsiteY161" fmla="*/ 4962840 h 5102540"/>
              <a:gd name="connsiteX162" fmla="*/ 4465901 w 12191996"/>
              <a:gd name="connsiteY162" fmla="*/ 4978715 h 5102540"/>
              <a:gd name="connsiteX163" fmla="*/ 4429388 w 12191996"/>
              <a:gd name="connsiteY163" fmla="*/ 4994590 h 5102540"/>
              <a:gd name="connsiteX164" fmla="*/ 4353188 w 12191996"/>
              <a:gd name="connsiteY164" fmla="*/ 5032690 h 5102540"/>
              <a:gd name="connsiteX165" fmla="*/ 4316676 w 12191996"/>
              <a:gd name="connsiteY165" fmla="*/ 5051740 h 5102540"/>
              <a:gd name="connsiteX166" fmla="*/ 4275401 w 12191996"/>
              <a:gd name="connsiteY166" fmla="*/ 5067615 h 5102540"/>
              <a:gd name="connsiteX167" fmla="*/ 4229363 w 12191996"/>
              <a:gd name="connsiteY167" fmla="*/ 5081903 h 5102540"/>
              <a:gd name="connsiteX168" fmla="*/ 4176976 w 12191996"/>
              <a:gd name="connsiteY168" fmla="*/ 5093015 h 5102540"/>
              <a:gd name="connsiteX169" fmla="*/ 4116651 w 12191996"/>
              <a:gd name="connsiteY169" fmla="*/ 5100953 h 5102540"/>
              <a:gd name="connsiteX170" fmla="*/ 4048388 w 12191996"/>
              <a:gd name="connsiteY170" fmla="*/ 5102540 h 5102540"/>
              <a:gd name="connsiteX171" fmla="*/ 3980126 w 12191996"/>
              <a:gd name="connsiteY171" fmla="*/ 5100953 h 5102540"/>
              <a:gd name="connsiteX172" fmla="*/ 3919801 w 12191996"/>
              <a:gd name="connsiteY172" fmla="*/ 5093015 h 5102540"/>
              <a:gd name="connsiteX173" fmla="*/ 3867413 w 12191996"/>
              <a:gd name="connsiteY173" fmla="*/ 5081903 h 5102540"/>
              <a:gd name="connsiteX174" fmla="*/ 3821376 w 12191996"/>
              <a:gd name="connsiteY174" fmla="*/ 5067615 h 5102540"/>
              <a:gd name="connsiteX175" fmla="*/ 3780101 w 12191996"/>
              <a:gd name="connsiteY175" fmla="*/ 5051740 h 5102540"/>
              <a:gd name="connsiteX176" fmla="*/ 3743588 w 12191996"/>
              <a:gd name="connsiteY176" fmla="*/ 5032690 h 5102540"/>
              <a:gd name="connsiteX177" fmla="*/ 3705488 w 12191996"/>
              <a:gd name="connsiteY177" fmla="*/ 5013640 h 5102540"/>
              <a:gd name="connsiteX178" fmla="*/ 3667388 w 12191996"/>
              <a:gd name="connsiteY178" fmla="*/ 4994590 h 5102540"/>
              <a:gd name="connsiteX179" fmla="*/ 3630876 w 12191996"/>
              <a:gd name="connsiteY179" fmla="*/ 4978715 h 5102540"/>
              <a:gd name="connsiteX180" fmla="*/ 3589601 w 12191996"/>
              <a:gd name="connsiteY180" fmla="*/ 4962840 h 5102540"/>
              <a:gd name="connsiteX181" fmla="*/ 3543563 w 12191996"/>
              <a:gd name="connsiteY181" fmla="*/ 4946965 h 5102540"/>
              <a:gd name="connsiteX182" fmla="*/ 3491176 w 12191996"/>
              <a:gd name="connsiteY182" fmla="*/ 4935853 h 5102540"/>
              <a:gd name="connsiteX183" fmla="*/ 3430851 w 12191996"/>
              <a:gd name="connsiteY183" fmla="*/ 4929503 h 5102540"/>
              <a:gd name="connsiteX184" fmla="*/ 3361001 w 12191996"/>
              <a:gd name="connsiteY184" fmla="*/ 4926328 h 5102540"/>
              <a:gd name="connsiteX185" fmla="*/ 3294326 w 12191996"/>
              <a:gd name="connsiteY185" fmla="*/ 4929503 h 5102540"/>
              <a:gd name="connsiteX186" fmla="*/ 3234001 w 12191996"/>
              <a:gd name="connsiteY186" fmla="*/ 4935853 h 5102540"/>
              <a:gd name="connsiteX187" fmla="*/ 3181613 w 12191996"/>
              <a:gd name="connsiteY187" fmla="*/ 4946965 h 5102540"/>
              <a:gd name="connsiteX188" fmla="*/ 3135576 w 12191996"/>
              <a:gd name="connsiteY188" fmla="*/ 4962840 h 5102540"/>
              <a:gd name="connsiteX189" fmla="*/ 3094301 w 12191996"/>
              <a:gd name="connsiteY189" fmla="*/ 4978715 h 5102540"/>
              <a:gd name="connsiteX190" fmla="*/ 3057788 w 12191996"/>
              <a:gd name="connsiteY190" fmla="*/ 4994590 h 5102540"/>
              <a:gd name="connsiteX191" fmla="*/ 3019688 w 12191996"/>
              <a:gd name="connsiteY191" fmla="*/ 5013640 h 5102540"/>
              <a:gd name="connsiteX192" fmla="*/ 2981588 w 12191996"/>
              <a:gd name="connsiteY192" fmla="*/ 5032690 h 5102540"/>
              <a:gd name="connsiteX193" fmla="*/ 2945076 w 12191996"/>
              <a:gd name="connsiteY193" fmla="*/ 5051740 h 5102540"/>
              <a:gd name="connsiteX194" fmla="*/ 2903801 w 12191996"/>
              <a:gd name="connsiteY194" fmla="*/ 5067615 h 5102540"/>
              <a:gd name="connsiteX195" fmla="*/ 2857763 w 12191996"/>
              <a:gd name="connsiteY195" fmla="*/ 5081903 h 5102540"/>
              <a:gd name="connsiteX196" fmla="*/ 2805376 w 12191996"/>
              <a:gd name="connsiteY196" fmla="*/ 5093015 h 5102540"/>
              <a:gd name="connsiteX197" fmla="*/ 2745051 w 12191996"/>
              <a:gd name="connsiteY197" fmla="*/ 5100953 h 5102540"/>
              <a:gd name="connsiteX198" fmla="*/ 2676788 w 12191996"/>
              <a:gd name="connsiteY198" fmla="*/ 5102540 h 5102540"/>
              <a:gd name="connsiteX199" fmla="*/ 2608526 w 12191996"/>
              <a:gd name="connsiteY199" fmla="*/ 5100953 h 5102540"/>
              <a:gd name="connsiteX200" fmla="*/ 2548201 w 12191996"/>
              <a:gd name="connsiteY200" fmla="*/ 5093015 h 5102540"/>
              <a:gd name="connsiteX201" fmla="*/ 2495813 w 12191996"/>
              <a:gd name="connsiteY201" fmla="*/ 5081903 h 5102540"/>
              <a:gd name="connsiteX202" fmla="*/ 2449776 w 12191996"/>
              <a:gd name="connsiteY202" fmla="*/ 5067615 h 5102540"/>
              <a:gd name="connsiteX203" fmla="*/ 2408501 w 12191996"/>
              <a:gd name="connsiteY203" fmla="*/ 5051740 h 5102540"/>
              <a:gd name="connsiteX204" fmla="*/ 2371988 w 12191996"/>
              <a:gd name="connsiteY204" fmla="*/ 5032690 h 5102540"/>
              <a:gd name="connsiteX205" fmla="*/ 2333888 w 12191996"/>
              <a:gd name="connsiteY205" fmla="*/ 5013640 h 5102540"/>
              <a:gd name="connsiteX206" fmla="*/ 2295788 w 12191996"/>
              <a:gd name="connsiteY206" fmla="*/ 4994590 h 5102540"/>
              <a:gd name="connsiteX207" fmla="*/ 2259276 w 12191996"/>
              <a:gd name="connsiteY207" fmla="*/ 4978715 h 5102540"/>
              <a:gd name="connsiteX208" fmla="*/ 2218001 w 12191996"/>
              <a:gd name="connsiteY208" fmla="*/ 4962840 h 5102540"/>
              <a:gd name="connsiteX209" fmla="*/ 2171963 w 12191996"/>
              <a:gd name="connsiteY209" fmla="*/ 4946965 h 5102540"/>
              <a:gd name="connsiteX210" fmla="*/ 2119576 w 12191996"/>
              <a:gd name="connsiteY210" fmla="*/ 4935853 h 5102540"/>
              <a:gd name="connsiteX211" fmla="*/ 2059251 w 12191996"/>
              <a:gd name="connsiteY211" fmla="*/ 4929503 h 5102540"/>
              <a:gd name="connsiteX212" fmla="*/ 1990988 w 12191996"/>
              <a:gd name="connsiteY212" fmla="*/ 4926328 h 5102540"/>
              <a:gd name="connsiteX213" fmla="*/ 1922726 w 12191996"/>
              <a:gd name="connsiteY213" fmla="*/ 4929503 h 5102540"/>
              <a:gd name="connsiteX214" fmla="*/ 1862401 w 12191996"/>
              <a:gd name="connsiteY214" fmla="*/ 4935853 h 5102540"/>
              <a:gd name="connsiteX215" fmla="*/ 1810013 w 12191996"/>
              <a:gd name="connsiteY215" fmla="*/ 4946965 h 5102540"/>
              <a:gd name="connsiteX216" fmla="*/ 1763976 w 12191996"/>
              <a:gd name="connsiteY216" fmla="*/ 4962840 h 5102540"/>
              <a:gd name="connsiteX217" fmla="*/ 1722701 w 12191996"/>
              <a:gd name="connsiteY217" fmla="*/ 4978715 h 5102540"/>
              <a:gd name="connsiteX218" fmla="*/ 1686188 w 12191996"/>
              <a:gd name="connsiteY218" fmla="*/ 4994590 h 5102540"/>
              <a:gd name="connsiteX219" fmla="*/ 1648088 w 12191996"/>
              <a:gd name="connsiteY219" fmla="*/ 5013640 h 5102540"/>
              <a:gd name="connsiteX220" fmla="*/ 1609988 w 12191996"/>
              <a:gd name="connsiteY220" fmla="*/ 5032690 h 5102540"/>
              <a:gd name="connsiteX221" fmla="*/ 1573476 w 12191996"/>
              <a:gd name="connsiteY221" fmla="*/ 5051740 h 5102540"/>
              <a:gd name="connsiteX222" fmla="*/ 1532201 w 12191996"/>
              <a:gd name="connsiteY222" fmla="*/ 5067615 h 5102540"/>
              <a:gd name="connsiteX223" fmla="*/ 1486163 w 12191996"/>
              <a:gd name="connsiteY223" fmla="*/ 5081903 h 5102540"/>
              <a:gd name="connsiteX224" fmla="*/ 1433776 w 12191996"/>
              <a:gd name="connsiteY224" fmla="*/ 5093015 h 5102540"/>
              <a:gd name="connsiteX225" fmla="*/ 1373451 w 12191996"/>
              <a:gd name="connsiteY225" fmla="*/ 5100953 h 5102540"/>
              <a:gd name="connsiteX226" fmla="*/ 1305188 w 12191996"/>
              <a:gd name="connsiteY226" fmla="*/ 5102540 h 5102540"/>
              <a:gd name="connsiteX227" fmla="*/ 1236926 w 12191996"/>
              <a:gd name="connsiteY227" fmla="*/ 5100953 h 5102540"/>
              <a:gd name="connsiteX228" fmla="*/ 1176601 w 12191996"/>
              <a:gd name="connsiteY228" fmla="*/ 5093015 h 5102540"/>
              <a:gd name="connsiteX229" fmla="*/ 1124213 w 12191996"/>
              <a:gd name="connsiteY229" fmla="*/ 5081903 h 5102540"/>
              <a:gd name="connsiteX230" fmla="*/ 1078176 w 12191996"/>
              <a:gd name="connsiteY230" fmla="*/ 5067615 h 5102540"/>
              <a:gd name="connsiteX231" fmla="*/ 1036901 w 12191996"/>
              <a:gd name="connsiteY231" fmla="*/ 5051740 h 5102540"/>
              <a:gd name="connsiteX232" fmla="*/ 1000388 w 12191996"/>
              <a:gd name="connsiteY232" fmla="*/ 5032690 h 5102540"/>
              <a:gd name="connsiteX233" fmla="*/ 962288 w 12191996"/>
              <a:gd name="connsiteY233" fmla="*/ 5013640 h 5102540"/>
              <a:gd name="connsiteX234" fmla="*/ 924188 w 12191996"/>
              <a:gd name="connsiteY234" fmla="*/ 4994590 h 5102540"/>
              <a:gd name="connsiteX235" fmla="*/ 887676 w 12191996"/>
              <a:gd name="connsiteY235" fmla="*/ 4978715 h 5102540"/>
              <a:gd name="connsiteX236" fmla="*/ 846401 w 12191996"/>
              <a:gd name="connsiteY236" fmla="*/ 4962840 h 5102540"/>
              <a:gd name="connsiteX237" fmla="*/ 800363 w 12191996"/>
              <a:gd name="connsiteY237" fmla="*/ 4946965 h 5102540"/>
              <a:gd name="connsiteX238" fmla="*/ 747976 w 12191996"/>
              <a:gd name="connsiteY238" fmla="*/ 4935853 h 5102540"/>
              <a:gd name="connsiteX239" fmla="*/ 687651 w 12191996"/>
              <a:gd name="connsiteY239" fmla="*/ 4929503 h 5102540"/>
              <a:gd name="connsiteX240" fmla="*/ 619388 w 12191996"/>
              <a:gd name="connsiteY240" fmla="*/ 4926328 h 5102540"/>
              <a:gd name="connsiteX241" fmla="*/ 551126 w 12191996"/>
              <a:gd name="connsiteY241" fmla="*/ 4929503 h 5102540"/>
              <a:gd name="connsiteX242" fmla="*/ 490801 w 12191996"/>
              <a:gd name="connsiteY242" fmla="*/ 4935853 h 5102540"/>
              <a:gd name="connsiteX243" fmla="*/ 438413 w 12191996"/>
              <a:gd name="connsiteY243" fmla="*/ 4946965 h 5102540"/>
              <a:gd name="connsiteX244" fmla="*/ 392376 w 12191996"/>
              <a:gd name="connsiteY244" fmla="*/ 4962840 h 5102540"/>
              <a:gd name="connsiteX245" fmla="*/ 351101 w 12191996"/>
              <a:gd name="connsiteY245" fmla="*/ 4978715 h 5102540"/>
              <a:gd name="connsiteX246" fmla="*/ 314588 w 12191996"/>
              <a:gd name="connsiteY246" fmla="*/ 4994590 h 5102540"/>
              <a:gd name="connsiteX247" fmla="*/ 276488 w 12191996"/>
              <a:gd name="connsiteY247" fmla="*/ 5013640 h 5102540"/>
              <a:gd name="connsiteX248" fmla="*/ 238388 w 12191996"/>
              <a:gd name="connsiteY248" fmla="*/ 5032690 h 5102540"/>
              <a:gd name="connsiteX249" fmla="*/ 201876 w 12191996"/>
              <a:gd name="connsiteY249" fmla="*/ 5051740 h 5102540"/>
              <a:gd name="connsiteX250" fmla="*/ 160601 w 12191996"/>
              <a:gd name="connsiteY250" fmla="*/ 5067615 h 5102540"/>
              <a:gd name="connsiteX251" fmla="*/ 114563 w 12191996"/>
              <a:gd name="connsiteY251" fmla="*/ 5081903 h 5102540"/>
              <a:gd name="connsiteX252" fmla="*/ 62176 w 12191996"/>
              <a:gd name="connsiteY252" fmla="*/ 5093015 h 5102540"/>
              <a:gd name="connsiteX253" fmla="*/ 1851 w 12191996"/>
              <a:gd name="connsiteY253" fmla="*/ 5100953 h 5102540"/>
              <a:gd name="connsiteX254" fmla="*/ 0 w 12191996"/>
              <a:gd name="connsiteY254" fmla="*/ 5100996 h 5102540"/>
              <a:gd name="connsiteX255" fmla="*/ 0 w 12191996"/>
              <a:gd name="connsiteY255" fmla="*/ 0 h 5102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</a:cxnLst>
            <a:rect l="l" t="t" r="r" b="b"/>
            <a:pathLst>
              <a:path w="12191996" h="5102540">
                <a:moveTo>
                  <a:pt x="0" y="0"/>
                </a:moveTo>
                <a:lnTo>
                  <a:pt x="12191996" y="0"/>
                </a:lnTo>
                <a:lnTo>
                  <a:pt x="12191996" y="5100996"/>
                </a:lnTo>
                <a:lnTo>
                  <a:pt x="12190145" y="5100953"/>
                </a:lnTo>
                <a:lnTo>
                  <a:pt x="12129819" y="5093016"/>
                </a:lnTo>
                <a:lnTo>
                  <a:pt x="12077431" y="5081903"/>
                </a:lnTo>
                <a:lnTo>
                  <a:pt x="12031395" y="5067615"/>
                </a:lnTo>
                <a:lnTo>
                  <a:pt x="11990119" y="5051740"/>
                </a:lnTo>
                <a:lnTo>
                  <a:pt x="11953607" y="5032690"/>
                </a:lnTo>
                <a:lnTo>
                  <a:pt x="11915507" y="5013640"/>
                </a:lnTo>
                <a:lnTo>
                  <a:pt x="11877407" y="4994590"/>
                </a:lnTo>
                <a:lnTo>
                  <a:pt x="11840895" y="4978715"/>
                </a:lnTo>
                <a:lnTo>
                  <a:pt x="11799619" y="4962840"/>
                </a:lnTo>
                <a:lnTo>
                  <a:pt x="11753581" y="4946965"/>
                </a:lnTo>
                <a:lnTo>
                  <a:pt x="11701195" y="4935853"/>
                </a:lnTo>
                <a:lnTo>
                  <a:pt x="11640869" y="4929503"/>
                </a:lnTo>
                <a:lnTo>
                  <a:pt x="11572607" y="4926328"/>
                </a:lnTo>
                <a:lnTo>
                  <a:pt x="11504345" y="4929503"/>
                </a:lnTo>
                <a:lnTo>
                  <a:pt x="11444019" y="4935853"/>
                </a:lnTo>
                <a:lnTo>
                  <a:pt x="11391631" y="4946965"/>
                </a:lnTo>
                <a:lnTo>
                  <a:pt x="11345595" y="4962840"/>
                </a:lnTo>
                <a:lnTo>
                  <a:pt x="11304319" y="4978715"/>
                </a:lnTo>
                <a:lnTo>
                  <a:pt x="11267807" y="4994590"/>
                </a:lnTo>
                <a:lnTo>
                  <a:pt x="11229707" y="5013640"/>
                </a:lnTo>
                <a:lnTo>
                  <a:pt x="11191607" y="5032690"/>
                </a:lnTo>
                <a:lnTo>
                  <a:pt x="11155095" y="5051740"/>
                </a:lnTo>
                <a:lnTo>
                  <a:pt x="11113819" y="5067615"/>
                </a:lnTo>
                <a:lnTo>
                  <a:pt x="11067781" y="5081903"/>
                </a:lnTo>
                <a:lnTo>
                  <a:pt x="11015395" y="5093015"/>
                </a:lnTo>
                <a:lnTo>
                  <a:pt x="10955069" y="5100953"/>
                </a:lnTo>
                <a:lnTo>
                  <a:pt x="10886807" y="5102540"/>
                </a:lnTo>
                <a:lnTo>
                  <a:pt x="10818545" y="5100953"/>
                </a:lnTo>
                <a:lnTo>
                  <a:pt x="10758219" y="5093015"/>
                </a:lnTo>
                <a:lnTo>
                  <a:pt x="10705831" y="5081903"/>
                </a:lnTo>
                <a:lnTo>
                  <a:pt x="10659795" y="5067615"/>
                </a:lnTo>
                <a:lnTo>
                  <a:pt x="10618519" y="5051740"/>
                </a:lnTo>
                <a:lnTo>
                  <a:pt x="10582007" y="5032690"/>
                </a:lnTo>
                <a:lnTo>
                  <a:pt x="10543907" y="5013640"/>
                </a:lnTo>
                <a:lnTo>
                  <a:pt x="10505807" y="4994590"/>
                </a:lnTo>
                <a:lnTo>
                  <a:pt x="10469295" y="4978715"/>
                </a:lnTo>
                <a:lnTo>
                  <a:pt x="10428019" y="4962840"/>
                </a:lnTo>
                <a:lnTo>
                  <a:pt x="10381981" y="4946965"/>
                </a:lnTo>
                <a:lnTo>
                  <a:pt x="10329595" y="4935853"/>
                </a:lnTo>
                <a:lnTo>
                  <a:pt x="10269269" y="4929503"/>
                </a:lnTo>
                <a:lnTo>
                  <a:pt x="10201007" y="4926328"/>
                </a:lnTo>
                <a:lnTo>
                  <a:pt x="10132745" y="4929503"/>
                </a:lnTo>
                <a:lnTo>
                  <a:pt x="10072419" y="4935853"/>
                </a:lnTo>
                <a:lnTo>
                  <a:pt x="10020031" y="4946965"/>
                </a:lnTo>
                <a:lnTo>
                  <a:pt x="9973995" y="4962840"/>
                </a:lnTo>
                <a:lnTo>
                  <a:pt x="9932719" y="4978715"/>
                </a:lnTo>
                <a:lnTo>
                  <a:pt x="9896207" y="4994590"/>
                </a:lnTo>
                <a:lnTo>
                  <a:pt x="9820007" y="5032690"/>
                </a:lnTo>
                <a:lnTo>
                  <a:pt x="9783495" y="5051740"/>
                </a:lnTo>
                <a:lnTo>
                  <a:pt x="9742219" y="5067615"/>
                </a:lnTo>
                <a:lnTo>
                  <a:pt x="9696181" y="5081903"/>
                </a:lnTo>
                <a:lnTo>
                  <a:pt x="9643795" y="5093015"/>
                </a:lnTo>
                <a:lnTo>
                  <a:pt x="9583469" y="5100953"/>
                </a:lnTo>
                <a:lnTo>
                  <a:pt x="9515207" y="5102540"/>
                </a:lnTo>
                <a:lnTo>
                  <a:pt x="9446945" y="5100953"/>
                </a:lnTo>
                <a:lnTo>
                  <a:pt x="9386619" y="5093015"/>
                </a:lnTo>
                <a:lnTo>
                  <a:pt x="9334231" y="5081903"/>
                </a:lnTo>
                <a:lnTo>
                  <a:pt x="9288195" y="5067615"/>
                </a:lnTo>
                <a:lnTo>
                  <a:pt x="9246919" y="5051740"/>
                </a:lnTo>
                <a:lnTo>
                  <a:pt x="9210407" y="5032690"/>
                </a:lnTo>
                <a:lnTo>
                  <a:pt x="9172307" y="5013640"/>
                </a:lnTo>
                <a:lnTo>
                  <a:pt x="9134207" y="4994590"/>
                </a:lnTo>
                <a:lnTo>
                  <a:pt x="9097695" y="4978715"/>
                </a:lnTo>
                <a:lnTo>
                  <a:pt x="9056419" y="4962840"/>
                </a:lnTo>
                <a:lnTo>
                  <a:pt x="9010381" y="4946965"/>
                </a:lnTo>
                <a:lnTo>
                  <a:pt x="8957995" y="4935853"/>
                </a:lnTo>
                <a:lnTo>
                  <a:pt x="8897669" y="4929503"/>
                </a:lnTo>
                <a:lnTo>
                  <a:pt x="8827819" y="4926328"/>
                </a:lnTo>
                <a:lnTo>
                  <a:pt x="8761145" y="4929503"/>
                </a:lnTo>
                <a:lnTo>
                  <a:pt x="8700819" y="4935853"/>
                </a:lnTo>
                <a:lnTo>
                  <a:pt x="8648431" y="4946965"/>
                </a:lnTo>
                <a:lnTo>
                  <a:pt x="8602395" y="4962840"/>
                </a:lnTo>
                <a:lnTo>
                  <a:pt x="8561119" y="4978715"/>
                </a:lnTo>
                <a:lnTo>
                  <a:pt x="8524607" y="4994590"/>
                </a:lnTo>
                <a:lnTo>
                  <a:pt x="8486507" y="5013640"/>
                </a:lnTo>
                <a:lnTo>
                  <a:pt x="8448407" y="5032690"/>
                </a:lnTo>
                <a:lnTo>
                  <a:pt x="8411895" y="5051740"/>
                </a:lnTo>
                <a:lnTo>
                  <a:pt x="8370620" y="5067615"/>
                </a:lnTo>
                <a:lnTo>
                  <a:pt x="8324582" y="5081903"/>
                </a:lnTo>
                <a:lnTo>
                  <a:pt x="8272195" y="5093015"/>
                </a:lnTo>
                <a:lnTo>
                  <a:pt x="8211870" y="5100953"/>
                </a:lnTo>
                <a:lnTo>
                  <a:pt x="8143607" y="5102540"/>
                </a:lnTo>
                <a:lnTo>
                  <a:pt x="8075345" y="5100953"/>
                </a:lnTo>
                <a:lnTo>
                  <a:pt x="8015020" y="5093015"/>
                </a:lnTo>
                <a:lnTo>
                  <a:pt x="7962632" y="5081903"/>
                </a:lnTo>
                <a:lnTo>
                  <a:pt x="7916595" y="5067615"/>
                </a:lnTo>
                <a:lnTo>
                  <a:pt x="7875320" y="5051740"/>
                </a:lnTo>
                <a:lnTo>
                  <a:pt x="7838807" y="5032690"/>
                </a:lnTo>
                <a:lnTo>
                  <a:pt x="7800707" y="5013640"/>
                </a:lnTo>
                <a:lnTo>
                  <a:pt x="7762607" y="4994590"/>
                </a:lnTo>
                <a:lnTo>
                  <a:pt x="7726095" y="4978715"/>
                </a:lnTo>
                <a:lnTo>
                  <a:pt x="7684820" y="4962840"/>
                </a:lnTo>
                <a:lnTo>
                  <a:pt x="7638782" y="4946965"/>
                </a:lnTo>
                <a:lnTo>
                  <a:pt x="7586395" y="4935853"/>
                </a:lnTo>
                <a:lnTo>
                  <a:pt x="7526070" y="4929503"/>
                </a:lnTo>
                <a:lnTo>
                  <a:pt x="7457807" y="4926328"/>
                </a:lnTo>
                <a:lnTo>
                  <a:pt x="7389545" y="4929503"/>
                </a:lnTo>
                <a:lnTo>
                  <a:pt x="7329220" y="4935853"/>
                </a:lnTo>
                <a:lnTo>
                  <a:pt x="7276832" y="4946965"/>
                </a:lnTo>
                <a:lnTo>
                  <a:pt x="7230795" y="4962840"/>
                </a:lnTo>
                <a:lnTo>
                  <a:pt x="7189520" y="4978715"/>
                </a:lnTo>
                <a:lnTo>
                  <a:pt x="7153007" y="4994590"/>
                </a:lnTo>
                <a:lnTo>
                  <a:pt x="7114907" y="5013640"/>
                </a:lnTo>
                <a:lnTo>
                  <a:pt x="7076807" y="5032690"/>
                </a:lnTo>
                <a:lnTo>
                  <a:pt x="7040295" y="5051740"/>
                </a:lnTo>
                <a:lnTo>
                  <a:pt x="6999020" y="5067615"/>
                </a:lnTo>
                <a:lnTo>
                  <a:pt x="6952982" y="5081903"/>
                </a:lnTo>
                <a:lnTo>
                  <a:pt x="6900595" y="5093015"/>
                </a:lnTo>
                <a:lnTo>
                  <a:pt x="6840270" y="5100953"/>
                </a:lnTo>
                <a:lnTo>
                  <a:pt x="6781798" y="5102313"/>
                </a:lnTo>
                <a:lnTo>
                  <a:pt x="6723326" y="5100953"/>
                </a:lnTo>
                <a:lnTo>
                  <a:pt x="6663001" y="5093015"/>
                </a:lnTo>
                <a:lnTo>
                  <a:pt x="6610613" y="5081903"/>
                </a:lnTo>
                <a:lnTo>
                  <a:pt x="6564576" y="5067615"/>
                </a:lnTo>
                <a:lnTo>
                  <a:pt x="6523301" y="5051740"/>
                </a:lnTo>
                <a:lnTo>
                  <a:pt x="6486788" y="5032690"/>
                </a:lnTo>
                <a:lnTo>
                  <a:pt x="6448688" y="5013640"/>
                </a:lnTo>
                <a:lnTo>
                  <a:pt x="6410588" y="4994590"/>
                </a:lnTo>
                <a:lnTo>
                  <a:pt x="6374076" y="4978715"/>
                </a:lnTo>
                <a:lnTo>
                  <a:pt x="6332801" y="4962840"/>
                </a:lnTo>
                <a:lnTo>
                  <a:pt x="6286763" y="4946965"/>
                </a:lnTo>
                <a:lnTo>
                  <a:pt x="6234376" y="4935853"/>
                </a:lnTo>
                <a:lnTo>
                  <a:pt x="6174051" y="4929503"/>
                </a:lnTo>
                <a:lnTo>
                  <a:pt x="6105788" y="4926328"/>
                </a:lnTo>
                <a:lnTo>
                  <a:pt x="6095998" y="4926783"/>
                </a:lnTo>
                <a:lnTo>
                  <a:pt x="6086208" y="4926328"/>
                </a:lnTo>
                <a:lnTo>
                  <a:pt x="6017946" y="4929503"/>
                </a:lnTo>
                <a:lnTo>
                  <a:pt x="5957620" y="4935853"/>
                </a:lnTo>
                <a:lnTo>
                  <a:pt x="5905233" y="4946965"/>
                </a:lnTo>
                <a:lnTo>
                  <a:pt x="5859195" y="4962840"/>
                </a:lnTo>
                <a:lnTo>
                  <a:pt x="5817920" y="4978715"/>
                </a:lnTo>
                <a:lnTo>
                  <a:pt x="5781407" y="4994590"/>
                </a:lnTo>
                <a:lnTo>
                  <a:pt x="5743307" y="5013640"/>
                </a:lnTo>
                <a:lnTo>
                  <a:pt x="5705208" y="5032690"/>
                </a:lnTo>
                <a:lnTo>
                  <a:pt x="5668695" y="5051740"/>
                </a:lnTo>
                <a:lnTo>
                  <a:pt x="5627420" y="5067615"/>
                </a:lnTo>
                <a:lnTo>
                  <a:pt x="5581382" y="5081903"/>
                </a:lnTo>
                <a:lnTo>
                  <a:pt x="5528995" y="5093015"/>
                </a:lnTo>
                <a:lnTo>
                  <a:pt x="5468670" y="5100953"/>
                </a:lnTo>
                <a:lnTo>
                  <a:pt x="5410198" y="5102313"/>
                </a:lnTo>
                <a:lnTo>
                  <a:pt x="5351726" y="5100953"/>
                </a:lnTo>
                <a:lnTo>
                  <a:pt x="5291400" y="5093015"/>
                </a:lnTo>
                <a:lnTo>
                  <a:pt x="5239013" y="5081903"/>
                </a:lnTo>
                <a:lnTo>
                  <a:pt x="5192976" y="5067615"/>
                </a:lnTo>
                <a:lnTo>
                  <a:pt x="5151700" y="5051740"/>
                </a:lnTo>
                <a:lnTo>
                  <a:pt x="5115188" y="5032690"/>
                </a:lnTo>
                <a:lnTo>
                  <a:pt x="5077089" y="5013640"/>
                </a:lnTo>
                <a:lnTo>
                  <a:pt x="5038988" y="4994590"/>
                </a:lnTo>
                <a:lnTo>
                  <a:pt x="5002476" y="4978715"/>
                </a:lnTo>
                <a:lnTo>
                  <a:pt x="4961200" y="4962840"/>
                </a:lnTo>
                <a:lnTo>
                  <a:pt x="4915164" y="4946965"/>
                </a:lnTo>
                <a:lnTo>
                  <a:pt x="4862776" y="4935853"/>
                </a:lnTo>
                <a:lnTo>
                  <a:pt x="4802452" y="4929503"/>
                </a:lnTo>
                <a:lnTo>
                  <a:pt x="4734188" y="4926328"/>
                </a:lnTo>
                <a:lnTo>
                  <a:pt x="4665927" y="4929503"/>
                </a:lnTo>
                <a:lnTo>
                  <a:pt x="4605601" y="4935853"/>
                </a:lnTo>
                <a:lnTo>
                  <a:pt x="4553214" y="4946965"/>
                </a:lnTo>
                <a:lnTo>
                  <a:pt x="4507176" y="4962840"/>
                </a:lnTo>
                <a:lnTo>
                  <a:pt x="4465901" y="4978715"/>
                </a:lnTo>
                <a:lnTo>
                  <a:pt x="4429388" y="4994590"/>
                </a:lnTo>
                <a:lnTo>
                  <a:pt x="4353188" y="5032690"/>
                </a:lnTo>
                <a:lnTo>
                  <a:pt x="4316676" y="5051740"/>
                </a:lnTo>
                <a:lnTo>
                  <a:pt x="4275401" y="5067615"/>
                </a:lnTo>
                <a:lnTo>
                  <a:pt x="4229363" y="5081903"/>
                </a:lnTo>
                <a:lnTo>
                  <a:pt x="4176976" y="5093015"/>
                </a:lnTo>
                <a:lnTo>
                  <a:pt x="4116651" y="5100953"/>
                </a:lnTo>
                <a:lnTo>
                  <a:pt x="4048388" y="5102540"/>
                </a:lnTo>
                <a:lnTo>
                  <a:pt x="3980126" y="5100953"/>
                </a:lnTo>
                <a:lnTo>
                  <a:pt x="3919801" y="5093015"/>
                </a:lnTo>
                <a:lnTo>
                  <a:pt x="3867413" y="5081903"/>
                </a:lnTo>
                <a:lnTo>
                  <a:pt x="3821376" y="5067615"/>
                </a:lnTo>
                <a:lnTo>
                  <a:pt x="3780101" y="5051740"/>
                </a:lnTo>
                <a:lnTo>
                  <a:pt x="3743588" y="5032690"/>
                </a:lnTo>
                <a:lnTo>
                  <a:pt x="3705488" y="5013640"/>
                </a:lnTo>
                <a:lnTo>
                  <a:pt x="3667388" y="4994590"/>
                </a:lnTo>
                <a:lnTo>
                  <a:pt x="3630876" y="4978715"/>
                </a:lnTo>
                <a:lnTo>
                  <a:pt x="3589601" y="4962840"/>
                </a:lnTo>
                <a:lnTo>
                  <a:pt x="3543563" y="4946965"/>
                </a:lnTo>
                <a:lnTo>
                  <a:pt x="3491176" y="4935853"/>
                </a:lnTo>
                <a:lnTo>
                  <a:pt x="3430851" y="4929503"/>
                </a:lnTo>
                <a:lnTo>
                  <a:pt x="3361001" y="4926328"/>
                </a:lnTo>
                <a:lnTo>
                  <a:pt x="3294326" y="4929503"/>
                </a:lnTo>
                <a:lnTo>
                  <a:pt x="3234001" y="4935853"/>
                </a:lnTo>
                <a:lnTo>
                  <a:pt x="3181613" y="4946965"/>
                </a:lnTo>
                <a:lnTo>
                  <a:pt x="3135576" y="4962840"/>
                </a:lnTo>
                <a:lnTo>
                  <a:pt x="3094301" y="4978715"/>
                </a:lnTo>
                <a:lnTo>
                  <a:pt x="3057788" y="4994590"/>
                </a:lnTo>
                <a:lnTo>
                  <a:pt x="3019688" y="5013640"/>
                </a:lnTo>
                <a:lnTo>
                  <a:pt x="2981588" y="5032690"/>
                </a:lnTo>
                <a:lnTo>
                  <a:pt x="2945076" y="5051740"/>
                </a:lnTo>
                <a:lnTo>
                  <a:pt x="2903801" y="5067615"/>
                </a:lnTo>
                <a:lnTo>
                  <a:pt x="2857763" y="5081903"/>
                </a:lnTo>
                <a:lnTo>
                  <a:pt x="2805376" y="5093015"/>
                </a:lnTo>
                <a:lnTo>
                  <a:pt x="2745051" y="5100953"/>
                </a:lnTo>
                <a:lnTo>
                  <a:pt x="2676788" y="5102540"/>
                </a:lnTo>
                <a:lnTo>
                  <a:pt x="2608526" y="5100953"/>
                </a:lnTo>
                <a:lnTo>
                  <a:pt x="2548201" y="5093015"/>
                </a:lnTo>
                <a:lnTo>
                  <a:pt x="2495813" y="5081903"/>
                </a:lnTo>
                <a:lnTo>
                  <a:pt x="2449776" y="5067615"/>
                </a:lnTo>
                <a:lnTo>
                  <a:pt x="2408501" y="5051740"/>
                </a:lnTo>
                <a:lnTo>
                  <a:pt x="2371988" y="5032690"/>
                </a:lnTo>
                <a:lnTo>
                  <a:pt x="2333888" y="5013640"/>
                </a:lnTo>
                <a:lnTo>
                  <a:pt x="2295788" y="4994590"/>
                </a:lnTo>
                <a:lnTo>
                  <a:pt x="2259276" y="4978715"/>
                </a:lnTo>
                <a:lnTo>
                  <a:pt x="2218001" y="4962840"/>
                </a:lnTo>
                <a:lnTo>
                  <a:pt x="2171963" y="4946965"/>
                </a:lnTo>
                <a:lnTo>
                  <a:pt x="2119576" y="4935853"/>
                </a:lnTo>
                <a:lnTo>
                  <a:pt x="2059251" y="4929503"/>
                </a:lnTo>
                <a:lnTo>
                  <a:pt x="1990988" y="4926328"/>
                </a:lnTo>
                <a:lnTo>
                  <a:pt x="1922726" y="4929503"/>
                </a:lnTo>
                <a:lnTo>
                  <a:pt x="1862401" y="4935853"/>
                </a:lnTo>
                <a:lnTo>
                  <a:pt x="1810013" y="4946965"/>
                </a:lnTo>
                <a:lnTo>
                  <a:pt x="1763976" y="4962840"/>
                </a:lnTo>
                <a:lnTo>
                  <a:pt x="1722701" y="4978715"/>
                </a:lnTo>
                <a:lnTo>
                  <a:pt x="1686188" y="4994590"/>
                </a:lnTo>
                <a:lnTo>
                  <a:pt x="1648088" y="5013640"/>
                </a:lnTo>
                <a:lnTo>
                  <a:pt x="1609988" y="5032690"/>
                </a:lnTo>
                <a:lnTo>
                  <a:pt x="1573476" y="5051740"/>
                </a:lnTo>
                <a:lnTo>
                  <a:pt x="1532201" y="5067615"/>
                </a:lnTo>
                <a:lnTo>
                  <a:pt x="1486163" y="5081903"/>
                </a:lnTo>
                <a:lnTo>
                  <a:pt x="1433776" y="5093015"/>
                </a:lnTo>
                <a:lnTo>
                  <a:pt x="1373451" y="5100953"/>
                </a:lnTo>
                <a:lnTo>
                  <a:pt x="1305188" y="5102540"/>
                </a:lnTo>
                <a:lnTo>
                  <a:pt x="1236926" y="5100953"/>
                </a:lnTo>
                <a:lnTo>
                  <a:pt x="1176601" y="5093015"/>
                </a:lnTo>
                <a:lnTo>
                  <a:pt x="1124213" y="5081903"/>
                </a:lnTo>
                <a:lnTo>
                  <a:pt x="1078176" y="5067615"/>
                </a:lnTo>
                <a:lnTo>
                  <a:pt x="1036901" y="5051740"/>
                </a:lnTo>
                <a:lnTo>
                  <a:pt x="1000388" y="5032690"/>
                </a:lnTo>
                <a:lnTo>
                  <a:pt x="962288" y="5013640"/>
                </a:lnTo>
                <a:lnTo>
                  <a:pt x="924188" y="4994590"/>
                </a:lnTo>
                <a:lnTo>
                  <a:pt x="887676" y="4978715"/>
                </a:lnTo>
                <a:lnTo>
                  <a:pt x="846401" y="4962840"/>
                </a:lnTo>
                <a:lnTo>
                  <a:pt x="800363" y="4946965"/>
                </a:lnTo>
                <a:lnTo>
                  <a:pt x="747976" y="4935853"/>
                </a:lnTo>
                <a:lnTo>
                  <a:pt x="687651" y="4929503"/>
                </a:lnTo>
                <a:lnTo>
                  <a:pt x="619388" y="4926328"/>
                </a:lnTo>
                <a:lnTo>
                  <a:pt x="551126" y="4929503"/>
                </a:lnTo>
                <a:lnTo>
                  <a:pt x="490801" y="4935853"/>
                </a:lnTo>
                <a:lnTo>
                  <a:pt x="438413" y="4946965"/>
                </a:lnTo>
                <a:lnTo>
                  <a:pt x="392376" y="4962840"/>
                </a:lnTo>
                <a:lnTo>
                  <a:pt x="351101" y="4978715"/>
                </a:lnTo>
                <a:lnTo>
                  <a:pt x="314588" y="4994590"/>
                </a:lnTo>
                <a:lnTo>
                  <a:pt x="276488" y="5013640"/>
                </a:lnTo>
                <a:lnTo>
                  <a:pt x="238388" y="5032690"/>
                </a:lnTo>
                <a:lnTo>
                  <a:pt x="201876" y="5051740"/>
                </a:lnTo>
                <a:lnTo>
                  <a:pt x="160601" y="5067615"/>
                </a:lnTo>
                <a:lnTo>
                  <a:pt x="114563" y="5081903"/>
                </a:lnTo>
                <a:lnTo>
                  <a:pt x="62176" y="5093015"/>
                </a:lnTo>
                <a:lnTo>
                  <a:pt x="1851" y="5100953"/>
                </a:lnTo>
                <a:lnTo>
                  <a:pt x="0" y="5100996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98C1887B-FB03-4296-8352-8CFA0080FC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4926330"/>
            <a:ext cx="9143997" cy="320591"/>
          </a:xfrm>
          <a:custGeom>
            <a:avLst/>
            <a:gdLst>
              <a:gd name="connsiteX0" fmla="*/ 619389 w 12191996"/>
              <a:gd name="connsiteY0" fmla="*/ 0 h 320591"/>
              <a:gd name="connsiteX1" fmla="*/ 687652 w 12191996"/>
              <a:gd name="connsiteY1" fmla="*/ 3175 h 320591"/>
              <a:gd name="connsiteX2" fmla="*/ 747977 w 12191996"/>
              <a:gd name="connsiteY2" fmla="*/ 9525 h 320591"/>
              <a:gd name="connsiteX3" fmla="*/ 800364 w 12191996"/>
              <a:gd name="connsiteY3" fmla="*/ 20637 h 320591"/>
              <a:gd name="connsiteX4" fmla="*/ 846402 w 12191996"/>
              <a:gd name="connsiteY4" fmla="*/ 36512 h 320591"/>
              <a:gd name="connsiteX5" fmla="*/ 887677 w 12191996"/>
              <a:gd name="connsiteY5" fmla="*/ 52387 h 320591"/>
              <a:gd name="connsiteX6" fmla="*/ 924189 w 12191996"/>
              <a:gd name="connsiteY6" fmla="*/ 68262 h 320591"/>
              <a:gd name="connsiteX7" fmla="*/ 962289 w 12191996"/>
              <a:gd name="connsiteY7" fmla="*/ 87312 h 320591"/>
              <a:gd name="connsiteX8" fmla="*/ 1000389 w 12191996"/>
              <a:gd name="connsiteY8" fmla="*/ 106362 h 320591"/>
              <a:gd name="connsiteX9" fmla="*/ 1036902 w 12191996"/>
              <a:gd name="connsiteY9" fmla="*/ 125412 h 320591"/>
              <a:gd name="connsiteX10" fmla="*/ 1078177 w 12191996"/>
              <a:gd name="connsiteY10" fmla="*/ 141287 h 320591"/>
              <a:gd name="connsiteX11" fmla="*/ 1124214 w 12191996"/>
              <a:gd name="connsiteY11" fmla="*/ 155575 h 320591"/>
              <a:gd name="connsiteX12" fmla="*/ 1176602 w 12191996"/>
              <a:gd name="connsiteY12" fmla="*/ 166687 h 320591"/>
              <a:gd name="connsiteX13" fmla="*/ 1236927 w 12191996"/>
              <a:gd name="connsiteY13" fmla="*/ 174625 h 320591"/>
              <a:gd name="connsiteX14" fmla="*/ 1305189 w 12191996"/>
              <a:gd name="connsiteY14" fmla="*/ 176212 h 320591"/>
              <a:gd name="connsiteX15" fmla="*/ 1373452 w 12191996"/>
              <a:gd name="connsiteY15" fmla="*/ 174625 h 320591"/>
              <a:gd name="connsiteX16" fmla="*/ 1433777 w 12191996"/>
              <a:gd name="connsiteY16" fmla="*/ 166687 h 320591"/>
              <a:gd name="connsiteX17" fmla="*/ 1486164 w 12191996"/>
              <a:gd name="connsiteY17" fmla="*/ 155575 h 320591"/>
              <a:gd name="connsiteX18" fmla="*/ 1532202 w 12191996"/>
              <a:gd name="connsiteY18" fmla="*/ 141287 h 320591"/>
              <a:gd name="connsiteX19" fmla="*/ 1573477 w 12191996"/>
              <a:gd name="connsiteY19" fmla="*/ 125412 h 320591"/>
              <a:gd name="connsiteX20" fmla="*/ 1609989 w 12191996"/>
              <a:gd name="connsiteY20" fmla="*/ 106362 h 320591"/>
              <a:gd name="connsiteX21" fmla="*/ 1648089 w 12191996"/>
              <a:gd name="connsiteY21" fmla="*/ 87312 h 320591"/>
              <a:gd name="connsiteX22" fmla="*/ 1686189 w 12191996"/>
              <a:gd name="connsiteY22" fmla="*/ 68262 h 320591"/>
              <a:gd name="connsiteX23" fmla="*/ 1722702 w 12191996"/>
              <a:gd name="connsiteY23" fmla="*/ 52387 h 320591"/>
              <a:gd name="connsiteX24" fmla="*/ 1763977 w 12191996"/>
              <a:gd name="connsiteY24" fmla="*/ 36512 h 320591"/>
              <a:gd name="connsiteX25" fmla="*/ 1810014 w 12191996"/>
              <a:gd name="connsiteY25" fmla="*/ 20637 h 320591"/>
              <a:gd name="connsiteX26" fmla="*/ 1862402 w 12191996"/>
              <a:gd name="connsiteY26" fmla="*/ 9525 h 320591"/>
              <a:gd name="connsiteX27" fmla="*/ 1922727 w 12191996"/>
              <a:gd name="connsiteY27" fmla="*/ 3175 h 320591"/>
              <a:gd name="connsiteX28" fmla="*/ 1990989 w 12191996"/>
              <a:gd name="connsiteY28" fmla="*/ 0 h 320591"/>
              <a:gd name="connsiteX29" fmla="*/ 2059252 w 12191996"/>
              <a:gd name="connsiteY29" fmla="*/ 3175 h 320591"/>
              <a:gd name="connsiteX30" fmla="*/ 2119577 w 12191996"/>
              <a:gd name="connsiteY30" fmla="*/ 9525 h 320591"/>
              <a:gd name="connsiteX31" fmla="*/ 2171964 w 12191996"/>
              <a:gd name="connsiteY31" fmla="*/ 20637 h 320591"/>
              <a:gd name="connsiteX32" fmla="*/ 2218002 w 12191996"/>
              <a:gd name="connsiteY32" fmla="*/ 36512 h 320591"/>
              <a:gd name="connsiteX33" fmla="*/ 2259277 w 12191996"/>
              <a:gd name="connsiteY33" fmla="*/ 52387 h 320591"/>
              <a:gd name="connsiteX34" fmla="*/ 2295789 w 12191996"/>
              <a:gd name="connsiteY34" fmla="*/ 68262 h 320591"/>
              <a:gd name="connsiteX35" fmla="*/ 2333889 w 12191996"/>
              <a:gd name="connsiteY35" fmla="*/ 87312 h 320591"/>
              <a:gd name="connsiteX36" fmla="*/ 2371989 w 12191996"/>
              <a:gd name="connsiteY36" fmla="*/ 106362 h 320591"/>
              <a:gd name="connsiteX37" fmla="*/ 2408502 w 12191996"/>
              <a:gd name="connsiteY37" fmla="*/ 125412 h 320591"/>
              <a:gd name="connsiteX38" fmla="*/ 2449777 w 12191996"/>
              <a:gd name="connsiteY38" fmla="*/ 141287 h 320591"/>
              <a:gd name="connsiteX39" fmla="*/ 2495814 w 12191996"/>
              <a:gd name="connsiteY39" fmla="*/ 155575 h 320591"/>
              <a:gd name="connsiteX40" fmla="*/ 2548202 w 12191996"/>
              <a:gd name="connsiteY40" fmla="*/ 166687 h 320591"/>
              <a:gd name="connsiteX41" fmla="*/ 2608527 w 12191996"/>
              <a:gd name="connsiteY41" fmla="*/ 174625 h 320591"/>
              <a:gd name="connsiteX42" fmla="*/ 2676789 w 12191996"/>
              <a:gd name="connsiteY42" fmla="*/ 176212 h 320591"/>
              <a:gd name="connsiteX43" fmla="*/ 2745052 w 12191996"/>
              <a:gd name="connsiteY43" fmla="*/ 174625 h 320591"/>
              <a:gd name="connsiteX44" fmla="*/ 2805377 w 12191996"/>
              <a:gd name="connsiteY44" fmla="*/ 166687 h 320591"/>
              <a:gd name="connsiteX45" fmla="*/ 2857764 w 12191996"/>
              <a:gd name="connsiteY45" fmla="*/ 155575 h 320591"/>
              <a:gd name="connsiteX46" fmla="*/ 2903802 w 12191996"/>
              <a:gd name="connsiteY46" fmla="*/ 141287 h 320591"/>
              <a:gd name="connsiteX47" fmla="*/ 2945077 w 12191996"/>
              <a:gd name="connsiteY47" fmla="*/ 125412 h 320591"/>
              <a:gd name="connsiteX48" fmla="*/ 2981589 w 12191996"/>
              <a:gd name="connsiteY48" fmla="*/ 106362 h 320591"/>
              <a:gd name="connsiteX49" fmla="*/ 3019689 w 12191996"/>
              <a:gd name="connsiteY49" fmla="*/ 87312 h 320591"/>
              <a:gd name="connsiteX50" fmla="*/ 3057789 w 12191996"/>
              <a:gd name="connsiteY50" fmla="*/ 68262 h 320591"/>
              <a:gd name="connsiteX51" fmla="*/ 3094302 w 12191996"/>
              <a:gd name="connsiteY51" fmla="*/ 52387 h 320591"/>
              <a:gd name="connsiteX52" fmla="*/ 3135577 w 12191996"/>
              <a:gd name="connsiteY52" fmla="*/ 36512 h 320591"/>
              <a:gd name="connsiteX53" fmla="*/ 3181614 w 12191996"/>
              <a:gd name="connsiteY53" fmla="*/ 20637 h 320591"/>
              <a:gd name="connsiteX54" fmla="*/ 3234002 w 12191996"/>
              <a:gd name="connsiteY54" fmla="*/ 9525 h 320591"/>
              <a:gd name="connsiteX55" fmla="*/ 3294327 w 12191996"/>
              <a:gd name="connsiteY55" fmla="*/ 3175 h 320591"/>
              <a:gd name="connsiteX56" fmla="*/ 3361002 w 12191996"/>
              <a:gd name="connsiteY56" fmla="*/ 0 h 320591"/>
              <a:gd name="connsiteX57" fmla="*/ 3430852 w 12191996"/>
              <a:gd name="connsiteY57" fmla="*/ 3175 h 320591"/>
              <a:gd name="connsiteX58" fmla="*/ 3491177 w 12191996"/>
              <a:gd name="connsiteY58" fmla="*/ 9525 h 320591"/>
              <a:gd name="connsiteX59" fmla="*/ 3543564 w 12191996"/>
              <a:gd name="connsiteY59" fmla="*/ 20637 h 320591"/>
              <a:gd name="connsiteX60" fmla="*/ 3589602 w 12191996"/>
              <a:gd name="connsiteY60" fmla="*/ 36512 h 320591"/>
              <a:gd name="connsiteX61" fmla="*/ 3630877 w 12191996"/>
              <a:gd name="connsiteY61" fmla="*/ 52387 h 320591"/>
              <a:gd name="connsiteX62" fmla="*/ 3667389 w 12191996"/>
              <a:gd name="connsiteY62" fmla="*/ 68262 h 320591"/>
              <a:gd name="connsiteX63" fmla="*/ 3705489 w 12191996"/>
              <a:gd name="connsiteY63" fmla="*/ 87312 h 320591"/>
              <a:gd name="connsiteX64" fmla="*/ 3743589 w 12191996"/>
              <a:gd name="connsiteY64" fmla="*/ 106362 h 320591"/>
              <a:gd name="connsiteX65" fmla="*/ 3780102 w 12191996"/>
              <a:gd name="connsiteY65" fmla="*/ 125412 h 320591"/>
              <a:gd name="connsiteX66" fmla="*/ 3821377 w 12191996"/>
              <a:gd name="connsiteY66" fmla="*/ 141287 h 320591"/>
              <a:gd name="connsiteX67" fmla="*/ 3867414 w 12191996"/>
              <a:gd name="connsiteY67" fmla="*/ 155575 h 320591"/>
              <a:gd name="connsiteX68" fmla="*/ 3919802 w 12191996"/>
              <a:gd name="connsiteY68" fmla="*/ 166687 h 320591"/>
              <a:gd name="connsiteX69" fmla="*/ 3980127 w 12191996"/>
              <a:gd name="connsiteY69" fmla="*/ 174625 h 320591"/>
              <a:gd name="connsiteX70" fmla="*/ 4048389 w 12191996"/>
              <a:gd name="connsiteY70" fmla="*/ 176212 h 320591"/>
              <a:gd name="connsiteX71" fmla="*/ 4116652 w 12191996"/>
              <a:gd name="connsiteY71" fmla="*/ 174625 h 320591"/>
              <a:gd name="connsiteX72" fmla="*/ 4176977 w 12191996"/>
              <a:gd name="connsiteY72" fmla="*/ 166687 h 320591"/>
              <a:gd name="connsiteX73" fmla="*/ 4229364 w 12191996"/>
              <a:gd name="connsiteY73" fmla="*/ 155575 h 320591"/>
              <a:gd name="connsiteX74" fmla="*/ 4275402 w 12191996"/>
              <a:gd name="connsiteY74" fmla="*/ 141287 h 320591"/>
              <a:gd name="connsiteX75" fmla="*/ 4316677 w 12191996"/>
              <a:gd name="connsiteY75" fmla="*/ 125412 h 320591"/>
              <a:gd name="connsiteX76" fmla="*/ 4353189 w 12191996"/>
              <a:gd name="connsiteY76" fmla="*/ 106362 h 320591"/>
              <a:gd name="connsiteX77" fmla="*/ 4429389 w 12191996"/>
              <a:gd name="connsiteY77" fmla="*/ 68262 h 320591"/>
              <a:gd name="connsiteX78" fmla="*/ 4465902 w 12191996"/>
              <a:gd name="connsiteY78" fmla="*/ 52387 h 320591"/>
              <a:gd name="connsiteX79" fmla="*/ 4507177 w 12191996"/>
              <a:gd name="connsiteY79" fmla="*/ 36512 h 320591"/>
              <a:gd name="connsiteX80" fmla="*/ 4553215 w 12191996"/>
              <a:gd name="connsiteY80" fmla="*/ 20637 h 320591"/>
              <a:gd name="connsiteX81" fmla="*/ 4605602 w 12191996"/>
              <a:gd name="connsiteY81" fmla="*/ 9525 h 320591"/>
              <a:gd name="connsiteX82" fmla="*/ 4665928 w 12191996"/>
              <a:gd name="connsiteY82" fmla="*/ 3175 h 320591"/>
              <a:gd name="connsiteX83" fmla="*/ 4734189 w 12191996"/>
              <a:gd name="connsiteY83" fmla="*/ 0 h 320591"/>
              <a:gd name="connsiteX84" fmla="*/ 4802453 w 12191996"/>
              <a:gd name="connsiteY84" fmla="*/ 3175 h 320591"/>
              <a:gd name="connsiteX85" fmla="*/ 4862777 w 12191996"/>
              <a:gd name="connsiteY85" fmla="*/ 9525 h 320591"/>
              <a:gd name="connsiteX86" fmla="*/ 4915165 w 12191996"/>
              <a:gd name="connsiteY86" fmla="*/ 20637 h 320591"/>
              <a:gd name="connsiteX87" fmla="*/ 4961201 w 12191996"/>
              <a:gd name="connsiteY87" fmla="*/ 36512 h 320591"/>
              <a:gd name="connsiteX88" fmla="*/ 5002477 w 12191996"/>
              <a:gd name="connsiteY88" fmla="*/ 52387 h 320591"/>
              <a:gd name="connsiteX89" fmla="*/ 5038989 w 12191996"/>
              <a:gd name="connsiteY89" fmla="*/ 68262 h 320591"/>
              <a:gd name="connsiteX90" fmla="*/ 5077090 w 12191996"/>
              <a:gd name="connsiteY90" fmla="*/ 87312 h 320591"/>
              <a:gd name="connsiteX91" fmla="*/ 5115189 w 12191996"/>
              <a:gd name="connsiteY91" fmla="*/ 106362 h 320591"/>
              <a:gd name="connsiteX92" fmla="*/ 5151701 w 12191996"/>
              <a:gd name="connsiteY92" fmla="*/ 125412 h 320591"/>
              <a:gd name="connsiteX93" fmla="*/ 5192977 w 12191996"/>
              <a:gd name="connsiteY93" fmla="*/ 141287 h 320591"/>
              <a:gd name="connsiteX94" fmla="*/ 5239014 w 12191996"/>
              <a:gd name="connsiteY94" fmla="*/ 155575 h 320591"/>
              <a:gd name="connsiteX95" fmla="*/ 5291401 w 12191996"/>
              <a:gd name="connsiteY95" fmla="*/ 166687 h 320591"/>
              <a:gd name="connsiteX96" fmla="*/ 5351727 w 12191996"/>
              <a:gd name="connsiteY96" fmla="*/ 174625 h 320591"/>
              <a:gd name="connsiteX97" fmla="*/ 5410199 w 12191996"/>
              <a:gd name="connsiteY97" fmla="*/ 175985 h 320591"/>
              <a:gd name="connsiteX98" fmla="*/ 5468671 w 12191996"/>
              <a:gd name="connsiteY98" fmla="*/ 174625 h 320591"/>
              <a:gd name="connsiteX99" fmla="*/ 5528996 w 12191996"/>
              <a:gd name="connsiteY99" fmla="*/ 166687 h 320591"/>
              <a:gd name="connsiteX100" fmla="*/ 5581383 w 12191996"/>
              <a:gd name="connsiteY100" fmla="*/ 155575 h 320591"/>
              <a:gd name="connsiteX101" fmla="*/ 5627421 w 12191996"/>
              <a:gd name="connsiteY101" fmla="*/ 141287 h 320591"/>
              <a:gd name="connsiteX102" fmla="*/ 5668696 w 12191996"/>
              <a:gd name="connsiteY102" fmla="*/ 125412 h 320591"/>
              <a:gd name="connsiteX103" fmla="*/ 5705209 w 12191996"/>
              <a:gd name="connsiteY103" fmla="*/ 106362 h 320591"/>
              <a:gd name="connsiteX104" fmla="*/ 5743308 w 12191996"/>
              <a:gd name="connsiteY104" fmla="*/ 87312 h 320591"/>
              <a:gd name="connsiteX105" fmla="*/ 5781408 w 12191996"/>
              <a:gd name="connsiteY105" fmla="*/ 68262 h 320591"/>
              <a:gd name="connsiteX106" fmla="*/ 5817921 w 12191996"/>
              <a:gd name="connsiteY106" fmla="*/ 52387 h 320591"/>
              <a:gd name="connsiteX107" fmla="*/ 5859196 w 12191996"/>
              <a:gd name="connsiteY107" fmla="*/ 36512 h 320591"/>
              <a:gd name="connsiteX108" fmla="*/ 5905234 w 12191996"/>
              <a:gd name="connsiteY108" fmla="*/ 20637 h 320591"/>
              <a:gd name="connsiteX109" fmla="*/ 5957621 w 12191996"/>
              <a:gd name="connsiteY109" fmla="*/ 9525 h 320591"/>
              <a:gd name="connsiteX110" fmla="*/ 6017947 w 12191996"/>
              <a:gd name="connsiteY110" fmla="*/ 3175 h 320591"/>
              <a:gd name="connsiteX111" fmla="*/ 6086209 w 12191996"/>
              <a:gd name="connsiteY111" fmla="*/ 0 h 320591"/>
              <a:gd name="connsiteX112" fmla="*/ 6095999 w 12191996"/>
              <a:gd name="connsiteY112" fmla="*/ 455 h 320591"/>
              <a:gd name="connsiteX113" fmla="*/ 6105789 w 12191996"/>
              <a:gd name="connsiteY113" fmla="*/ 0 h 320591"/>
              <a:gd name="connsiteX114" fmla="*/ 6174052 w 12191996"/>
              <a:gd name="connsiteY114" fmla="*/ 3175 h 320591"/>
              <a:gd name="connsiteX115" fmla="*/ 6234377 w 12191996"/>
              <a:gd name="connsiteY115" fmla="*/ 9525 h 320591"/>
              <a:gd name="connsiteX116" fmla="*/ 6286764 w 12191996"/>
              <a:gd name="connsiteY116" fmla="*/ 20637 h 320591"/>
              <a:gd name="connsiteX117" fmla="*/ 6332802 w 12191996"/>
              <a:gd name="connsiteY117" fmla="*/ 36512 h 320591"/>
              <a:gd name="connsiteX118" fmla="*/ 6374077 w 12191996"/>
              <a:gd name="connsiteY118" fmla="*/ 52387 h 320591"/>
              <a:gd name="connsiteX119" fmla="*/ 6410589 w 12191996"/>
              <a:gd name="connsiteY119" fmla="*/ 68262 h 320591"/>
              <a:gd name="connsiteX120" fmla="*/ 6448689 w 12191996"/>
              <a:gd name="connsiteY120" fmla="*/ 87312 h 320591"/>
              <a:gd name="connsiteX121" fmla="*/ 6486789 w 12191996"/>
              <a:gd name="connsiteY121" fmla="*/ 106362 h 320591"/>
              <a:gd name="connsiteX122" fmla="*/ 6523302 w 12191996"/>
              <a:gd name="connsiteY122" fmla="*/ 125412 h 320591"/>
              <a:gd name="connsiteX123" fmla="*/ 6564577 w 12191996"/>
              <a:gd name="connsiteY123" fmla="*/ 141287 h 320591"/>
              <a:gd name="connsiteX124" fmla="*/ 6610614 w 12191996"/>
              <a:gd name="connsiteY124" fmla="*/ 155575 h 320591"/>
              <a:gd name="connsiteX125" fmla="*/ 6663002 w 12191996"/>
              <a:gd name="connsiteY125" fmla="*/ 166687 h 320591"/>
              <a:gd name="connsiteX126" fmla="*/ 6723327 w 12191996"/>
              <a:gd name="connsiteY126" fmla="*/ 174625 h 320591"/>
              <a:gd name="connsiteX127" fmla="*/ 6781799 w 12191996"/>
              <a:gd name="connsiteY127" fmla="*/ 175985 h 320591"/>
              <a:gd name="connsiteX128" fmla="*/ 6840271 w 12191996"/>
              <a:gd name="connsiteY128" fmla="*/ 174625 h 320591"/>
              <a:gd name="connsiteX129" fmla="*/ 6900596 w 12191996"/>
              <a:gd name="connsiteY129" fmla="*/ 166687 h 320591"/>
              <a:gd name="connsiteX130" fmla="*/ 6952983 w 12191996"/>
              <a:gd name="connsiteY130" fmla="*/ 155575 h 320591"/>
              <a:gd name="connsiteX131" fmla="*/ 6999021 w 12191996"/>
              <a:gd name="connsiteY131" fmla="*/ 141287 h 320591"/>
              <a:gd name="connsiteX132" fmla="*/ 7040296 w 12191996"/>
              <a:gd name="connsiteY132" fmla="*/ 125412 h 320591"/>
              <a:gd name="connsiteX133" fmla="*/ 7076808 w 12191996"/>
              <a:gd name="connsiteY133" fmla="*/ 106362 h 320591"/>
              <a:gd name="connsiteX134" fmla="*/ 7114908 w 12191996"/>
              <a:gd name="connsiteY134" fmla="*/ 87312 h 320591"/>
              <a:gd name="connsiteX135" fmla="*/ 7153008 w 12191996"/>
              <a:gd name="connsiteY135" fmla="*/ 68262 h 320591"/>
              <a:gd name="connsiteX136" fmla="*/ 7189521 w 12191996"/>
              <a:gd name="connsiteY136" fmla="*/ 52387 h 320591"/>
              <a:gd name="connsiteX137" fmla="*/ 7230796 w 12191996"/>
              <a:gd name="connsiteY137" fmla="*/ 36512 h 320591"/>
              <a:gd name="connsiteX138" fmla="*/ 7276833 w 12191996"/>
              <a:gd name="connsiteY138" fmla="*/ 20637 h 320591"/>
              <a:gd name="connsiteX139" fmla="*/ 7329221 w 12191996"/>
              <a:gd name="connsiteY139" fmla="*/ 9525 h 320591"/>
              <a:gd name="connsiteX140" fmla="*/ 7389546 w 12191996"/>
              <a:gd name="connsiteY140" fmla="*/ 3175 h 320591"/>
              <a:gd name="connsiteX141" fmla="*/ 7457808 w 12191996"/>
              <a:gd name="connsiteY141" fmla="*/ 0 h 320591"/>
              <a:gd name="connsiteX142" fmla="*/ 7526071 w 12191996"/>
              <a:gd name="connsiteY142" fmla="*/ 3175 h 320591"/>
              <a:gd name="connsiteX143" fmla="*/ 7586396 w 12191996"/>
              <a:gd name="connsiteY143" fmla="*/ 9525 h 320591"/>
              <a:gd name="connsiteX144" fmla="*/ 7638783 w 12191996"/>
              <a:gd name="connsiteY144" fmla="*/ 20637 h 320591"/>
              <a:gd name="connsiteX145" fmla="*/ 7684821 w 12191996"/>
              <a:gd name="connsiteY145" fmla="*/ 36512 h 320591"/>
              <a:gd name="connsiteX146" fmla="*/ 7726096 w 12191996"/>
              <a:gd name="connsiteY146" fmla="*/ 52387 h 320591"/>
              <a:gd name="connsiteX147" fmla="*/ 7762608 w 12191996"/>
              <a:gd name="connsiteY147" fmla="*/ 68262 h 320591"/>
              <a:gd name="connsiteX148" fmla="*/ 7800708 w 12191996"/>
              <a:gd name="connsiteY148" fmla="*/ 87312 h 320591"/>
              <a:gd name="connsiteX149" fmla="*/ 7838808 w 12191996"/>
              <a:gd name="connsiteY149" fmla="*/ 106362 h 320591"/>
              <a:gd name="connsiteX150" fmla="*/ 7875321 w 12191996"/>
              <a:gd name="connsiteY150" fmla="*/ 125412 h 320591"/>
              <a:gd name="connsiteX151" fmla="*/ 7916596 w 12191996"/>
              <a:gd name="connsiteY151" fmla="*/ 141287 h 320591"/>
              <a:gd name="connsiteX152" fmla="*/ 7962633 w 12191996"/>
              <a:gd name="connsiteY152" fmla="*/ 155575 h 320591"/>
              <a:gd name="connsiteX153" fmla="*/ 8015021 w 12191996"/>
              <a:gd name="connsiteY153" fmla="*/ 166687 h 320591"/>
              <a:gd name="connsiteX154" fmla="*/ 8075346 w 12191996"/>
              <a:gd name="connsiteY154" fmla="*/ 174625 h 320591"/>
              <a:gd name="connsiteX155" fmla="*/ 8143608 w 12191996"/>
              <a:gd name="connsiteY155" fmla="*/ 176212 h 320591"/>
              <a:gd name="connsiteX156" fmla="*/ 8211871 w 12191996"/>
              <a:gd name="connsiteY156" fmla="*/ 174625 h 320591"/>
              <a:gd name="connsiteX157" fmla="*/ 8272196 w 12191996"/>
              <a:gd name="connsiteY157" fmla="*/ 166687 h 320591"/>
              <a:gd name="connsiteX158" fmla="*/ 8324583 w 12191996"/>
              <a:gd name="connsiteY158" fmla="*/ 155575 h 320591"/>
              <a:gd name="connsiteX159" fmla="*/ 8370621 w 12191996"/>
              <a:gd name="connsiteY159" fmla="*/ 141287 h 320591"/>
              <a:gd name="connsiteX160" fmla="*/ 8411896 w 12191996"/>
              <a:gd name="connsiteY160" fmla="*/ 125412 h 320591"/>
              <a:gd name="connsiteX161" fmla="*/ 8448408 w 12191996"/>
              <a:gd name="connsiteY161" fmla="*/ 106362 h 320591"/>
              <a:gd name="connsiteX162" fmla="*/ 8486508 w 12191996"/>
              <a:gd name="connsiteY162" fmla="*/ 87312 h 320591"/>
              <a:gd name="connsiteX163" fmla="*/ 8524608 w 12191996"/>
              <a:gd name="connsiteY163" fmla="*/ 68262 h 320591"/>
              <a:gd name="connsiteX164" fmla="*/ 8561120 w 12191996"/>
              <a:gd name="connsiteY164" fmla="*/ 52387 h 320591"/>
              <a:gd name="connsiteX165" fmla="*/ 8602396 w 12191996"/>
              <a:gd name="connsiteY165" fmla="*/ 36512 h 320591"/>
              <a:gd name="connsiteX166" fmla="*/ 8648432 w 12191996"/>
              <a:gd name="connsiteY166" fmla="*/ 20637 h 320591"/>
              <a:gd name="connsiteX167" fmla="*/ 8700820 w 12191996"/>
              <a:gd name="connsiteY167" fmla="*/ 9525 h 320591"/>
              <a:gd name="connsiteX168" fmla="*/ 8761146 w 12191996"/>
              <a:gd name="connsiteY168" fmla="*/ 3175 h 320591"/>
              <a:gd name="connsiteX169" fmla="*/ 8827820 w 12191996"/>
              <a:gd name="connsiteY169" fmla="*/ 0 h 320591"/>
              <a:gd name="connsiteX170" fmla="*/ 8897670 w 12191996"/>
              <a:gd name="connsiteY170" fmla="*/ 3175 h 320591"/>
              <a:gd name="connsiteX171" fmla="*/ 8957996 w 12191996"/>
              <a:gd name="connsiteY171" fmla="*/ 9525 h 320591"/>
              <a:gd name="connsiteX172" fmla="*/ 9010382 w 12191996"/>
              <a:gd name="connsiteY172" fmla="*/ 20637 h 320591"/>
              <a:gd name="connsiteX173" fmla="*/ 9056420 w 12191996"/>
              <a:gd name="connsiteY173" fmla="*/ 36512 h 320591"/>
              <a:gd name="connsiteX174" fmla="*/ 9097696 w 12191996"/>
              <a:gd name="connsiteY174" fmla="*/ 52387 h 320591"/>
              <a:gd name="connsiteX175" fmla="*/ 9134208 w 12191996"/>
              <a:gd name="connsiteY175" fmla="*/ 68262 h 320591"/>
              <a:gd name="connsiteX176" fmla="*/ 9172308 w 12191996"/>
              <a:gd name="connsiteY176" fmla="*/ 87312 h 320591"/>
              <a:gd name="connsiteX177" fmla="*/ 9210408 w 12191996"/>
              <a:gd name="connsiteY177" fmla="*/ 106362 h 320591"/>
              <a:gd name="connsiteX178" fmla="*/ 9246920 w 12191996"/>
              <a:gd name="connsiteY178" fmla="*/ 125412 h 320591"/>
              <a:gd name="connsiteX179" fmla="*/ 9288196 w 12191996"/>
              <a:gd name="connsiteY179" fmla="*/ 141287 h 320591"/>
              <a:gd name="connsiteX180" fmla="*/ 9334232 w 12191996"/>
              <a:gd name="connsiteY180" fmla="*/ 155575 h 320591"/>
              <a:gd name="connsiteX181" fmla="*/ 9386620 w 12191996"/>
              <a:gd name="connsiteY181" fmla="*/ 166687 h 320591"/>
              <a:gd name="connsiteX182" fmla="*/ 9446946 w 12191996"/>
              <a:gd name="connsiteY182" fmla="*/ 174625 h 320591"/>
              <a:gd name="connsiteX183" fmla="*/ 9515208 w 12191996"/>
              <a:gd name="connsiteY183" fmla="*/ 176212 h 320591"/>
              <a:gd name="connsiteX184" fmla="*/ 9583470 w 12191996"/>
              <a:gd name="connsiteY184" fmla="*/ 174625 h 320591"/>
              <a:gd name="connsiteX185" fmla="*/ 9643796 w 12191996"/>
              <a:gd name="connsiteY185" fmla="*/ 166687 h 320591"/>
              <a:gd name="connsiteX186" fmla="*/ 9696182 w 12191996"/>
              <a:gd name="connsiteY186" fmla="*/ 155575 h 320591"/>
              <a:gd name="connsiteX187" fmla="*/ 9742220 w 12191996"/>
              <a:gd name="connsiteY187" fmla="*/ 141287 h 320591"/>
              <a:gd name="connsiteX188" fmla="*/ 9783496 w 12191996"/>
              <a:gd name="connsiteY188" fmla="*/ 125412 h 320591"/>
              <a:gd name="connsiteX189" fmla="*/ 9820008 w 12191996"/>
              <a:gd name="connsiteY189" fmla="*/ 106362 h 320591"/>
              <a:gd name="connsiteX190" fmla="*/ 9896208 w 12191996"/>
              <a:gd name="connsiteY190" fmla="*/ 68262 h 320591"/>
              <a:gd name="connsiteX191" fmla="*/ 9932720 w 12191996"/>
              <a:gd name="connsiteY191" fmla="*/ 52387 h 320591"/>
              <a:gd name="connsiteX192" fmla="*/ 9973996 w 12191996"/>
              <a:gd name="connsiteY192" fmla="*/ 36512 h 320591"/>
              <a:gd name="connsiteX193" fmla="*/ 10020032 w 12191996"/>
              <a:gd name="connsiteY193" fmla="*/ 20637 h 320591"/>
              <a:gd name="connsiteX194" fmla="*/ 10072420 w 12191996"/>
              <a:gd name="connsiteY194" fmla="*/ 9525 h 320591"/>
              <a:gd name="connsiteX195" fmla="*/ 10132746 w 12191996"/>
              <a:gd name="connsiteY195" fmla="*/ 3175 h 320591"/>
              <a:gd name="connsiteX196" fmla="*/ 10201008 w 12191996"/>
              <a:gd name="connsiteY196" fmla="*/ 0 h 320591"/>
              <a:gd name="connsiteX197" fmla="*/ 10269270 w 12191996"/>
              <a:gd name="connsiteY197" fmla="*/ 3175 h 320591"/>
              <a:gd name="connsiteX198" fmla="*/ 10329596 w 12191996"/>
              <a:gd name="connsiteY198" fmla="*/ 9525 h 320591"/>
              <a:gd name="connsiteX199" fmla="*/ 10381982 w 12191996"/>
              <a:gd name="connsiteY199" fmla="*/ 20637 h 320591"/>
              <a:gd name="connsiteX200" fmla="*/ 10428020 w 12191996"/>
              <a:gd name="connsiteY200" fmla="*/ 36512 h 320591"/>
              <a:gd name="connsiteX201" fmla="*/ 10469296 w 12191996"/>
              <a:gd name="connsiteY201" fmla="*/ 52387 h 320591"/>
              <a:gd name="connsiteX202" fmla="*/ 10505808 w 12191996"/>
              <a:gd name="connsiteY202" fmla="*/ 68262 h 320591"/>
              <a:gd name="connsiteX203" fmla="*/ 10543908 w 12191996"/>
              <a:gd name="connsiteY203" fmla="*/ 87312 h 320591"/>
              <a:gd name="connsiteX204" fmla="*/ 10582008 w 12191996"/>
              <a:gd name="connsiteY204" fmla="*/ 106362 h 320591"/>
              <a:gd name="connsiteX205" fmla="*/ 10618520 w 12191996"/>
              <a:gd name="connsiteY205" fmla="*/ 125412 h 320591"/>
              <a:gd name="connsiteX206" fmla="*/ 10659796 w 12191996"/>
              <a:gd name="connsiteY206" fmla="*/ 141287 h 320591"/>
              <a:gd name="connsiteX207" fmla="*/ 10705832 w 12191996"/>
              <a:gd name="connsiteY207" fmla="*/ 155575 h 320591"/>
              <a:gd name="connsiteX208" fmla="*/ 10758220 w 12191996"/>
              <a:gd name="connsiteY208" fmla="*/ 166687 h 320591"/>
              <a:gd name="connsiteX209" fmla="*/ 10818546 w 12191996"/>
              <a:gd name="connsiteY209" fmla="*/ 174625 h 320591"/>
              <a:gd name="connsiteX210" fmla="*/ 10886808 w 12191996"/>
              <a:gd name="connsiteY210" fmla="*/ 176212 h 320591"/>
              <a:gd name="connsiteX211" fmla="*/ 10955070 w 12191996"/>
              <a:gd name="connsiteY211" fmla="*/ 174625 h 320591"/>
              <a:gd name="connsiteX212" fmla="*/ 11015396 w 12191996"/>
              <a:gd name="connsiteY212" fmla="*/ 166687 h 320591"/>
              <a:gd name="connsiteX213" fmla="*/ 11067782 w 12191996"/>
              <a:gd name="connsiteY213" fmla="*/ 155575 h 320591"/>
              <a:gd name="connsiteX214" fmla="*/ 11113820 w 12191996"/>
              <a:gd name="connsiteY214" fmla="*/ 141287 h 320591"/>
              <a:gd name="connsiteX215" fmla="*/ 11155096 w 12191996"/>
              <a:gd name="connsiteY215" fmla="*/ 125412 h 320591"/>
              <a:gd name="connsiteX216" fmla="*/ 11191608 w 12191996"/>
              <a:gd name="connsiteY216" fmla="*/ 106362 h 320591"/>
              <a:gd name="connsiteX217" fmla="*/ 11229708 w 12191996"/>
              <a:gd name="connsiteY217" fmla="*/ 87312 h 320591"/>
              <a:gd name="connsiteX218" fmla="*/ 11267808 w 12191996"/>
              <a:gd name="connsiteY218" fmla="*/ 68262 h 320591"/>
              <a:gd name="connsiteX219" fmla="*/ 11304320 w 12191996"/>
              <a:gd name="connsiteY219" fmla="*/ 52387 h 320591"/>
              <a:gd name="connsiteX220" fmla="*/ 11345596 w 12191996"/>
              <a:gd name="connsiteY220" fmla="*/ 36512 h 320591"/>
              <a:gd name="connsiteX221" fmla="*/ 11391632 w 12191996"/>
              <a:gd name="connsiteY221" fmla="*/ 20637 h 320591"/>
              <a:gd name="connsiteX222" fmla="*/ 11444020 w 12191996"/>
              <a:gd name="connsiteY222" fmla="*/ 9525 h 320591"/>
              <a:gd name="connsiteX223" fmla="*/ 11504346 w 12191996"/>
              <a:gd name="connsiteY223" fmla="*/ 3175 h 320591"/>
              <a:gd name="connsiteX224" fmla="*/ 11572608 w 12191996"/>
              <a:gd name="connsiteY224" fmla="*/ 0 h 320591"/>
              <a:gd name="connsiteX225" fmla="*/ 11640870 w 12191996"/>
              <a:gd name="connsiteY225" fmla="*/ 3175 h 320591"/>
              <a:gd name="connsiteX226" fmla="*/ 11701196 w 12191996"/>
              <a:gd name="connsiteY226" fmla="*/ 9525 h 320591"/>
              <a:gd name="connsiteX227" fmla="*/ 11753582 w 12191996"/>
              <a:gd name="connsiteY227" fmla="*/ 20637 h 320591"/>
              <a:gd name="connsiteX228" fmla="*/ 11799620 w 12191996"/>
              <a:gd name="connsiteY228" fmla="*/ 36512 h 320591"/>
              <a:gd name="connsiteX229" fmla="*/ 11840896 w 12191996"/>
              <a:gd name="connsiteY229" fmla="*/ 52387 h 320591"/>
              <a:gd name="connsiteX230" fmla="*/ 11877408 w 12191996"/>
              <a:gd name="connsiteY230" fmla="*/ 68262 h 320591"/>
              <a:gd name="connsiteX231" fmla="*/ 11915508 w 12191996"/>
              <a:gd name="connsiteY231" fmla="*/ 87312 h 320591"/>
              <a:gd name="connsiteX232" fmla="*/ 11953608 w 12191996"/>
              <a:gd name="connsiteY232" fmla="*/ 106362 h 320591"/>
              <a:gd name="connsiteX233" fmla="*/ 11990120 w 12191996"/>
              <a:gd name="connsiteY233" fmla="*/ 125412 h 320591"/>
              <a:gd name="connsiteX234" fmla="*/ 12031396 w 12191996"/>
              <a:gd name="connsiteY234" fmla="*/ 141287 h 320591"/>
              <a:gd name="connsiteX235" fmla="*/ 12077432 w 12191996"/>
              <a:gd name="connsiteY235" fmla="*/ 155575 h 320591"/>
              <a:gd name="connsiteX236" fmla="*/ 12129820 w 12191996"/>
              <a:gd name="connsiteY236" fmla="*/ 166688 h 320591"/>
              <a:gd name="connsiteX237" fmla="*/ 12190146 w 12191996"/>
              <a:gd name="connsiteY237" fmla="*/ 174625 h 320591"/>
              <a:gd name="connsiteX238" fmla="*/ 12191996 w 12191996"/>
              <a:gd name="connsiteY238" fmla="*/ 174668 h 320591"/>
              <a:gd name="connsiteX239" fmla="*/ 12191996 w 12191996"/>
              <a:gd name="connsiteY239" fmla="*/ 319047 h 320591"/>
              <a:gd name="connsiteX240" fmla="*/ 12190146 w 12191996"/>
              <a:gd name="connsiteY240" fmla="*/ 319004 h 320591"/>
              <a:gd name="connsiteX241" fmla="*/ 12129820 w 12191996"/>
              <a:gd name="connsiteY241" fmla="*/ 311067 h 320591"/>
              <a:gd name="connsiteX242" fmla="*/ 12077432 w 12191996"/>
              <a:gd name="connsiteY242" fmla="*/ 299954 h 320591"/>
              <a:gd name="connsiteX243" fmla="*/ 12031396 w 12191996"/>
              <a:gd name="connsiteY243" fmla="*/ 285666 h 320591"/>
              <a:gd name="connsiteX244" fmla="*/ 11990120 w 12191996"/>
              <a:gd name="connsiteY244" fmla="*/ 269791 h 320591"/>
              <a:gd name="connsiteX245" fmla="*/ 11953608 w 12191996"/>
              <a:gd name="connsiteY245" fmla="*/ 250741 h 320591"/>
              <a:gd name="connsiteX246" fmla="*/ 11915508 w 12191996"/>
              <a:gd name="connsiteY246" fmla="*/ 231691 h 320591"/>
              <a:gd name="connsiteX247" fmla="*/ 11877408 w 12191996"/>
              <a:gd name="connsiteY247" fmla="*/ 212641 h 320591"/>
              <a:gd name="connsiteX248" fmla="*/ 11840896 w 12191996"/>
              <a:gd name="connsiteY248" fmla="*/ 196766 h 320591"/>
              <a:gd name="connsiteX249" fmla="*/ 11799620 w 12191996"/>
              <a:gd name="connsiteY249" fmla="*/ 180891 h 320591"/>
              <a:gd name="connsiteX250" fmla="*/ 11753582 w 12191996"/>
              <a:gd name="connsiteY250" fmla="*/ 165016 h 320591"/>
              <a:gd name="connsiteX251" fmla="*/ 11701196 w 12191996"/>
              <a:gd name="connsiteY251" fmla="*/ 153904 h 320591"/>
              <a:gd name="connsiteX252" fmla="*/ 11640870 w 12191996"/>
              <a:gd name="connsiteY252" fmla="*/ 147554 h 320591"/>
              <a:gd name="connsiteX253" fmla="*/ 11572608 w 12191996"/>
              <a:gd name="connsiteY253" fmla="*/ 144379 h 320591"/>
              <a:gd name="connsiteX254" fmla="*/ 11504346 w 12191996"/>
              <a:gd name="connsiteY254" fmla="*/ 147554 h 320591"/>
              <a:gd name="connsiteX255" fmla="*/ 11444020 w 12191996"/>
              <a:gd name="connsiteY255" fmla="*/ 153904 h 320591"/>
              <a:gd name="connsiteX256" fmla="*/ 11391632 w 12191996"/>
              <a:gd name="connsiteY256" fmla="*/ 165016 h 320591"/>
              <a:gd name="connsiteX257" fmla="*/ 11345596 w 12191996"/>
              <a:gd name="connsiteY257" fmla="*/ 180891 h 320591"/>
              <a:gd name="connsiteX258" fmla="*/ 11304320 w 12191996"/>
              <a:gd name="connsiteY258" fmla="*/ 196766 h 320591"/>
              <a:gd name="connsiteX259" fmla="*/ 11267808 w 12191996"/>
              <a:gd name="connsiteY259" fmla="*/ 212641 h 320591"/>
              <a:gd name="connsiteX260" fmla="*/ 11229708 w 12191996"/>
              <a:gd name="connsiteY260" fmla="*/ 231691 h 320591"/>
              <a:gd name="connsiteX261" fmla="*/ 11191608 w 12191996"/>
              <a:gd name="connsiteY261" fmla="*/ 250741 h 320591"/>
              <a:gd name="connsiteX262" fmla="*/ 11155096 w 12191996"/>
              <a:gd name="connsiteY262" fmla="*/ 269791 h 320591"/>
              <a:gd name="connsiteX263" fmla="*/ 11113820 w 12191996"/>
              <a:gd name="connsiteY263" fmla="*/ 285666 h 320591"/>
              <a:gd name="connsiteX264" fmla="*/ 11067782 w 12191996"/>
              <a:gd name="connsiteY264" fmla="*/ 299954 h 320591"/>
              <a:gd name="connsiteX265" fmla="*/ 11015396 w 12191996"/>
              <a:gd name="connsiteY265" fmla="*/ 311066 h 320591"/>
              <a:gd name="connsiteX266" fmla="*/ 10955070 w 12191996"/>
              <a:gd name="connsiteY266" fmla="*/ 319004 h 320591"/>
              <a:gd name="connsiteX267" fmla="*/ 10886808 w 12191996"/>
              <a:gd name="connsiteY267" fmla="*/ 320591 h 320591"/>
              <a:gd name="connsiteX268" fmla="*/ 10818546 w 12191996"/>
              <a:gd name="connsiteY268" fmla="*/ 319004 h 320591"/>
              <a:gd name="connsiteX269" fmla="*/ 10758220 w 12191996"/>
              <a:gd name="connsiteY269" fmla="*/ 311066 h 320591"/>
              <a:gd name="connsiteX270" fmla="*/ 10705832 w 12191996"/>
              <a:gd name="connsiteY270" fmla="*/ 299954 h 320591"/>
              <a:gd name="connsiteX271" fmla="*/ 10659796 w 12191996"/>
              <a:gd name="connsiteY271" fmla="*/ 285666 h 320591"/>
              <a:gd name="connsiteX272" fmla="*/ 10618520 w 12191996"/>
              <a:gd name="connsiteY272" fmla="*/ 269791 h 320591"/>
              <a:gd name="connsiteX273" fmla="*/ 10582008 w 12191996"/>
              <a:gd name="connsiteY273" fmla="*/ 250741 h 320591"/>
              <a:gd name="connsiteX274" fmla="*/ 10543908 w 12191996"/>
              <a:gd name="connsiteY274" fmla="*/ 231691 h 320591"/>
              <a:gd name="connsiteX275" fmla="*/ 10505808 w 12191996"/>
              <a:gd name="connsiteY275" fmla="*/ 212641 h 320591"/>
              <a:gd name="connsiteX276" fmla="*/ 10469296 w 12191996"/>
              <a:gd name="connsiteY276" fmla="*/ 196766 h 320591"/>
              <a:gd name="connsiteX277" fmla="*/ 10428020 w 12191996"/>
              <a:gd name="connsiteY277" fmla="*/ 180891 h 320591"/>
              <a:gd name="connsiteX278" fmla="*/ 10381982 w 12191996"/>
              <a:gd name="connsiteY278" fmla="*/ 165016 h 320591"/>
              <a:gd name="connsiteX279" fmla="*/ 10329596 w 12191996"/>
              <a:gd name="connsiteY279" fmla="*/ 153904 h 320591"/>
              <a:gd name="connsiteX280" fmla="*/ 10269270 w 12191996"/>
              <a:gd name="connsiteY280" fmla="*/ 147554 h 320591"/>
              <a:gd name="connsiteX281" fmla="*/ 10201008 w 12191996"/>
              <a:gd name="connsiteY281" fmla="*/ 144379 h 320591"/>
              <a:gd name="connsiteX282" fmla="*/ 10132746 w 12191996"/>
              <a:gd name="connsiteY282" fmla="*/ 147554 h 320591"/>
              <a:gd name="connsiteX283" fmla="*/ 10072420 w 12191996"/>
              <a:gd name="connsiteY283" fmla="*/ 153904 h 320591"/>
              <a:gd name="connsiteX284" fmla="*/ 10020032 w 12191996"/>
              <a:gd name="connsiteY284" fmla="*/ 165016 h 320591"/>
              <a:gd name="connsiteX285" fmla="*/ 9973996 w 12191996"/>
              <a:gd name="connsiteY285" fmla="*/ 180891 h 320591"/>
              <a:gd name="connsiteX286" fmla="*/ 9932720 w 12191996"/>
              <a:gd name="connsiteY286" fmla="*/ 196766 h 320591"/>
              <a:gd name="connsiteX287" fmla="*/ 9896208 w 12191996"/>
              <a:gd name="connsiteY287" fmla="*/ 212641 h 320591"/>
              <a:gd name="connsiteX288" fmla="*/ 9820008 w 12191996"/>
              <a:gd name="connsiteY288" fmla="*/ 250741 h 320591"/>
              <a:gd name="connsiteX289" fmla="*/ 9783496 w 12191996"/>
              <a:gd name="connsiteY289" fmla="*/ 269791 h 320591"/>
              <a:gd name="connsiteX290" fmla="*/ 9742220 w 12191996"/>
              <a:gd name="connsiteY290" fmla="*/ 285666 h 320591"/>
              <a:gd name="connsiteX291" fmla="*/ 9696182 w 12191996"/>
              <a:gd name="connsiteY291" fmla="*/ 299954 h 320591"/>
              <a:gd name="connsiteX292" fmla="*/ 9643796 w 12191996"/>
              <a:gd name="connsiteY292" fmla="*/ 311066 h 320591"/>
              <a:gd name="connsiteX293" fmla="*/ 9583470 w 12191996"/>
              <a:gd name="connsiteY293" fmla="*/ 319004 h 320591"/>
              <a:gd name="connsiteX294" fmla="*/ 9515208 w 12191996"/>
              <a:gd name="connsiteY294" fmla="*/ 320591 h 320591"/>
              <a:gd name="connsiteX295" fmla="*/ 9446946 w 12191996"/>
              <a:gd name="connsiteY295" fmla="*/ 319004 h 320591"/>
              <a:gd name="connsiteX296" fmla="*/ 9386620 w 12191996"/>
              <a:gd name="connsiteY296" fmla="*/ 311066 h 320591"/>
              <a:gd name="connsiteX297" fmla="*/ 9334232 w 12191996"/>
              <a:gd name="connsiteY297" fmla="*/ 299954 h 320591"/>
              <a:gd name="connsiteX298" fmla="*/ 9288196 w 12191996"/>
              <a:gd name="connsiteY298" fmla="*/ 285666 h 320591"/>
              <a:gd name="connsiteX299" fmla="*/ 9246920 w 12191996"/>
              <a:gd name="connsiteY299" fmla="*/ 269791 h 320591"/>
              <a:gd name="connsiteX300" fmla="*/ 9210408 w 12191996"/>
              <a:gd name="connsiteY300" fmla="*/ 250741 h 320591"/>
              <a:gd name="connsiteX301" fmla="*/ 9172308 w 12191996"/>
              <a:gd name="connsiteY301" fmla="*/ 231691 h 320591"/>
              <a:gd name="connsiteX302" fmla="*/ 9134208 w 12191996"/>
              <a:gd name="connsiteY302" fmla="*/ 212641 h 320591"/>
              <a:gd name="connsiteX303" fmla="*/ 9097696 w 12191996"/>
              <a:gd name="connsiteY303" fmla="*/ 196766 h 320591"/>
              <a:gd name="connsiteX304" fmla="*/ 9056420 w 12191996"/>
              <a:gd name="connsiteY304" fmla="*/ 180891 h 320591"/>
              <a:gd name="connsiteX305" fmla="*/ 9010382 w 12191996"/>
              <a:gd name="connsiteY305" fmla="*/ 165016 h 320591"/>
              <a:gd name="connsiteX306" fmla="*/ 8957996 w 12191996"/>
              <a:gd name="connsiteY306" fmla="*/ 153904 h 320591"/>
              <a:gd name="connsiteX307" fmla="*/ 8897670 w 12191996"/>
              <a:gd name="connsiteY307" fmla="*/ 147554 h 320591"/>
              <a:gd name="connsiteX308" fmla="*/ 8827820 w 12191996"/>
              <a:gd name="connsiteY308" fmla="*/ 144379 h 320591"/>
              <a:gd name="connsiteX309" fmla="*/ 8761146 w 12191996"/>
              <a:gd name="connsiteY309" fmla="*/ 147554 h 320591"/>
              <a:gd name="connsiteX310" fmla="*/ 8700820 w 12191996"/>
              <a:gd name="connsiteY310" fmla="*/ 153904 h 320591"/>
              <a:gd name="connsiteX311" fmla="*/ 8648432 w 12191996"/>
              <a:gd name="connsiteY311" fmla="*/ 165016 h 320591"/>
              <a:gd name="connsiteX312" fmla="*/ 8602396 w 12191996"/>
              <a:gd name="connsiteY312" fmla="*/ 180891 h 320591"/>
              <a:gd name="connsiteX313" fmla="*/ 8561120 w 12191996"/>
              <a:gd name="connsiteY313" fmla="*/ 196766 h 320591"/>
              <a:gd name="connsiteX314" fmla="*/ 8524608 w 12191996"/>
              <a:gd name="connsiteY314" fmla="*/ 212641 h 320591"/>
              <a:gd name="connsiteX315" fmla="*/ 8486508 w 12191996"/>
              <a:gd name="connsiteY315" fmla="*/ 231691 h 320591"/>
              <a:gd name="connsiteX316" fmla="*/ 8448408 w 12191996"/>
              <a:gd name="connsiteY316" fmla="*/ 250741 h 320591"/>
              <a:gd name="connsiteX317" fmla="*/ 8411896 w 12191996"/>
              <a:gd name="connsiteY317" fmla="*/ 269791 h 320591"/>
              <a:gd name="connsiteX318" fmla="*/ 8370621 w 12191996"/>
              <a:gd name="connsiteY318" fmla="*/ 285666 h 320591"/>
              <a:gd name="connsiteX319" fmla="*/ 8324583 w 12191996"/>
              <a:gd name="connsiteY319" fmla="*/ 299954 h 320591"/>
              <a:gd name="connsiteX320" fmla="*/ 8272196 w 12191996"/>
              <a:gd name="connsiteY320" fmla="*/ 311066 h 320591"/>
              <a:gd name="connsiteX321" fmla="*/ 8211871 w 12191996"/>
              <a:gd name="connsiteY321" fmla="*/ 319004 h 320591"/>
              <a:gd name="connsiteX322" fmla="*/ 8143608 w 12191996"/>
              <a:gd name="connsiteY322" fmla="*/ 320591 h 320591"/>
              <a:gd name="connsiteX323" fmla="*/ 8075346 w 12191996"/>
              <a:gd name="connsiteY323" fmla="*/ 319004 h 320591"/>
              <a:gd name="connsiteX324" fmla="*/ 8015021 w 12191996"/>
              <a:gd name="connsiteY324" fmla="*/ 311066 h 320591"/>
              <a:gd name="connsiteX325" fmla="*/ 7962633 w 12191996"/>
              <a:gd name="connsiteY325" fmla="*/ 299954 h 320591"/>
              <a:gd name="connsiteX326" fmla="*/ 7916596 w 12191996"/>
              <a:gd name="connsiteY326" fmla="*/ 285666 h 320591"/>
              <a:gd name="connsiteX327" fmla="*/ 7875321 w 12191996"/>
              <a:gd name="connsiteY327" fmla="*/ 269791 h 320591"/>
              <a:gd name="connsiteX328" fmla="*/ 7838808 w 12191996"/>
              <a:gd name="connsiteY328" fmla="*/ 250741 h 320591"/>
              <a:gd name="connsiteX329" fmla="*/ 7800708 w 12191996"/>
              <a:gd name="connsiteY329" fmla="*/ 231691 h 320591"/>
              <a:gd name="connsiteX330" fmla="*/ 7762608 w 12191996"/>
              <a:gd name="connsiteY330" fmla="*/ 212641 h 320591"/>
              <a:gd name="connsiteX331" fmla="*/ 7726096 w 12191996"/>
              <a:gd name="connsiteY331" fmla="*/ 196766 h 320591"/>
              <a:gd name="connsiteX332" fmla="*/ 7684821 w 12191996"/>
              <a:gd name="connsiteY332" fmla="*/ 180891 h 320591"/>
              <a:gd name="connsiteX333" fmla="*/ 7638783 w 12191996"/>
              <a:gd name="connsiteY333" fmla="*/ 165016 h 320591"/>
              <a:gd name="connsiteX334" fmla="*/ 7586396 w 12191996"/>
              <a:gd name="connsiteY334" fmla="*/ 153904 h 320591"/>
              <a:gd name="connsiteX335" fmla="*/ 7526071 w 12191996"/>
              <a:gd name="connsiteY335" fmla="*/ 147554 h 320591"/>
              <a:gd name="connsiteX336" fmla="*/ 7457808 w 12191996"/>
              <a:gd name="connsiteY336" fmla="*/ 144379 h 320591"/>
              <a:gd name="connsiteX337" fmla="*/ 7389546 w 12191996"/>
              <a:gd name="connsiteY337" fmla="*/ 147554 h 320591"/>
              <a:gd name="connsiteX338" fmla="*/ 7329221 w 12191996"/>
              <a:gd name="connsiteY338" fmla="*/ 153904 h 320591"/>
              <a:gd name="connsiteX339" fmla="*/ 7276833 w 12191996"/>
              <a:gd name="connsiteY339" fmla="*/ 165016 h 320591"/>
              <a:gd name="connsiteX340" fmla="*/ 7230796 w 12191996"/>
              <a:gd name="connsiteY340" fmla="*/ 180891 h 320591"/>
              <a:gd name="connsiteX341" fmla="*/ 7189521 w 12191996"/>
              <a:gd name="connsiteY341" fmla="*/ 196766 h 320591"/>
              <a:gd name="connsiteX342" fmla="*/ 7153008 w 12191996"/>
              <a:gd name="connsiteY342" fmla="*/ 212641 h 320591"/>
              <a:gd name="connsiteX343" fmla="*/ 7114908 w 12191996"/>
              <a:gd name="connsiteY343" fmla="*/ 231691 h 320591"/>
              <a:gd name="connsiteX344" fmla="*/ 7076808 w 12191996"/>
              <a:gd name="connsiteY344" fmla="*/ 250741 h 320591"/>
              <a:gd name="connsiteX345" fmla="*/ 7040296 w 12191996"/>
              <a:gd name="connsiteY345" fmla="*/ 269791 h 320591"/>
              <a:gd name="connsiteX346" fmla="*/ 6999021 w 12191996"/>
              <a:gd name="connsiteY346" fmla="*/ 285666 h 320591"/>
              <a:gd name="connsiteX347" fmla="*/ 6952983 w 12191996"/>
              <a:gd name="connsiteY347" fmla="*/ 299954 h 320591"/>
              <a:gd name="connsiteX348" fmla="*/ 6900596 w 12191996"/>
              <a:gd name="connsiteY348" fmla="*/ 311066 h 320591"/>
              <a:gd name="connsiteX349" fmla="*/ 6840271 w 12191996"/>
              <a:gd name="connsiteY349" fmla="*/ 319004 h 320591"/>
              <a:gd name="connsiteX350" fmla="*/ 6781799 w 12191996"/>
              <a:gd name="connsiteY350" fmla="*/ 320364 h 320591"/>
              <a:gd name="connsiteX351" fmla="*/ 6723327 w 12191996"/>
              <a:gd name="connsiteY351" fmla="*/ 319004 h 320591"/>
              <a:gd name="connsiteX352" fmla="*/ 6663002 w 12191996"/>
              <a:gd name="connsiteY352" fmla="*/ 311066 h 320591"/>
              <a:gd name="connsiteX353" fmla="*/ 6610614 w 12191996"/>
              <a:gd name="connsiteY353" fmla="*/ 299954 h 320591"/>
              <a:gd name="connsiteX354" fmla="*/ 6564577 w 12191996"/>
              <a:gd name="connsiteY354" fmla="*/ 285666 h 320591"/>
              <a:gd name="connsiteX355" fmla="*/ 6523302 w 12191996"/>
              <a:gd name="connsiteY355" fmla="*/ 269791 h 320591"/>
              <a:gd name="connsiteX356" fmla="*/ 6486789 w 12191996"/>
              <a:gd name="connsiteY356" fmla="*/ 250741 h 320591"/>
              <a:gd name="connsiteX357" fmla="*/ 6448689 w 12191996"/>
              <a:gd name="connsiteY357" fmla="*/ 231691 h 320591"/>
              <a:gd name="connsiteX358" fmla="*/ 6410589 w 12191996"/>
              <a:gd name="connsiteY358" fmla="*/ 212641 h 320591"/>
              <a:gd name="connsiteX359" fmla="*/ 6374077 w 12191996"/>
              <a:gd name="connsiteY359" fmla="*/ 196766 h 320591"/>
              <a:gd name="connsiteX360" fmla="*/ 6332802 w 12191996"/>
              <a:gd name="connsiteY360" fmla="*/ 180891 h 320591"/>
              <a:gd name="connsiteX361" fmla="*/ 6286764 w 12191996"/>
              <a:gd name="connsiteY361" fmla="*/ 165016 h 320591"/>
              <a:gd name="connsiteX362" fmla="*/ 6234377 w 12191996"/>
              <a:gd name="connsiteY362" fmla="*/ 153904 h 320591"/>
              <a:gd name="connsiteX363" fmla="*/ 6174052 w 12191996"/>
              <a:gd name="connsiteY363" fmla="*/ 147554 h 320591"/>
              <a:gd name="connsiteX364" fmla="*/ 6105789 w 12191996"/>
              <a:gd name="connsiteY364" fmla="*/ 144379 h 320591"/>
              <a:gd name="connsiteX365" fmla="*/ 6095999 w 12191996"/>
              <a:gd name="connsiteY365" fmla="*/ 144834 h 320591"/>
              <a:gd name="connsiteX366" fmla="*/ 6086208 w 12191996"/>
              <a:gd name="connsiteY366" fmla="*/ 144379 h 320591"/>
              <a:gd name="connsiteX367" fmla="*/ 6017947 w 12191996"/>
              <a:gd name="connsiteY367" fmla="*/ 147554 h 320591"/>
              <a:gd name="connsiteX368" fmla="*/ 5957621 w 12191996"/>
              <a:gd name="connsiteY368" fmla="*/ 153904 h 320591"/>
              <a:gd name="connsiteX369" fmla="*/ 5905234 w 12191996"/>
              <a:gd name="connsiteY369" fmla="*/ 165016 h 320591"/>
              <a:gd name="connsiteX370" fmla="*/ 5859196 w 12191996"/>
              <a:gd name="connsiteY370" fmla="*/ 180891 h 320591"/>
              <a:gd name="connsiteX371" fmla="*/ 5817921 w 12191996"/>
              <a:gd name="connsiteY371" fmla="*/ 196766 h 320591"/>
              <a:gd name="connsiteX372" fmla="*/ 5781408 w 12191996"/>
              <a:gd name="connsiteY372" fmla="*/ 212641 h 320591"/>
              <a:gd name="connsiteX373" fmla="*/ 5743308 w 12191996"/>
              <a:gd name="connsiteY373" fmla="*/ 231691 h 320591"/>
              <a:gd name="connsiteX374" fmla="*/ 5705209 w 12191996"/>
              <a:gd name="connsiteY374" fmla="*/ 250741 h 320591"/>
              <a:gd name="connsiteX375" fmla="*/ 5668696 w 12191996"/>
              <a:gd name="connsiteY375" fmla="*/ 269791 h 320591"/>
              <a:gd name="connsiteX376" fmla="*/ 5627421 w 12191996"/>
              <a:gd name="connsiteY376" fmla="*/ 285666 h 320591"/>
              <a:gd name="connsiteX377" fmla="*/ 5581383 w 12191996"/>
              <a:gd name="connsiteY377" fmla="*/ 299954 h 320591"/>
              <a:gd name="connsiteX378" fmla="*/ 5528996 w 12191996"/>
              <a:gd name="connsiteY378" fmla="*/ 311066 h 320591"/>
              <a:gd name="connsiteX379" fmla="*/ 5468671 w 12191996"/>
              <a:gd name="connsiteY379" fmla="*/ 319004 h 320591"/>
              <a:gd name="connsiteX380" fmla="*/ 5410199 w 12191996"/>
              <a:gd name="connsiteY380" fmla="*/ 320364 h 320591"/>
              <a:gd name="connsiteX381" fmla="*/ 5351727 w 12191996"/>
              <a:gd name="connsiteY381" fmla="*/ 319004 h 320591"/>
              <a:gd name="connsiteX382" fmla="*/ 5291401 w 12191996"/>
              <a:gd name="connsiteY382" fmla="*/ 311066 h 320591"/>
              <a:gd name="connsiteX383" fmla="*/ 5239014 w 12191996"/>
              <a:gd name="connsiteY383" fmla="*/ 299954 h 320591"/>
              <a:gd name="connsiteX384" fmla="*/ 5192976 w 12191996"/>
              <a:gd name="connsiteY384" fmla="*/ 285666 h 320591"/>
              <a:gd name="connsiteX385" fmla="*/ 5151701 w 12191996"/>
              <a:gd name="connsiteY385" fmla="*/ 269791 h 320591"/>
              <a:gd name="connsiteX386" fmla="*/ 5115189 w 12191996"/>
              <a:gd name="connsiteY386" fmla="*/ 250741 h 320591"/>
              <a:gd name="connsiteX387" fmla="*/ 5077089 w 12191996"/>
              <a:gd name="connsiteY387" fmla="*/ 231691 h 320591"/>
              <a:gd name="connsiteX388" fmla="*/ 5038989 w 12191996"/>
              <a:gd name="connsiteY388" fmla="*/ 212641 h 320591"/>
              <a:gd name="connsiteX389" fmla="*/ 5002476 w 12191996"/>
              <a:gd name="connsiteY389" fmla="*/ 196766 h 320591"/>
              <a:gd name="connsiteX390" fmla="*/ 4961201 w 12191996"/>
              <a:gd name="connsiteY390" fmla="*/ 180891 h 320591"/>
              <a:gd name="connsiteX391" fmla="*/ 4915165 w 12191996"/>
              <a:gd name="connsiteY391" fmla="*/ 165016 h 320591"/>
              <a:gd name="connsiteX392" fmla="*/ 4862777 w 12191996"/>
              <a:gd name="connsiteY392" fmla="*/ 153904 h 320591"/>
              <a:gd name="connsiteX393" fmla="*/ 4802453 w 12191996"/>
              <a:gd name="connsiteY393" fmla="*/ 147554 h 320591"/>
              <a:gd name="connsiteX394" fmla="*/ 4734189 w 12191996"/>
              <a:gd name="connsiteY394" fmla="*/ 144379 h 320591"/>
              <a:gd name="connsiteX395" fmla="*/ 4665928 w 12191996"/>
              <a:gd name="connsiteY395" fmla="*/ 147554 h 320591"/>
              <a:gd name="connsiteX396" fmla="*/ 4605602 w 12191996"/>
              <a:gd name="connsiteY396" fmla="*/ 153904 h 320591"/>
              <a:gd name="connsiteX397" fmla="*/ 4553214 w 12191996"/>
              <a:gd name="connsiteY397" fmla="*/ 165016 h 320591"/>
              <a:gd name="connsiteX398" fmla="*/ 4507177 w 12191996"/>
              <a:gd name="connsiteY398" fmla="*/ 180891 h 320591"/>
              <a:gd name="connsiteX399" fmla="*/ 4465902 w 12191996"/>
              <a:gd name="connsiteY399" fmla="*/ 196766 h 320591"/>
              <a:gd name="connsiteX400" fmla="*/ 4429389 w 12191996"/>
              <a:gd name="connsiteY400" fmla="*/ 212641 h 320591"/>
              <a:gd name="connsiteX401" fmla="*/ 4353189 w 12191996"/>
              <a:gd name="connsiteY401" fmla="*/ 250741 h 320591"/>
              <a:gd name="connsiteX402" fmla="*/ 4316677 w 12191996"/>
              <a:gd name="connsiteY402" fmla="*/ 269791 h 320591"/>
              <a:gd name="connsiteX403" fmla="*/ 4275402 w 12191996"/>
              <a:gd name="connsiteY403" fmla="*/ 285666 h 320591"/>
              <a:gd name="connsiteX404" fmla="*/ 4229364 w 12191996"/>
              <a:gd name="connsiteY404" fmla="*/ 299954 h 320591"/>
              <a:gd name="connsiteX405" fmla="*/ 4176977 w 12191996"/>
              <a:gd name="connsiteY405" fmla="*/ 311066 h 320591"/>
              <a:gd name="connsiteX406" fmla="*/ 4116652 w 12191996"/>
              <a:gd name="connsiteY406" fmla="*/ 319004 h 320591"/>
              <a:gd name="connsiteX407" fmla="*/ 4048389 w 12191996"/>
              <a:gd name="connsiteY407" fmla="*/ 320591 h 320591"/>
              <a:gd name="connsiteX408" fmla="*/ 3980127 w 12191996"/>
              <a:gd name="connsiteY408" fmla="*/ 319004 h 320591"/>
              <a:gd name="connsiteX409" fmla="*/ 3919802 w 12191996"/>
              <a:gd name="connsiteY409" fmla="*/ 311066 h 320591"/>
              <a:gd name="connsiteX410" fmla="*/ 3867414 w 12191996"/>
              <a:gd name="connsiteY410" fmla="*/ 299954 h 320591"/>
              <a:gd name="connsiteX411" fmla="*/ 3821377 w 12191996"/>
              <a:gd name="connsiteY411" fmla="*/ 285666 h 320591"/>
              <a:gd name="connsiteX412" fmla="*/ 3780102 w 12191996"/>
              <a:gd name="connsiteY412" fmla="*/ 269791 h 320591"/>
              <a:gd name="connsiteX413" fmla="*/ 3743589 w 12191996"/>
              <a:gd name="connsiteY413" fmla="*/ 250741 h 320591"/>
              <a:gd name="connsiteX414" fmla="*/ 3705489 w 12191996"/>
              <a:gd name="connsiteY414" fmla="*/ 231691 h 320591"/>
              <a:gd name="connsiteX415" fmla="*/ 3667389 w 12191996"/>
              <a:gd name="connsiteY415" fmla="*/ 212641 h 320591"/>
              <a:gd name="connsiteX416" fmla="*/ 3630877 w 12191996"/>
              <a:gd name="connsiteY416" fmla="*/ 196766 h 320591"/>
              <a:gd name="connsiteX417" fmla="*/ 3589602 w 12191996"/>
              <a:gd name="connsiteY417" fmla="*/ 180891 h 320591"/>
              <a:gd name="connsiteX418" fmla="*/ 3543564 w 12191996"/>
              <a:gd name="connsiteY418" fmla="*/ 165016 h 320591"/>
              <a:gd name="connsiteX419" fmla="*/ 3491177 w 12191996"/>
              <a:gd name="connsiteY419" fmla="*/ 153904 h 320591"/>
              <a:gd name="connsiteX420" fmla="*/ 3430852 w 12191996"/>
              <a:gd name="connsiteY420" fmla="*/ 147554 h 320591"/>
              <a:gd name="connsiteX421" fmla="*/ 3361002 w 12191996"/>
              <a:gd name="connsiteY421" fmla="*/ 144379 h 320591"/>
              <a:gd name="connsiteX422" fmla="*/ 3294327 w 12191996"/>
              <a:gd name="connsiteY422" fmla="*/ 147554 h 320591"/>
              <a:gd name="connsiteX423" fmla="*/ 3234002 w 12191996"/>
              <a:gd name="connsiteY423" fmla="*/ 153904 h 320591"/>
              <a:gd name="connsiteX424" fmla="*/ 3181614 w 12191996"/>
              <a:gd name="connsiteY424" fmla="*/ 165016 h 320591"/>
              <a:gd name="connsiteX425" fmla="*/ 3135577 w 12191996"/>
              <a:gd name="connsiteY425" fmla="*/ 180891 h 320591"/>
              <a:gd name="connsiteX426" fmla="*/ 3094302 w 12191996"/>
              <a:gd name="connsiteY426" fmla="*/ 196766 h 320591"/>
              <a:gd name="connsiteX427" fmla="*/ 3057789 w 12191996"/>
              <a:gd name="connsiteY427" fmla="*/ 212641 h 320591"/>
              <a:gd name="connsiteX428" fmla="*/ 3019689 w 12191996"/>
              <a:gd name="connsiteY428" fmla="*/ 231691 h 320591"/>
              <a:gd name="connsiteX429" fmla="*/ 2981589 w 12191996"/>
              <a:gd name="connsiteY429" fmla="*/ 250741 h 320591"/>
              <a:gd name="connsiteX430" fmla="*/ 2945077 w 12191996"/>
              <a:gd name="connsiteY430" fmla="*/ 269791 h 320591"/>
              <a:gd name="connsiteX431" fmla="*/ 2903802 w 12191996"/>
              <a:gd name="connsiteY431" fmla="*/ 285666 h 320591"/>
              <a:gd name="connsiteX432" fmla="*/ 2857764 w 12191996"/>
              <a:gd name="connsiteY432" fmla="*/ 299954 h 320591"/>
              <a:gd name="connsiteX433" fmla="*/ 2805377 w 12191996"/>
              <a:gd name="connsiteY433" fmla="*/ 311066 h 320591"/>
              <a:gd name="connsiteX434" fmla="*/ 2745052 w 12191996"/>
              <a:gd name="connsiteY434" fmla="*/ 319004 h 320591"/>
              <a:gd name="connsiteX435" fmla="*/ 2676789 w 12191996"/>
              <a:gd name="connsiteY435" fmla="*/ 320591 h 320591"/>
              <a:gd name="connsiteX436" fmla="*/ 2608527 w 12191996"/>
              <a:gd name="connsiteY436" fmla="*/ 319004 h 320591"/>
              <a:gd name="connsiteX437" fmla="*/ 2548202 w 12191996"/>
              <a:gd name="connsiteY437" fmla="*/ 311066 h 320591"/>
              <a:gd name="connsiteX438" fmla="*/ 2495814 w 12191996"/>
              <a:gd name="connsiteY438" fmla="*/ 299954 h 320591"/>
              <a:gd name="connsiteX439" fmla="*/ 2449777 w 12191996"/>
              <a:gd name="connsiteY439" fmla="*/ 285666 h 320591"/>
              <a:gd name="connsiteX440" fmla="*/ 2408502 w 12191996"/>
              <a:gd name="connsiteY440" fmla="*/ 269791 h 320591"/>
              <a:gd name="connsiteX441" fmla="*/ 2371989 w 12191996"/>
              <a:gd name="connsiteY441" fmla="*/ 250741 h 320591"/>
              <a:gd name="connsiteX442" fmla="*/ 2333889 w 12191996"/>
              <a:gd name="connsiteY442" fmla="*/ 231691 h 320591"/>
              <a:gd name="connsiteX443" fmla="*/ 2295789 w 12191996"/>
              <a:gd name="connsiteY443" fmla="*/ 212641 h 320591"/>
              <a:gd name="connsiteX444" fmla="*/ 2259277 w 12191996"/>
              <a:gd name="connsiteY444" fmla="*/ 196766 h 320591"/>
              <a:gd name="connsiteX445" fmla="*/ 2218002 w 12191996"/>
              <a:gd name="connsiteY445" fmla="*/ 180891 h 320591"/>
              <a:gd name="connsiteX446" fmla="*/ 2171964 w 12191996"/>
              <a:gd name="connsiteY446" fmla="*/ 165016 h 320591"/>
              <a:gd name="connsiteX447" fmla="*/ 2119577 w 12191996"/>
              <a:gd name="connsiteY447" fmla="*/ 153904 h 320591"/>
              <a:gd name="connsiteX448" fmla="*/ 2059252 w 12191996"/>
              <a:gd name="connsiteY448" fmla="*/ 147554 h 320591"/>
              <a:gd name="connsiteX449" fmla="*/ 1990989 w 12191996"/>
              <a:gd name="connsiteY449" fmla="*/ 144379 h 320591"/>
              <a:gd name="connsiteX450" fmla="*/ 1922727 w 12191996"/>
              <a:gd name="connsiteY450" fmla="*/ 147554 h 320591"/>
              <a:gd name="connsiteX451" fmla="*/ 1862402 w 12191996"/>
              <a:gd name="connsiteY451" fmla="*/ 153904 h 320591"/>
              <a:gd name="connsiteX452" fmla="*/ 1810014 w 12191996"/>
              <a:gd name="connsiteY452" fmla="*/ 165016 h 320591"/>
              <a:gd name="connsiteX453" fmla="*/ 1763977 w 12191996"/>
              <a:gd name="connsiteY453" fmla="*/ 180891 h 320591"/>
              <a:gd name="connsiteX454" fmla="*/ 1722702 w 12191996"/>
              <a:gd name="connsiteY454" fmla="*/ 196766 h 320591"/>
              <a:gd name="connsiteX455" fmla="*/ 1686189 w 12191996"/>
              <a:gd name="connsiteY455" fmla="*/ 212641 h 320591"/>
              <a:gd name="connsiteX456" fmla="*/ 1648089 w 12191996"/>
              <a:gd name="connsiteY456" fmla="*/ 231691 h 320591"/>
              <a:gd name="connsiteX457" fmla="*/ 1609989 w 12191996"/>
              <a:gd name="connsiteY457" fmla="*/ 250741 h 320591"/>
              <a:gd name="connsiteX458" fmla="*/ 1573477 w 12191996"/>
              <a:gd name="connsiteY458" fmla="*/ 269791 h 320591"/>
              <a:gd name="connsiteX459" fmla="*/ 1532202 w 12191996"/>
              <a:gd name="connsiteY459" fmla="*/ 285666 h 320591"/>
              <a:gd name="connsiteX460" fmla="*/ 1486164 w 12191996"/>
              <a:gd name="connsiteY460" fmla="*/ 299954 h 320591"/>
              <a:gd name="connsiteX461" fmla="*/ 1433777 w 12191996"/>
              <a:gd name="connsiteY461" fmla="*/ 311066 h 320591"/>
              <a:gd name="connsiteX462" fmla="*/ 1373452 w 12191996"/>
              <a:gd name="connsiteY462" fmla="*/ 319004 h 320591"/>
              <a:gd name="connsiteX463" fmla="*/ 1305189 w 12191996"/>
              <a:gd name="connsiteY463" fmla="*/ 320591 h 320591"/>
              <a:gd name="connsiteX464" fmla="*/ 1236927 w 12191996"/>
              <a:gd name="connsiteY464" fmla="*/ 319004 h 320591"/>
              <a:gd name="connsiteX465" fmla="*/ 1176602 w 12191996"/>
              <a:gd name="connsiteY465" fmla="*/ 311066 h 320591"/>
              <a:gd name="connsiteX466" fmla="*/ 1124214 w 12191996"/>
              <a:gd name="connsiteY466" fmla="*/ 299954 h 320591"/>
              <a:gd name="connsiteX467" fmla="*/ 1078177 w 12191996"/>
              <a:gd name="connsiteY467" fmla="*/ 285666 h 320591"/>
              <a:gd name="connsiteX468" fmla="*/ 1036902 w 12191996"/>
              <a:gd name="connsiteY468" fmla="*/ 269791 h 320591"/>
              <a:gd name="connsiteX469" fmla="*/ 1000389 w 12191996"/>
              <a:gd name="connsiteY469" fmla="*/ 250741 h 320591"/>
              <a:gd name="connsiteX470" fmla="*/ 962289 w 12191996"/>
              <a:gd name="connsiteY470" fmla="*/ 231691 h 320591"/>
              <a:gd name="connsiteX471" fmla="*/ 924189 w 12191996"/>
              <a:gd name="connsiteY471" fmla="*/ 212641 h 320591"/>
              <a:gd name="connsiteX472" fmla="*/ 887677 w 12191996"/>
              <a:gd name="connsiteY472" fmla="*/ 196766 h 320591"/>
              <a:gd name="connsiteX473" fmla="*/ 846402 w 12191996"/>
              <a:gd name="connsiteY473" fmla="*/ 180891 h 320591"/>
              <a:gd name="connsiteX474" fmla="*/ 800364 w 12191996"/>
              <a:gd name="connsiteY474" fmla="*/ 165016 h 320591"/>
              <a:gd name="connsiteX475" fmla="*/ 747977 w 12191996"/>
              <a:gd name="connsiteY475" fmla="*/ 153904 h 320591"/>
              <a:gd name="connsiteX476" fmla="*/ 687652 w 12191996"/>
              <a:gd name="connsiteY476" fmla="*/ 147554 h 320591"/>
              <a:gd name="connsiteX477" fmla="*/ 619389 w 12191996"/>
              <a:gd name="connsiteY477" fmla="*/ 144379 h 320591"/>
              <a:gd name="connsiteX478" fmla="*/ 551127 w 12191996"/>
              <a:gd name="connsiteY478" fmla="*/ 147554 h 320591"/>
              <a:gd name="connsiteX479" fmla="*/ 490802 w 12191996"/>
              <a:gd name="connsiteY479" fmla="*/ 153904 h 320591"/>
              <a:gd name="connsiteX480" fmla="*/ 438414 w 12191996"/>
              <a:gd name="connsiteY480" fmla="*/ 165016 h 320591"/>
              <a:gd name="connsiteX481" fmla="*/ 392377 w 12191996"/>
              <a:gd name="connsiteY481" fmla="*/ 180891 h 320591"/>
              <a:gd name="connsiteX482" fmla="*/ 351102 w 12191996"/>
              <a:gd name="connsiteY482" fmla="*/ 196766 h 320591"/>
              <a:gd name="connsiteX483" fmla="*/ 314589 w 12191996"/>
              <a:gd name="connsiteY483" fmla="*/ 212641 h 320591"/>
              <a:gd name="connsiteX484" fmla="*/ 276489 w 12191996"/>
              <a:gd name="connsiteY484" fmla="*/ 231691 h 320591"/>
              <a:gd name="connsiteX485" fmla="*/ 238389 w 12191996"/>
              <a:gd name="connsiteY485" fmla="*/ 250741 h 320591"/>
              <a:gd name="connsiteX486" fmla="*/ 201877 w 12191996"/>
              <a:gd name="connsiteY486" fmla="*/ 269791 h 320591"/>
              <a:gd name="connsiteX487" fmla="*/ 160602 w 12191996"/>
              <a:gd name="connsiteY487" fmla="*/ 285666 h 320591"/>
              <a:gd name="connsiteX488" fmla="*/ 114564 w 12191996"/>
              <a:gd name="connsiteY488" fmla="*/ 299954 h 320591"/>
              <a:gd name="connsiteX489" fmla="*/ 62177 w 12191996"/>
              <a:gd name="connsiteY489" fmla="*/ 311066 h 320591"/>
              <a:gd name="connsiteX490" fmla="*/ 1852 w 12191996"/>
              <a:gd name="connsiteY490" fmla="*/ 319004 h 320591"/>
              <a:gd name="connsiteX491" fmla="*/ 0 w 12191996"/>
              <a:gd name="connsiteY491" fmla="*/ 319047 h 320591"/>
              <a:gd name="connsiteX492" fmla="*/ 0 w 12191996"/>
              <a:gd name="connsiteY492" fmla="*/ 174668 h 320591"/>
              <a:gd name="connsiteX493" fmla="*/ 1852 w 12191996"/>
              <a:gd name="connsiteY493" fmla="*/ 174625 h 320591"/>
              <a:gd name="connsiteX494" fmla="*/ 62177 w 12191996"/>
              <a:gd name="connsiteY494" fmla="*/ 166687 h 320591"/>
              <a:gd name="connsiteX495" fmla="*/ 114564 w 12191996"/>
              <a:gd name="connsiteY495" fmla="*/ 155575 h 320591"/>
              <a:gd name="connsiteX496" fmla="*/ 160602 w 12191996"/>
              <a:gd name="connsiteY496" fmla="*/ 141287 h 320591"/>
              <a:gd name="connsiteX497" fmla="*/ 201877 w 12191996"/>
              <a:gd name="connsiteY497" fmla="*/ 125412 h 320591"/>
              <a:gd name="connsiteX498" fmla="*/ 238389 w 12191996"/>
              <a:gd name="connsiteY498" fmla="*/ 106362 h 320591"/>
              <a:gd name="connsiteX499" fmla="*/ 276489 w 12191996"/>
              <a:gd name="connsiteY499" fmla="*/ 87312 h 320591"/>
              <a:gd name="connsiteX500" fmla="*/ 314589 w 12191996"/>
              <a:gd name="connsiteY500" fmla="*/ 68262 h 320591"/>
              <a:gd name="connsiteX501" fmla="*/ 351102 w 12191996"/>
              <a:gd name="connsiteY501" fmla="*/ 52387 h 320591"/>
              <a:gd name="connsiteX502" fmla="*/ 392377 w 12191996"/>
              <a:gd name="connsiteY502" fmla="*/ 36512 h 320591"/>
              <a:gd name="connsiteX503" fmla="*/ 438414 w 12191996"/>
              <a:gd name="connsiteY503" fmla="*/ 20637 h 320591"/>
              <a:gd name="connsiteX504" fmla="*/ 490802 w 12191996"/>
              <a:gd name="connsiteY504" fmla="*/ 9525 h 320591"/>
              <a:gd name="connsiteX505" fmla="*/ 551127 w 12191996"/>
              <a:gd name="connsiteY505" fmla="*/ 3175 h 320591"/>
              <a:gd name="connsiteX506" fmla="*/ 619389 w 12191996"/>
              <a:gd name="connsiteY506" fmla="*/ 0 h 320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</a:cxnLst>
            <a:rect l="l" t="t" r="r" b="b"/>
            <a:pathLst>
              <a:path w="12191996" h="320591">
                <a:moveTo>
                  <a:pt x="619389" y="0"/>
                </a:moveTo>
                <a:lnTo>
                  <a:pt x="687652" y="3175"/>
                </a:lnTo>
                <a:lnTo>
                  <a:pt x="747977" y="9525"/>
                </a:lnTo>
                <a:lnTo>
                  <a:pt x="800364" y="20637"/>
                </a:lnTo>
                <a:lnTo>
                  <a:pt x="846402" y="36512"/>
                </a:lnTo>
                <a:lnTo>
                  <a:pt x="887677" y="52387"/>
                </a:lnTo>
                <a:lnTo>
                  <a:pt x="924189" y="68262"/>
                </a:lnTo>
                <a:lnTo>
                  <a:pt x="962289" y="87312"/>
                </a:lnTo>
                <a:lnTo>
                  <a:pt x="1000389" y="106362"/>
                </a:lnTo>
                <a:lnTo>
                  <a:pt x="1036902" y="125412"/>
                </a:lnTo>
                <a:lnTo>
                  <a:pt x="1078177" y="141287"/>
                </a:lnTo>
                <a:lnTo>
                  <a:pt x="1124214" y="155575"/>
                </a:lnTo>
                <a:lnTo>
                  <a:pt x="1176602" y="166687"/>
                </a:lnTo>
                <a:lnTo>
                  <a:pt x="1236927" y="174625"/>
                </a:lnTo>
                <a:lnTo>
                  <a:pt x="1305189" y="176212"/>
                </a:lnTo>
                <a:lnTo>
                  <a:pt x="1373452" y="174625"/>
                </a:lnTo>
                <a:lnTo>
                  <a:pt x="1433777" y="166687"/>
                </a:lnTo>
                <a:lnTo>
                  <a:pt x="1486164" y="155575"/>
                </a:lnTo>
                <a:lnTo>
                  <a:pt x="1532202" y="141287"/>
                </a:lnTo>
                <a:lnTo>
                  <a:pt x="1573477" y="125412"/>
                </a:lnTo>
                <a:lnTo>
                  <a:pt x="1609989" y="106362"/>
                </a:lnTo>
                <a:lnTo>
                  <a:pt x="1648089" y="87312"/>
                </a:lnTo>
                <a:lnTo>
                  <a:pt x="1686189" y="68262"/>
                </a:lnTo>
                <a:lnTo>
                  <a:pt x="1722702" y="52387"/>
                </a:lnTo>
                <a:lnTo>
                  <a:pt x="1763977" y="36512"/>
                </a:lnTo>
                <a:lnTo>
                  <a:pt x="1810014" y="20637"/>
                </a:lnTo>
                <a:lnTo>
                  <a:pt x="1862402" y="9525"/>
                </a:lnTo>
                <a:lnTo>
                  <a:pt x="1922727" y="3175"/>
                </a:lnTo>
                <a:lnTo>
                  <a:pt x="1990989" y="0"/>
                </a:lnTo>
                <a:lnTo>
                  <a:pt x="2059252" y="3175"/>
                </a:lnTo>
                <a:lnTo>
                  <a:pt x="2119577" y="9525"/>
                </a:lnTo>
                <a:lnTo>
                  <a:pt x="2171964" y="20637"/>
                </a:lnTo>
                <a:lnTo>
                  <a:pt x="2218002" y="36512"/>
                </a:lnTo>
                <a:lnTo>
                  <a:pt x="2259277" y="52387"/>
                </a:lnTo>
                <a:lnTo>
                  <a:pt x="2295789" y="68262"/>
                </a:lnTo>
                <a:lnTo>
                  <a:pt x="2333889" y="87312"/>
                </a:lnTo>
                <a:lnTo>
                  <a:pt x="2371989" y="106362"/>
                </a:lnTo>
                <a:lnTo>
                  <a:pt x="2408502" y="125412"/>
                </a:lnTo>
                <a:lnTo>
                  <a:pt x="2449777" y="141287"/>
                </a:lnTo>
                <a:lnTo>
                  <a:pt x="2495814" y="155575"/>
                </a:lnTo>
                <a:lnTo>
                  <a:pt x="2548202" y="166687"/>
                </a:lnTo>
                <a:lnTo>
                  <a:pt x="2608527" y="174625"/>
                </a:lnTo>
                <a:lnTo>
                  <a:pt x="2676789" y="176212"/>
                </a:lnTo>
                <a:lnTo>
                  <a:pt x="2745052" y="174625"/>
                </a:lnTo>
                <a:lnTo>
                  <a:pt x="2805377" y="166687"/>
                </a:lnTo>
                <a:lnTo>
                  <a:pt x="2857764" y="155575"/>
                </a:lnTo>
                <a:lnTo>
                  <a:pt x="2903802" y="141287"/>
                </a:lnTo>
                <a:lnTo>
                  <a:pt x="2945077" y="125412"/>
                </a:lnTo>
                <a:lnTo>
                  <a:pt x="2981589" y="106362"/>
                </a:lnTo>
                <a:lnTo>
                  <a:pt x="3019689" y="87312"/>
                </a:lnTo>
                <a:lnTo>
                  <a:pt x="3057789" y="68262"/>
                </a:lnTo>
                <a:lnTo>
                  <a:pt x="3094302" y="52387"/>
                </a:lnTo>
                <a:lnTo>
                  <a:pt x="3135577" y="36512"/>
                </a:lnTo>
                <a:lnTo>
                  <a:pt x="3181614" y="20637"/>
                </a:lnTo>
                <a:lnTo>
                  <a:pt x="3234002" y="9525"/>
                </a:lnTo>
                <a:lnTo>
                  <a:pt x="3294327" y="3175"/>
                </a:lnTo>
                <a:lnTo>
                  <a:pt x="3361002" y="0"/>
                </a:lnTo>
                <a:lnTo>
                  <a:pt x="3430852" y="3175"/>
                </a:lnTo>
                <a:lnTo>
                  <a:pt x="3491177" y="9525"/>
                </a:lnTo>
                <a:lnTo>
                  <a:pt x="3543564" y="20637"/>
                </a:lnTo>
                <a:lnTo>
                  <a:pt x="3589602" y="36512"/>
                </a:lnTo>
                <a:lnTo>
                  <a:pt x="3630877" y="52387"/>
                </a:lnTo>
                <a:lnTo>
                  <a:pt x="3667389" y="68262"/>
                </a:lnTo>
                <a:lnTo>
                  <a:pt x="3705489" y="87312"/>
                </a:lnTo>
                <a:lnTo>
                  <a:pt x="3743589" y="106362"/>
                </a:lnTo>
                <a:lnTo>
                  <a:pt x="3780102" y="125412"/>
                </a:lnTo>
                <a:lnTo>
                  <a:pt x="3821377" y="141287"/>
                </a:lnTo>
                <a:lnTo>
                  <a:pt x="3867414" y="155575"/>
                </a:lnTo>
                <a:lnTo>
                  <a:pt x="3919802" y="166687"/>
                </a:lnTo>
                <a:lnTo>
                  <a:pt x="3980127" y="174625"/>
                </a:lnTo>
                <a:lnTo>
                  <a:pt x="4048389" y="176212"/>
                </a:lnTo>
                <a:lnTo>
                  <a:pt x="4116652" y="174625"/>
                </a:lnTo>
                <a:lnTo>
                  <a:pt x="4176977" y="166687"/>
                </a:lnTo>
                <a:lnTo>
                  <a:pt x="4229364" y="155575"/>
                </a:lnTo>
                <a:lnTo>
                  <a:pt x="4275402" y="141287"/>
                </a:lnTo>
                <a:lnTo>
                  <a:pt x="4316677" y="125412"/>
                </a:lnTo>
                <a:lnTo>
                  <a:pt x="4353189" y="106362"/>
                </a:lnTo>
                <a:lnTo>
                  <a:pt x="4429389" y="68262"/>
                </a:lnTo>
                <a:lnTo>
                  <a:pt x="4465902" y="52387"/>
                </a:lnTo>
                <a:lnTo>
                  <a:pt x="4507177" y="36512"/>
                </a:lnTo>
                <a:lnTo>
                  <a:pt x="4553215" y="20637"/>
                </a:lnTo>
                <a:lnTo>
                  <a:pt x="4605602" y="9525"/>
                </a:lnTo>
                <a:lnTo>
                  <a:pt x="4665928" y="3175"/>
                </a:lnTo>
                <a:lnTo>
                  <a:pt x="4734189" y="0"/>
                </a:lnTo>
                <a:lnTo>
                  <a:pt x="4802453" y="3175"/>
                </a:lnTo>
                <a:lnTo>
                  <a:pt x="4862777" y="9525"/>
                </a:lnTo>
                <a:lnTo>
                  <a:pt x="4915165" y="20637"/>
                </a:lnTo>
                <a:lnTo>
                  <a:pt x="4961201" y="36512"/>
                </a:lnTo>
                <a:lnTo>
                  <a:pt x="5002477" y="52387"/>
                </a:lnTo>
                <a:lnTo>
                  <a:pt x="5038989" y="68262"/>
                </a:lnTo>
                <a:lnTo>
                  <a:pt x="5077090" y="87312"/>
                </a:lnTo>
                <a:lnTo>
                  <a:pt x="5115189" y="106362"/>
                </a:lnTo>
                <a:lnTo>
                  <a:pt x="5151701" y="125412"/>
                </a:lnTo>
                <a:lnTo>
                  <a:pt x="5192977" y="141287"/>
                </a:lnTo>
                <a:lnTo>
                  <a:pt x="5239014" y="155575"/>
                </a:lnTo>
                <a:lnTo>
                  <a:pt x="5291401" y="166687"/>
                </a:lnTo>
                <a:lnTo>
                  <a:pt x="5351727" y="174625"/>
                </a:lnTo>
                <a:lnTo>
                  <a:pt x="5410199" y="175985"/>
                </a:lnTo>
                <a:lnTo>
                  <a:pt x="5468671" y="174625"/>
                </a:lnTo>
                <a:lnTo>
                  <a:pt x="5528996" y="166687"/>
                </a:lnTo>
                <a:lnTo>
                  <a:pt x="5581383" y="155575"/>
                </a:lnTo>
                <a:lnTo>
                  <a:pt x="5627421" y="141287"/>
                </a:lnTo>
                <a:lnTo>
                  <a:pt x="5668696" y="125412"/>
                </a:lnTo>
                <a:lnTo>
                  <a:pt x="5705209" y="106362"/>
                </a:lnTo>
                <a:lnTo>
                  <a:pt x="5743308" y="87312"/>
                </a:lnTo>
                <a:lnTo>
                  <a:pt x="5781408" y="68262"/>
                </a:lnTo>
                <a:lnTo>
                  <a:pt x="5817921" y="52387"/>
                </a:lnTo>
                <a:lnTo>
                  <a:pt x="5859196" y="36512"/>
                </a:lnTo>
                <a:lnTo>
                  <a:pt x="5905234" y="20637"/>
                </a:lnTo>
                <a:lnTo>
                  <a:pt x="5957621" y="9525"/>
                </a:lnTo>
                <a:lnTo>
                  <a:pt x="6017947" y="3175"/>
                </a:lnTo>
                <a:lnTo>
                  <a:pt x="6086209" y="0"/>
                </a:lnTo>
                <a:lnTo>
                  <a:pt x="6095999" y="455"/>
                </a:lnTo>
                <a:lnTo>
                  <a:pt x="6105789" y="0"/>
                </a:lnTo>
                <a:lnTo>
                  <a:pt x="6174052" y="3175"/>
                </a:lnTo>
                <a:lnTo>
                  <a:pt x="6234377" y="9525"/>
                </a:lnTo>
                <a:lnTo>
                  <a:pt x="6286764" y="20637"/>
                </a:lnTo>
                <a:lnTo>
                  <a:pt x="6332802" y="36512"/>
                </a:lnTo>
                <a:lnTo>
                  <a:pt x="6374077" y="52387"/>
                </a:lnTo>
                <a:lnTo>
                  <a:pt x="6410589" y="68262"/>
                </a:lnTo>
                <a:lnTo>
                  <a:pt x="6448689" y="87312"/>
                </a:lnTo>
                <a:lnTo>
                  <a:pt x="6486789" y="106362"/>
                </a:lnTo>
                <a:lnTo>
                  <a:pt x="6523302" y="125412"/>
                </a:lnTo>
                <a:lnTo>
                  <a:pt x="6564577" y="141287"/>
                </a:lnTo>
                <a:lnTo>
                  <a:pt x="6610614" y="155575"/>
                </a:lnTo>
                <a:lnTo>
                  <a:pt x="6663002" y="166687"/>
                </a:lnTo>
                <a:lnTo>
                  <a:pt x="6723327" y="174625"/>
                </a:lnTo>
                <a:lnTo>
                  <a:pt x="6781799" y="175985"/>
                </a:lnTo>
                <a:lnTo>
                  <a:pt x="6840271" y="174625"/>
                </a:lnTo>
                <a:lnTo>
                  <a:pt x="6900596" y="166687"/>
                </a:lnTo>
                <a:lnTo>
                  <a:pt x="6952983" y="155575"/>
                </a:lnTo>
                <a:lnTo>
                  <a:pt x="6999021" y="141287"/>
                </a:lnTo>
                <a:lnTo>
                  <a:pt x="7040296" y="125412"/>
                </a:lnTo>
                <a:lnTo>
                  <a:pt x="7076808" y="106362"/>
                </a:lnTo>
                <a:lnTo>
                  <a:pt x="7114908" y="87312"/>
                </a:lnTo>
                <a:lnTo>
                  <a:pt x="7153008" y="68262"/>
                </a:lnTo>
                <a:lnTo>
                  <a:pt x="7189521" y="52387"/>
                </a:lnTo>
                <a:lnTo>
                  <a:pt x="7230796" y="36512"/>
                </a:lnTo>
                <a:lnTo>
                  <a:pt x="7276833" y="20637"/>
                </a:lnTo>
                <a:lnTo>
                  <a:pt x="7329221" y="9525"/>
                </a:lnTo>
                <a:lnTo>
                  <a:pt x="7389546" y="3175"/>
                </a:lnTo>
                <a:lnTo>
                  <a:pt x="7457808" y="0"/>
                </a:lnTo>
                <a:lnTo>
                  <a:pt x="7526071" y="3175"/>
                </a:lnTo>
                <a:lnTo>
                  <a:pt x="7586396" y="9525"/>
                </a:lnTo>
                <a:lnTo>
                  <a:pt x="7638783" y="20637"/>
                </a:lnTo>
                <a:lnTo>
                  <a:pt x="7684821" y="36512"/>
                </a:lnTo>
                <a:lnTo>
                  <a:pt x="7726096" y="52387"/>
                </a:lnTo>
                <a:lnTo>
                  <a:pt x="7762608" y="68262"/>
                </a:lnTo>
                <a:lnTo>
                  <a:pt x="7800708" y="87312"/>
                </a:lnTo>
                <a:lnTo>
                  <a:pt x="7838808" y="106362"/>
                </a:lnTo>
                <a:lnTo>
                  <a:pt x="7875321" y="125412"/>
                </a:lnTo>
                <a:lnTo>
                  <a:pt x="7916596" y="141287"/>
                </a:lnTo>
                <a:lnTo>
                  <a:pt x="7962633" y="155575"/>
                </a:lnTo>
                <a:lnTo>
                  <a:pt x="8015021" y="166687"/>
                </a:lnTo>
                <a:lnTo>
                  <a:pt x="8075346" y="174625"/>
                </a:lnTo>
                <a:lnTo>
                  <a:pt x="8143608" y="176212"/>
                </a:lnTo>
                <a:lnTo>
                  <a:pt x="8211871" y="174625"/>
                </a:lnTo>
                <a:lnTo>
                  <a:pt x="8272196" y="166687"/>
                </a:lnTo>
                <a:lnTo>
                  <a:pt x="8324583" y="155575"/>
                </a:lnTo>
                <a:lnTo>
                  <a:pt x="8370621" y="141287"/>
                </a:lnTo>
                <a:lnTo>
                  <a:pt x="8411896" y="125412"/>
                </a:lnTo>
                <a:lnTo>
                  <a:pt x="8448408" y="106362"/>
                </a:lnTo>
                <a:lnTo>
                  <a:pt x="8486508" y="87312"/>
                </a:lnTo>
                <a:lnTo>
                  <a:pt x="8524608" y="68262"/>
                </a:lnTo>
                <a:lnTo>
                  <a:pt x="8561120" y="52387"/>
                </a:lnTo>
                <a:lnTo>
                  <a:pt x="8602396" y="36512"/>
                </a:lnTo>
                <a:lnTo>
                  <a:pt x="8648432" y="20637"/>
                </a:lnTo>
                <a:lnTo>
                  <a:pt x="8700820" y="9525"/>
                </a:lnTo>
                <a:lnTo>
                  <a:pt x="8761146" y="3175"/>
                </a:lnTo>
                <a:lnTo>
                  <a:pt x="8827820" y="0"/>
                </a:lnTo>
                <a:lnTo>
                  <a:pt x="8897670" y="3175"/>
                </a:lnTo>
                <a:lnTo>
                  <a:pt x="8957996" y="9525"/>
                </a:lnTo>
                <a:lnTo>
                  <a:pt x="9010382" y="20637"/>
                </a:lnTo>
                <a:lnTo>
                  <a:pt x="9056420" y="36512"/>
                </a:lnTo>
                <a:lnTo>
                  <a:pt x="9097696" y="52387"/>
                </a:lnTo>
                <a:lnTo>
                  <a:pt x="9134208" y="68262"/>
                </a:lnTo>
                <a:lnTo>
                  <a:pt x="9172308" y="87312"/>
                </a:lnTo>
                <a:lnTo>
                  <a:pt x="9210408" y="106362"/>
                </a:lnTo>
                <a:lnTo>
                  <a:pt x="9246920" y="125412"/>
                </a:lnTo>
                <a:lnTo>
                  <a:pt x="9288196" y="141287"/>
                </a:lnTo>
                <a:lnTo>
                  <a:pt x="9334232" y="155575"/>
                </a:lnTo>
                <a:lnTo>
                  <a:pt x="9386620" y="166687"/>
                </a:lnTo>
                <a:lnTo>
                  <a:pt x="9446946" y="174625"/>
                </a:lnTo>
                <a:lnTo>
                  <a:pt x="9515208" y="176212"/>
                </a:lnTo>
                <a:lnTo>
                  <a:pt x="9583470" y="174625"/>
                </a:lnTo>
                <a:lnTo>
                  <a:pt x="9643796" y="166687"/>
                </a:lnTo>
                <a:lnTo>
                  <a:pt x="9696182" y="155575"/>
                </a:lnTo>
                <a:lnTo>
                  <a:pt x="9742220" y="141287"/>
                </a:lnTo>
                <a:lnTo>
                  <a:pt x="9783496" y="125412"/>
                </a:lnTo>
                <a:lnTo>
                  <a:pt x="9820008" y="106362"/>
                </a:lnTo>
                <a:lnTo>
                  <a:pt x="9896208" y="68262"/>
                </a:lnTo>
                <a:lnTo>
                  <a:pt x="9932720" y="52387"/>
                </a:lnTo>
                <a:lnTo>
                  <a:pt x="9973996" y="36512"/>
                </a:lnTo>
                <a:lnTo>
                  <a:pt x="10020032" y="20637"/>
                </a:lnTo>
                <a:lnTo>
                  <a:pt x="10072420" y="9525"/>
                </a:lnTo>
                <a:lnTo>
                  <a:pt x="10132746" y="3175"/>
                </a:lnTo>
                <a:lnTo>
                  <a:pt x="10201008" y="0"/>
                </a:lnTo>
                <a:lnTo>
                  <a:pt x="10269270" y="3175"/>
                </a:lnTo>
                <a:lnTo>
                  <a:pt x="10329596" y="9525"/>
                </a:lnTo>
                <a:lnTo>
                  <a:pt x="10381982" y="20637"/>
                </a:lnTo>
                <a:lnTo>
                  <a:pt x="10428020" y="36512"/>
                </a:lnTo>
                <a:lnTo>
                  <a:pt x="10469296" y="52387"/>
                </a:lnTo>
                <a:lnTo>
                  <a:pt x="10505808" y="68262"/>
                </a:lnTo>
                <a:lnTo>
                  <a:pt x="10543908" y="87312"/>
                </a:lnTo>
                <a:lnTo>
                  <a:pt x="10582008" y="106362"/>
                </a:lnTo>
                <a:lnTo>
                  <a:pt x="10618520" y="125412"/>
                </a:lnTo>
                <a:lnTo>
                  <a:pt x="10659796" y="141287"/>
                </a:lnTo>
                <a:lnTo>
                  <a:pt x="10705832" y="155575"/>
                </a:lnTo>
                <a:lnTo>
                  <a:pt x="10758220" y="166687"/>
                </a:lnTo>
                <a:lnTo>
                  <a:pt x="10818546" y="174625"/>
                </a:lnTo>
                <a:lnTo>
                  <a:pt x="10886808" y="176212"/>
                </a:lnTo>
                <a:lnTo>
                  <a:pt x="10955070" y="174625"/>
                </a:lnTo>
                <a:lnTo>
                  <a:pt x="11015396" y="166687"/>
                </a:lnTo>
                <a:lnTo>
                  <a:pt x="11067782" y="155575"/>
                </a:lnTo>
                <a:lnTo>
                  <a:pt x="11113820" y="141287"/>
                </a:lnTo>
                <a:lnTo>
                  <a:pt x="11155096" y="125412"/>
                </a:lnTo>
                <a:lnTo>
                  <a:pt x="11191608" y="106362"/>
                </a:lnTo>
                <a:lnTo>
                  <a:pt x="11229708" y="87312"/>
                </a:lnTo>
                <a:lnTo>
                  <a:pt x="11267808" y="68262"/>
                </a:lnTo>
                <a:lnTo>
                  <a:pt x="11304320" y="52387"/>
                </a:lnTo>
                <a:lnTo>
                  <a:pt x="11345596" y="36512"/>
                </a:lnTo>
                <a:lnTo>
                  <a:pt x="11391632" y="20637"/>
                </a:lnTo>
                <a:lnTo>
                  <a:pt x="11444020" y="9525"/>
                </a:lnTo>
                <a:lnTo>
                  <a:pt x="11504346" y="3175"/>
                </a:lnTo>
                <a:lnTo>
                  <a:pt x="11572608" y="0"/>
                </a:lnTo>
                <a:lnTo>
                  <a:pt x="11640870" y="3175"/>
                </a:lnTo>
                <a:lnTo>
                  <a:pt x="11701196" y="9525"/>
                </a:lnTo>
                <a:lnTo>
                  <a:pt x="11753582" y="20637"/>
                </a:lnTo>
                <a:lnTo>
                  <a:pt x="11799620" y="36512"/>
                </a:lnTo>
                <a:lnTo>
                  <a:pt x="11840896" y="52387"/>
                </a:lnTo>
                <a:lnTo>
                  <a:pt x="11877408" y="68262"/>
                </a:lnTo>
                <a:lnTo>
                  <a:pt x="11915508" y="87312"/>
                </a:lnTo>
                <a:lnTo>
                  <a:pt x="11953608" y="106362"/>
                </a:lnTo>
                <a:lnTo>
                  <a:pt x="11990120" y="125412"/>
                </a:lnTo>
                <a:lnTo>
                  <a:pt x="12031396" y="141287"/>
                </a:lnTo>
                <a:lnTo>
                  <a:pt x="12077432" y="155575"/>
                </a:lnTo>
                <a:lnTo>
                  <a:pt x="12129820" y="166688"/>
                </a:lnTo>
                <a:lnTo>
                  <a:pt x="12190146" y="174625"/>
                </a:lnTo>
                <a:lnTo>
                  <a:pt x="12191996" y="174668"/>
                </a:lnTo>
                <a:lnTo>
                  <a:pt x="12191996" y="319047"/>
                </a:lnTo>
                <a:lnTo>
                  <a:pt x="12190146" y="319004"/>
                </a:lnTo>
                <a:lnTo>
                  <a:pt x="12129820" y="311067"/>
                </a:lnTo>
                <a:lnTo>
                  <a:pt x="12077432" y="299954"/>
                </a:lnTo>
                <a:lnTo>
                  <a:pt x="12031396" y="285666"/>
                </a:lnTo>
                <a:lnTo>
                  <a:pt x="11990120" y="269791"/>
                </a:lnTo>
                <a:lnTo>
                  <a:pt x="11953608" y="250741"/>
                </a:lnTo>
                <a:lnTo>
                  <a:pt x="11915508" y="231691"/>
                </a:lnTo>
                <a:lnTo>
                  <a:pt x="11877408" y="212641"/>
                </a:lnTo>
                <a:lnTo>
                  <a:pt x="11840896" y="196766"/>
                </a:lnTo>
                <a:lnTo>
                  <a:pt x="11799620" y="180891"/>
                </a:lnTo>
                <a:lnTo>
                  <a:pt x="11753582" y="165016"/>
                </a:lnTo>
                <a:lnTo>
                  <a:pt x="11701196" y="153904"/>
                </a:lnTo>
                <a:lnTo>
                  <a:pt x="11640870" y="147554"/>
                </a:lnTo>
                <a:lnTo>
                  <a:pt x="11572608" y="144379"/>
                </a:lnTo>
                <a:lnTo>
                  <a:pt x="11504346" y="147554"/>
                </a:lnTo>
                <a:lnTo>
                  <a:pt x="11444020" y="153904"/>
                </a:lnTo>
                <a:lnTo>
                  <a:pt x="11391632" y="165016"/>
                </a:lnTo>
                <a:lnTo>
                  <a:pt x="11345596" y="180891"/>
                </a:lnTo>
                <a:lnTo>
                  <a:pt x="11304320" y="196766"/>
                </a:lnTo>
                <a:lnTo>
                  <a:pt x="11267808" y="212641"/>
                </a:lnTo>
                <a:lnTo>
                  <a:pt x="11229708" y="231691"/>
                </a:lnTo>
                <a:lnTo>
                  <a:pt x="11191608" y="250741"/>
                </a:lnTo>
                <a:lnTo>
                  <a:pt x="11155096" y="269791"/>
                </a:lnTo>
                <a:lnTo>
                  <a:pt x="11113820" y="285666"/>
                </a:lnTo>
                <a:lnTo>
                  <a:pt x="11067782" y="299954"/>
                </a:lnTo>
                <a:lnTo>
                  <a:pt x="11015396" y="311066"/>
                </a:lnTo>
                <a:lnTo>
                  <a:pt x="10955070" y="319004"/>
                </a:lnTo>
                <a:lnTo>
                  <a:pt x="10886808" y="320591"/>
                </a:lnTo>
                <a:lnTo>
                  <a:pt x="10818546" y="319004"/>
                </a:lnTo>
                <a:lnTo>
                  <a:pt x="10758220" y="311066"/>
                </a:lnTo>
                <a:lnTo>
                  <a:pt x="10705832" y="299954"/>
                </a:lnTo>
                <a:lnTo>
                  <a:pt x="10659796" y="285666"/>
                </a:lnTo>
                <a:lnTo>
                  <a:pt x="10618520" y="269791"/>
                </a:lnTo>
                <a:lnTo>
                  <a:pt x="10582008" y="250741"/>
                </a:lnTo>
                <a:lnTo>
                  <a:pt x="10543908" y="231691"/>
                </a:lnTo>
                <a:lnTo>
                  <a:pt x="10505808" y="212641"/>
                </a:lnTo>
                <a:lnTo>
                  <a:pt x="10469296" y="196766"/>
                </a:lnTo>
                <a:lnTo>
                  <a:pt x="10428020" y="180891"/>
                </a:lnTo>
                <a:lnTo>
                  <a:pt x="10381982" y="165016"/>
                </a:lnTo>
                <a:lnTo>
                  <a:pt x="10329596" y="153904"/>
                </a:lnTo>
                <a:lnTo>
                  <a:pt x="10269270" y="147554"/>
                </a:lnTo>
                <a:lnTo>
                  <a:pt x="10201008" y="144379"/>
                </a:lnTo>
                <a:lnTo>
                  <a:pt x="10132746" y="147554"/>
                </a:lnTo>
                <a:lnTo>
                  <a:pt x="10072420" y="153904"/>
                </a:lnTo>
                <a:lnTo>
                  <a:pt x="10020032" y="165016"/>
                </a:lnTo>
                <a:lnTo>
                  <a:pt x="9973996" y="180891"/>
                </a:lnTo>
                <a:lnTo>
                  <a:pt x="9932720" y="196766"/>
                </a:lnTo>
                <a:lnTo>
                  <a:pt x="9896208" y="212641"/>
                </a:lnTo>
                <a:lnTo>
                  <a:pt x="9820008" y="250741"/>
                </a:lnTo>
                <a:lnTo>
                  <a:pt x="9783496" y="269791"/>
                </a:lnTo>
                <a:lnTo>
                  <a:pt x="9742220" y="285666"/>
                </a:lnTo>
                <a:lnTo>
                  <a:pt x="9696182" y="299954"/>
                </a:lnTo>
                <a:lnTo>
                  <a:pt x="9643796" y="311066"/>
                </a:lnTo>
                <a:lnTo>
                  <a:pt x="9583470" y="319004"/>
                </a:lnTo>
                <a:lnTo>
                  <a:pt x="9515208" y="320591"/>
                </a:lnTo>
                <a:lnTo>
                  <a:pt x="9446946" y="319004"/>
                </a:lnTo>
                <a:lnTo>
                  <a:pt x="9386620" y="311066"/>
                </a:lnTo>
                <a:lnTo>
                  <a:pt x="9334232" y="299954"/>
                </a:lnTo>
                <a:lnTo>
                  <a:pt x="9288196" y="285666"/>
                </a:lnTo>
                <a:lnTo>
                  <a:pt x="9246920" y="269791"/>
                </a:lnTo>
                <a:lnTo>
                  <a:pt x="9210408" y="250741"/>
                </a:lnTo>
                <a:lnTo>
                  <a:pt x="9172308" y="231691"/>
                </a:lnTo>
                <a:lnTo>
                  <a:pt x="9134208" y="212641"/>
                </a:lnTo>
                <a:lnTo>
                  <a:pt x="9097696" y="196766"/>
                </a:lnTo>
                <a:lnTo>
                  <a:pt x="9056420" y="180891"/>
                </a:lnTo>
                <a:lnTo>
                  <a:pt x="9010382" y="165016"/>
                </a:lnTo>
                <a:lnTo>
                  <a:pt x="8957996" y="153904"/>
                </a:lnTo>
                <a:lnTo>
                  <a:pt x="8897670" y="147554"/>
                </a:lnTo>
                <a:lnTo>
                  <a:pt x="8827820" y="144379"/>
                </a:lnTo>
                <a:lnTo>
                  <a:pt x="8761146" y="147554"/>
                </a:lnTo>
                <a:lnTo>
                  <a:pt x="8700820" y="153904"/>
                </a:lnTo>
                <a:lnTo>
                  <a:pt x="8648432" y="165016"/>
                </a:lnTo>
                <a:lnTo>
                  <a:pt x="8602396" y="180891"/>
                </a:lnTo>
                <a:lnTo>
                  <a:pt x="8561120" y="196766"/>
                </a:lnTo>
                <a:lnTo>
                  <a:pt x="8524608" y="212641"/>
                </a:lnTo>
                <a:lnTo>
                  <a:pt x="8486508" y="231691"/>
                </a:lnTo>
                <a:lnTo>
                  <a:pt x="8448408" y="250741"/>
                </a:lnTo>
                <a:lnTo>
                  <a:pt x="8411896" y="269791"/>
                </a:lnTo>
                <a:lnTo>
                  <a:pt x="8370621" y="285666"/>
                </a:lnTo>
                <a:lnTo>
                  <a:pt x="8324583" y="299954"/>
                </a:lnTo>
                <a:lnTo>
                  <a:pt x="8272196" y="311066"/>
                </a:lnTo>
                <a:lnTo>
                  <a:pt x="8211871" y="319004"/>
                </a:lnTo>
                <a:lnTo>
                  <a:pt x="8143608" y="320591"/>
                </a:lnTo>
                <a:lnTo>
                  <a:pt x="8075346" y="319004"/>
                </a:lnTo>
                <a:lnTo>
                  <a:pt x="8015021" y="311066"/>
                </a:lnTo>
                <a:lnTo>
                  <a:pt x="7962633" y="299954"/>
                </a:lnTo>
                <a:lnTo>
                  <a:pt x="7916596" y="285666"/>
                </a:lnTo>
                <a:lnTo>
                  <a:pt x="7875321" y="269791"/>
                </a:lnTo>
                <a:lnTo>
                  <a:pt x="7838808" y="250741"/>
                </a:lnTo>
                <a:lnTo>
                  <a:pt x="7800708" y="231691"/>
                </a:lnTo>
                <a:lnTo>
                  <a:pt x="7762608" y="212641"/>
                </a:lnTo>
                <a:lnTo>
                  <a:pt x="7726096" y="196766"/>
                </a:lnTo>
                <a:lnTo>
                  <a:pt x="7684821" y="180891"/>
                </a:lnTo>
                <a:lnTo>
                  <a:pt x="7638783" y="165016"/>
                </a:lnTo>
                <a:lnTo>
                  <a:pt x="7586396" y="153904"/>
                </a:lnTo>
                <a:lnTo>
                  <a:pt x="7526071" y="147554"/>
                </a:lnTo>
                <a:lnTo>
                  <a:pt x="7457808" y="144379"/>
                </a:lnTo>
                <a:lnTo>
                  <a:pt x="7389546" y="147554"/>
                </a:lnTo>
                <a:lnTo>
                  <a:pt x="7329221" y="153904"/>
                </a:lnTo>
                <a:lnTo>
                  <a:pt x="7276833" y="165016"/>
                </a:lnTo>
                <a:lnTo>
                  <a:pt x="7230796" y="180891"/>
                </a:lnTo>
                <a:lnTo>
                  <a:pt x="7189521" y="196766"/>
                </a:lnTo>
                <a:lnTo>
                  <a:pt x="7153008" y="212641"/>
                </a:lnTo>
                <a:lnTo>
                  <a:pt x="7114908" y="231691"/>
                </a:lnTo>
                <a:lnTo>
                  <a:pt x="7076808" y="250741"/>
                </a:lnTo>
                <a:lnTo>
                  <a:pt x="7040296" y="269791"/>
                </a:lnTo>
                <a:lnTo>
                  <a:pt x="6999021" y="285666"/>
                </a:lnTo>
                <a:lnTo>
                  <a:pt x="6952983" y="299954"/>
                </a:lnTo>
                <a:lnTo>
                  <a:pt x="6900596" y="311066"/>
                </a:lnTo>
                <a:lnTo>
                  <a:pt x="6840271" y="319004"/>
                </a:lnTo>
                <a:lnTo>
                  <a:pt x="6781799" y="320364"/>
                </a:lnTo>
                <a:lnTo>
                  <a:pt x="6723327" y="319004"/>
                </a:lnTo>
                <a:lnTo>
                  <a:pt x="6663002" y="311066"/>
                </a:lnTo>
                <a:lnTo>
                  <a:pt x="6610614" y="299954"/>
                </a:lnTo>
                <a:lnTo>
                  <a:pt x="6564577" y="285666"/>
                </a:lnTo>
                <a:lnTo>
                  <a:pt x="6523302" y="269791"/>
                </a:lnTo>
                <a:lnTo>
                  <a:pt x="6486789" y="250741"/>
                </a:lnTo>
                <a:lnTo>
                  <a:pt x="6448689" y="231691"/>
                </a:lnTo>
                <a:lnTo>
                  <a:pt x="6410589" y="212641"/>
                </a:lnTo>
                <a:lnTo>
                  <a:pt x="6374077" y="196766"/>
                </a:lnTo>
                <a:lnTo>
                  <a:pt x="6332802" y="180891"/>
                </a:lnTo>
                <a:lnTo>
                  <a:pt x="6286764" y="165016"/>
                </a:lnTo>
                <a:lnTo>
                  <a:pt x="6234377" y="153904"/>
                </a:lnTo>
                <a:lnTo>
                  <a:pt x="6174052" y="147554"/>
                </a:lnTo>
                <a:lnTo>
                  <a:pt x="6105789" y="144379"/>
                </a:lnTo>
                <a:lnTo>
                  <a:pt x="6095999" y="144834"/>
                </a:lnTo>
                <a:lnTo>
                  <a:pt x="6086208" y="144379"/>
                </a:lnTo>
                <a:lnTo>
                  <a:pt x="6017947" y="147554"/>
                </a:lnTo>
                <a:lnTo>
                  <a:pt x="5957621" y="153904"/>
                </a:lnTo>
                <a:lnTo>
                  <a:pt x="5905234" y="165016"/>
                </a:lnTo>
                <a:lnTo>
                  <a:pt x="5859196" y="180891"/>
                </a:lnTo>
                <a:lnTo>
                  <a:pt x="5817921" y="196766"/>
                </a:lnTo>
                <a:lnTo>
                  <a:pt x="5781408" y="212641"/>
                </a:lnTo>
                <a:lnTo>
                  <a:pt x="5743308" y="231691"/>
                </a:lnTo>
                <a:lnTo>
                  <a:pt x="5705209" y="250741"/>
                </a:lnTo>
                <a:lnTo>
                  <a:pt x="5668696" y="269791"/>
                </a:lnTo>
                <a:lnTo>
                  <a:pt x="5627421" y="285666"/>
                </a:lnTo>
                <a:lnTo>
                  <a:pt x="5581383" y="299954"/>
                </a:lnTo>
                <a:lnTo>
                  <a:pt x="5528996" y="311066"/>
                </a:lnTo>
                <a:lnTo>
                  <a:pt x="5468671" y="319004"/>
                </a:lnTo>
                <a:lnTo>
                  <a:pt x="5410199" y="320364"/>
                </a:lnTo>
                <a:lnTo>
                  <a:pt x="5351727" y="319004"/>
                </a:lnTo>
                <a:lnTo>
                  <a:pt x="5291401" y="311066"/>
                </a:lnTo>
                <a:lnTo>
                  <a:pt x="5239014" y="299954"/>
                </a:lnTo>
                <a:lnTo>
                  <a:pt x="5192976" y="285666"/>
                </a:lnTo>
                <a:lnTo>
                  <a:pt x="5151701" y="269791"/>
                </a:lnTo>
                <a:lnTo>
                  <a:pt x="5115189" y="250741"/>
                </a:lnTo>
                <a:lnTo>
                  <a:pt x="5077089" y="231691"/>
                </a:lnTo>
                <a:lnTo>
                  <a:pt x="5038989" y="212641"/>
                </a:lnTo>
                <a:lnTo>
                  <a:pt x="5002476" y="196766"/>
                </a:lnTo>
                <a:lnTo>
                  <a:pt x="4961201" y="180891"/>
                </a:lnTo>
                <a:lnTo>
                  <a:pt x="4915165" y="165016"/>
                </a:lnTo>
                <a:lnTo>
                  <a:pt x="4862777" y="153904"/>
                </a:lnTo>
                <a:lnTo>
                  <a:pt x="4802453" y="147554"/>
                </a:lnTo>
                <a:lnTo>
                  <a:pt x="4734189" y="144379"/>
                </a:lnTo>
                <a:lnTo>
                  <a:pt x="4665928" y="147554"/>
                </a:lnTo>
                <a:lnTo>
                  <a:pt x="4605602" y="153904"/>
                </a:lnTo>
                <a:lnTo>
                  <a:pt x="4553214" y="165016"/>
                </a:lnTo>
                <a:lnTo>
                  <a:pt x="4507177" y="180891"/>
                </a:lnTo>
                <a:lnTo>
                  <a:pt x="4465902" y="196766"/>
                </a:lnTo>
                <a:lnTo>
                  <a:pt x="4429389" y="212641"/>
                </a:lnTo>
                <a:lnTo>
                  <a:pt x="4353189" y="250741"/>
                </a:lnTo>
                <a:lnTo>
                  <a:pt x="4316677" y="269791"/>
                </a:lnTo>
                <a:lnTo>
                  <a:pt x="4275402" y="285666"/>
                </a:lnTo>
                <a:lnTo>
                  <a:pt x="4229364" y="299954"/>
                </a:lnTo>
                <a:lnTo>
                  <a:pt x="4176977" y="311066"/>
                </a:lnTo>
                <a:lnTo>
                  <a:pt x="4116652" y="319004"/>
                </a:lnTo>
                <a:lnTo>
                  <a:pt x="4048389" y="320591"/>
                </a:lnTo>
                <a:lnTo>
                  <a:pt x="3980127" y="319004"/>
                </a:lnTo>
                <a:lnTo>
                  <a:pt x="3919802" y="311066"/>
                </a:lnTo>
                <a:lnTo>
                  <a:pt x="3867414" y="299954"/>
                </a:lnTo>
                <a:lnTo>
                  <a:pt x="3821377" y="285666"/>
                </a:lnTo>
                <a:lnTo>
                  <a:pt x="3780102" y="269791"/>
                </a:lnTo>
                <a:lnTo>
                  <a:pt x="3743589" y="250741"/>
                </a:lnTo>
                <a:lnTo>
                  <a:pt x="3705489" y="231691"/>
                </a:lnTo>
                <a:lnTo>
                  <a:pt x="3667389" y="212641"/>
                </a:lnTo>
                <a:lnTo>
                  <a:pt x="3630877" y="196766"/>
                </a:lnTo>
                <a:lnTo>
                  <a:pt x="3589602" y="180891"/>
                </a:lnTo>
                <a:lnTo>
                  <a:pt x="3543564" y="165016"/>
                </a:lnTo>
                <a:lnTo>
                  <a:pt x="3491177" y="153904"/>
                </a:lnTo>
                <a:lnTo>
                  <a:pt x="3430852" y="147554"/>
                </a:lnTo>
                <a:lnTo>
                  <a:pt x="3361002" y="144379"/>
                </a:lnTo>
                <a:lnTo>
                  <a:pt x="3294327" y="147554"/>
                </a:lnTo>
                <a:lnTo>
                  <a:pt x="3234002" y="153904"/>
                </a:lnTo>
                <a:lnTo>
                  <a:pt x="3181614" y="165016"/>
                </a:lnTo>
                <a:lnTo>
                  <a:pt x="3135577" y="180891"/>
                </a:lnTo>
                <a:lnTo>
                  <a:pt x="3094302" y="196766"/>
                </a:lnTo>
                <a:lnTo>
                  <a:pt x="3057789" y="212641"/>
                </a:lnTo>
                <a:lnTo>
                  <a:pt x="3019689" y="231691"/>
                </a:lnTo>
                <a:lnTo>
                  <a:pt x="2981589" y="250741"/>
                </a:lnTo>
                <a:lnTo>
                  <a:pt x="2945077" y="269791"/>
                </a:lnTo>
                <a:lnTo>
                  <a:pt x="2903802" y="285666"/>
                </a:lnTo>
                <a:lnTo>
                  <a:pt x="2857764" y="299954"/>
                </a:lnTo>
                <a:lnTo>
                  <a:pt x="2805377" y="311066"/>
                </a:lnTo>
                <a:lnTo>
                  <a:pt x="2745052" y="319004"/>
                </a:lnTo>
                <a:lnTo>
                  <a:pt x="2676789" y="320591"/>
                </a:lnTo>
                <a:lnTo>
                  <a:pt x="2608527" y="319004"/>
                </a:lnTo>
                <a:lnTo>
                  <a:pt x="2548202" y="311066"/>
                </a:lnTo>
                <a:lnTo>
                  <a:pt x="2495814" y="299954"/>
                </a:lnTo>
                <a:lnTo>
                  <a:pt x="2449777" y="285666"/>
                </a:lnTo>
                <a:lnTo>
                  <a:pt x="2408502" y="269791"/>
                </a:lnTo>
                <a:lnTo>
                  <a:pt x="2371989" y="250741"/>
                </a:lnTo>
                <a:lnTo>
                  <a:pt x="2333889" y="231691"/>
                </a:lnTo>
                <a:lnTo>
                  <a:pt x="2295789" y="212641"/>
                </a:lnTo>
                <a:lnTo>
                  <a:pt x="2259277" y="196766"/>
                </a:lnTo>
                <a:lnTo>
                  <a:pt x="2218002" y="180891"/>
                </a:lnTo>
                <a:lnTo>
                  <a:pt x="2171964" y="165016"/>
                </a:lnTo>
                <a:lnTo>
                  <a:pt x="2119577" y="153904"/>
                </a:lnTo>
                <a:lnTo>
                  <a:pt x="2059252" y="147554"/>
                </a:lnTo>
                <a:lnTo>
                  <a:pt x="1990989" y="144379"/>
                </a:lnTo>
                <a:lnTo>
                  <a:pt x="1922727" y="147554"/>
                </a:lnTo>
                <a:lnTo>
                  <a:pt x="1862402" y="153904"/>
                </a:lnTo>
                <a:lnTo>
                  <a:pt x="1810014" y="165016"/>
                </a:lnTo>
                <a:lnTo>
                  <a:pt x="1763977" y="180891"/>
                </a:lnTo>
                <a:lnTo>
                  <a:pt x="1722702" y="196766"/>
                </a:lnTo>
                <a:lnTo>
                  <a:pt x="1686189" y="212641"/>
                </a:lnTo>
                <a:lnTo>
                  <a:pt x="1648089" y="231691"/>
                </a:lnTo>
                <a:lnTo>
                  <a:pt x="1609989" y="250741"/>
                </a:lnTo>
                <a:lnTo>
                  <a:pt x="1573477" y="269791"/>
                </a:lnTo>
                <a:lnTo>
                  <a:pt x="1532202" y="285666"/>
                </a:lnTo>
                <a:lnTo>
                  <a:pt x="1486164" y="299954"/>
                </a:lnTo>
                <a:lnTo>
                  <a:pt x="1433777" y="311066"/>
                </a:lnTo>
                <a:lnTo>
                  <a:pt x="1373452" y="319004"/>
                </a:lnTo>
                <a:lnTo>
                  <a:pt x="1305189" y="320591"/>
                </a:lnTo>
                <a:lnTo>
                  <a:pt x="1236927" y="319004"/>
                </a:lnTo>
                <a:lnTo>
                  <a:pt x="1176602" y="311066"/>
                </a:lnTo>
                <a:lnTo>
                  <a:pt x="1124214" y="299954"/>
                </a:lnTo>
                <a:lnTo>
                  <a:pt x="1078177" y="285666"/>
                </a:lnTo>
                <a:lnTo>
                  <a:pt x="1036902" y="269791"/>
                </a:lnTo>
                <a:lnTo>
                  <a:pt x="1000389" y="250741"/>
                </a:lnTo>
                <a:lnTo>
                  <a:pt x="962289" y="231691"/>
                </a:lnTo>
                <a:lnTo>
                  <a:pt x="924189" y="212641"/>
                </a:lnTo>
                <a:lnTo>
                  <a:pt x="887677" y="196766"/>
                </a:lnTo>
                <a:lnTo>
                  <a:pt x="846402" y="180891"/>
                </a:lnTo>
                <a:lnTo>
                  <a:pt x="800364" y="165016"/>
                </a:lnTo>
                <a:lnTo>
                  <a:pt x="747977" y="153904"/>
                </a:lnTo>
                <a:lnTo>
                  <a:pt x="687652" y="147554"/>
                </a:lnTo>
                <a:lnTo>
                  <a:pt x="619389" y="144379"/>
                </a:lnTo>
                <a:lnTo>
                  <a:pt x="551127" y="147554"/>
                </a:lnTo>
                <a:lnTo>
                  <a:pt x="490802" y="153904"/>
                </a:lnTo>
                <a:lnTo>
                  <a:pt x="438414" y="165016"/>
                </a:lnTo>
                <a:lnTo>
                  <a:pt x="392377" y="180891"/>
                </a:lnTo>
                <a:lnTo>
                  <a:pt x="351102" y="196766"/>
                </a:lnTo>
                <a:lnTo>
                  <a:pt x="314589" y="212641"/>
                </a:lnTo>
                <a:lnTo>
                  <a:pt x="276489" y="231691"/>
                </a:lnTo>
                <a:lnTo>
                  <a:pt x="238389" y="250741"/>
                </a:lnTo>
                <a:lnTo>
                  <a:pt x="201877" y="269791"/>
                </a:lnTo>
                <a:lnTo>
                  <a:pt x="160602" y="285666"/>
                </a:lnTo>
                <a:lnTo>
                  <a:pt x="114564" y="299954"/>
                </a:lnTo>
                <a:lnTo>
                  <a:pt x="62177" y="311066"/>
                </a:lnTo>
                <a:lnTo>
                  <a:pt x="1852" y="319004"/>
                </a:lnTo>
                <a:lnTo>
                  <a:pt x="0" y="319047"/>
                </a:lnTo>
                <a:lnTo>
                  <a:pt x="0" y="174668"/>
                </a:lnTo>
                <a:lnTo>
                  <a:pt x="1852" y="174625"/>
                </a:lnTo>
                <a:lnTo>
                  <a:pt x="62177" y="166687"/>
                </a:lnTo>
                <a:lnTo>
                  <a:pt x="114564" y="155575"/>
                </a:lnTo>
                <a:lnTo>
                  <a:pt x="160602" y="141287"/>
                </a:lnTo>
                <a:lnTo>
                  <a:pt x="201877" y="125412"/>
                </a:lnTo>
                <a:lnTo>
                  <a:pt x="238389" y="106362"/>
                </a:lnTo>
                <a:lnTo>
                  <a:pt x="276489" y="87312"/>
                </a:lnTo>
                <a:lnTo>
                  <a:pt x="314589" y="68262"/>
                </a:lnTo>
                <a:lnTo>
                  <a:pt x="351102" y="52387"/>
                </a:lnTo>
                <a:lnTo>
                  <a:pt x="392377" y="36512"/>
                </a:lnTo>
                <a:lnTo>
                  <a:pt x="438414" y="20637"/>
                </a:lnTo>
                <a:lnTo>
                  <a:pt x="490802" y="9525"/>
                </a:lnTo>
                <a:lnTo>
                  <a:pt x="551127" y="3175"/>
                </a:lnTo>
                <a:lnTo>
                  <a:pt x="619389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  <a:prstDash val="solid"/>
            <a:round/>
            <a:headEnd/>
            <a:tailEnd/>
          </a:ln>
        </p:spPr>
        <p:txBody>
          <a:bodyPr wrap="square" rtlCol="0" anchor="ctr">
            <a:noAutofit/>
          </a:bodyPr>
          <a:lstStyle/>
          <a:p>
            <a:pPr algn="ctr" defTabSz="457200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78A43BF4-C711-4601-987F-B09C69C7EB74}"/>
              </a:ext>
            </a:extLst>
          </p:cNvPr>
          <p:cNvSpPr txBox="1"/>
          <p:nvPr/>
        </p:nvSpPr>
        <p:spPr>
          <a:xfrm>
            <a:off x="406451" y="620688"/>
            <a:ext cx="18503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u="sng" dirty="0"/>
              <a:t>Question</a:t>
            </a:r>
            <a:r>
              <a:rPr lang="fr-FR" sz="3200" dirty="0"/>
              <a:t>:</a:t>
            </a:r>
          </a:p>
        </p:txBody>
      </p:sp>
      <p:sp>
        <p:nvSpPr>
          <p:cNvPr id="10" name="Titre 3">
            <a:extLst>
              <a:ext uri="{FF2B5EF4-FFF2-40B4-BE49-F238E27FC236}">
                <a16:creationId xmlns:a16="http://schemas.microsoft.com/office/drawing/2014/main" id="{1EB372D9-9665-4838-BE5B-30E681F40C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5616" y="2524022"/>
            <a:ext cx="7416822" cy="1471931"/>
          </a:xfrm>
        </p:spPr>
        <p:txBody>
          <a:bodyPr anchor="ctr">
            <a:normAutofit/>
          </a:bodyPr>
          <a:lstStyle/>
          <a:p>
            <a:pPr algn="l">
              <a:lnSpc>
                <a:spcPct val="90000"/>
              </a:lnSpc>
            </a:pPr>
            <a:r>
              <a:rPr lang="fr-FR" sz="2200" b="1" dirty="0"/>
              <a:t>Quelle va être votre prise en charge en per-opératoire ?</a:t>
            </a:r>
            <a:endParaRPr lang="fr-FR" sz="2200" dirty="0"/>
          </a:p>
        </p:txBody>
      </p:sp>
    </p:spTree>
    <p:extLst>
      <p:ext uri="{BB962C8B-B14F-4D97-AF65-F5344CB8AC3E}">
        <p14:creationId xmlns:p14="http://schemas.microsoft.com/office/powerpoint/2010/main" val="370810758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3">
            <a:extLst>
              <a:ext uri="{FF2B5EF4-FFF2-40B4-BE49-F238E27FC236}">
                <a16:creationId xmlns:a16="http://schemas.microsoft.com/office/drawing/2014/main" id="{03BBF051-7631-492D-81A1-2D430F5402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3568" y="1052736"/>
            <a:ext cx="4494261" cy="1080120"/>
          </a:xfrm>
        </p:spPr>
        <p:txBody>
          <a:bodyPr anchor="ctr">
            <a:normAutofit/>
          </a:bodyPr>
          <a:lstStyle/>
          <a:p>
            <a:pPr algn="l">
              <a:lnSpc>
                <a:spcPct val="90000"/>
              </a:lnSpc>
            </a:pPr>
            <a:r>
              <a:rPr lang="fr-FR" sz="3200" u="sng" dirty="0">
                <a:solidFill>
                  <a:schemeClr val="bg1"/>
                </a:solidFill>
              </a:rPr>
              <a:t>Réponse</a:t>
            </a:r>
            <a:r>
              <a:rPr lang="fr-FR" sz="3200" dirty="0">
                <a:solidFill>
                  <a:schemeClr val="bg1"/>
                </a:solidFill>
              </a:rPr>
              <a:t>:</a:t>
            </a:r>
            <a:br>
              <a:rPr lang="fr-FR" sz="1800" b="1" dirty="0">
                <a:solidFill>
                  <a:schemeClr val="bg1"/>
                </a:solidFill>
              </a:rPr>
            </a:br>
            <a:br>
              <a:rPr lang="fr-FR" sz="1800" b="1" dirty="0">
                <a:solidFill>
                  <a:schemeClr val="bg1"/>
                </a:solidFill>
              </a:rPr>
            </a:br>
            <a:endParaRPr lang="fr-FR" sz="18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864E562-341D-4E33-B2DB-C92DB44FAEE6}"/>
              </a:ext>
            </a:extLst>
          </p:cNvPr>
          <p:cNvSpPr txBox="1"/>
          <p:nvPr/>
        </p:nvSpPr>
        <p:spPr>
          <a:xfrm>
            <a:off x="773578" y="2386278"/>
            <a:ext cx="7596844" cy="2500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FR" dirty="0">
                <a:solidFill>
                  <a:prstClr val="black"/>
                </a:solidFill>
              </a:rPr>
              <a:t>Réfléchir à la voie d’abord</a:t>
            </a:r>
            <a:r>
              <a:rPr lang="fr-FR" b="1" dirty="0">
                <a:solidFill>
                  <a:prstClr val="black"/>
                </a:solidFill>
              </a:rPr>
              <a:t>: coelioscopie ou laparotomie</a:t>
            </a:r>
            <a:endParaRPr lang="fr-FR" b="1" dirty="0">
              <a:solidFill>
                <a:schemeClr val="bg1"/>
              </a:solidFill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FR" dirty="0">
                <a:solidFill>
                  <a:schemeClr val="bg1"/>
                </a:solidFill>
              </a:rPr>
              <a:t>Contexte septique</a:t>
            </a:r>
            <a:r>
              <a:rPr lang="fr-FR" b="1" dirty="0">
                <a:solidFill>
                  <a:schemeClr val="bg1"/>
                </a:solidFill>
              </a:rPr>
              <a:t>: prélèvements – lavage - drainage</a:t>
            </a:r>
          </a:p>
          <a:p>
            <a:pPr marL="285750" lvl="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FR" dirty="0">
                <a:solidFill>
                  <a:prstClr val="black"/>
                </a:solidFill>
              </a:rPr>
              <a:t>Recherche d’une probable fistule par des tests d’étanchéité </a:t>
            </a:r>
            <a:r>
              <a:rPr lang="fr-FR" b="1" dirty="0">
                <a:solidFill>
                  <a:prstClr val="black"/>
                </a:solidFill>
              </a:rPr>
              <a:t>: test au bleu </a:t>
            </a:r>
            <a:r>
              <a:rPr lang="fr-FR" dirty="0">
                <a:solidFill>
                  <a:prstClr val="black"/>
                </a:solidFill>
              </a:rPr>
              <a:t>ou</a:t>
            </a:r>
            <a:r>
              <a:rPr lang="fr-FR" b="1" dirty="0">
                <a:solidFill>
                  <a:prstClr val="black"/>
                </a:solidFill>
              </a:rPr>
              <a:t> à l’air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FR" dirty="0">
                <a:solidFill>
                  <a:schemeClr val="bg1"/>
                </a:solidFill>
              </a:rPr>
              <a:t>Prise en charge nutritionnelle </a:t>
            </a:r>
            <a:r>
              <a:rPr lang="fr-FR" b="1" dirty="0">
                <a:solidFill>
                  <a:schemeClr val="bg1"/>
                </a:solidFill>
              </a:rPr>
              <a:t>: jéjunostomie d’alimentation</a:t>
            </a:r>
            <a:br>
              <a:rPr lang="fr-FR" sz="1600" b="1" dirty="0">
                <a:solidFill>
                  <a:schemeClr val="bg1"/>
                </a:solidFill>
              </a:rPr>
            </a:br>
            <a:r>
              <a:rPr lang="fr-FR" sz="1600" b="1" dirty="0">
                <a:solidFill>
                  <a:schemeClr val="bg1"/>
                </a:solidFill>
              </a:rPr>
              <a:t>  </a:t>
            </a:r>
            <a:endParaRPr lang="fr-FR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774610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3">
            <a:extLst>
              <a:ext uri="{FF2B5EF4-FFF2-40B4-BE49-F238E27FC236}">
                <a16:creationId xmlns:a16="http://schemas.microsoft.com/office/drawing/2014/main" id="{03BBF051-7631-492D-81A1-2D430F5402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3568" y="1052736"/>
            <a:ext cx="4494261" cy="1080120"/>
          </a:xfrm>
        </p:spPr>
        <p:txBody>
          <a:bodyPr anchor="ctr">
            <a:normAutofit/>
          </a:bodyPr>
          <a:lstStyle/>
          <a:p>
            <a:pPr algn="l">
              <a:lnSpc>
                <a:spcPct val="90000"/>
              </a:lnSpc>
            </a:pPr>
            <a:r>
              <a:rPr lang="fr-FR" sz="3200" u="sng" dirty="0">
                <a:solidFill>
                  <a:schemeClr val="bg1"/>
                </a:solidFill>
              </a:rPr>
              <a:t>Cas clinique</a:t>
            </a:r>
            <a:r>
              <a:rPr lang="fr-FR" sz="3200" dirty="0">
                <a:solidFill>
                  <a:schemeClr val="bg1"/>
                </a:solidFill>
              </a:rPr>
              <a:t>:</a:t>
            </a:r>
            <a:br>
              <a:rPr lang="fr-FR" sz="1800" b="1" dirty="0">
                <a:solidFill>
                  <a:schemeClr val="bg1"/>
                </a:solidFill>
              </a:rPr>
            </a:br>
            <a:br>
              <a:rPr lang="fr-FR" sz="1800" b="1" dirty="0">
                <a:solidFill>
                  <a:schemeClr val="bg1"/>
                </a:solidFill>
              </a:rPr>
            </a:br>
            <a:endParaRPr lang="fr-FR" sz="1800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C1ADCFC-30F9-4F34-9349-B4005FB63E3B}"/>
              </a:ext>
            </a:extLst>
          </p:cNvPr>
          <p:cNvSpPr txBox="1"/>
          <p:nvPr/>
        </p:nvSpPr>
        <p:spPr>
          <a:xfrm>
            <a:off x="1079612" y="2459504"/>
            <a:ext cx="698477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solidFill>
                  <a:schemeClr val="bg1"/>
                </a:solidFill>
              </a:rPr>
              <a:t>Mme C, est reprise à </a:t>
            </a:r>
            <a:r>
              <a:rPr lang="fr-FR" sz="2000" b="1" dirty="0">
                <a:solidFill>
                  <a:schemeClr val="bg1"/>
                </a:solidFill>
              </a:rPr>
              <a:t>J24</a:t>
            </a:r>
            <a:r>
              <a:rPr lang="fr-FR" sz="2000" dirty="0">
                <a:solidFill>
                  <a:schemeClr val="bg1"/>
                </a:solidFill>
              </a:rPr>
              <a:t>,  le 09/05/22.</a:t>
            </a:r>
          </a:p>
          <a:p>
            <a:endParaRPr lang="fr-FR" sz="2000" dirty="0">
              <a:solidFill>
                <a:schemeClr val="bg1"/>
              </a:solidFill>
            </a:endParaRPr>
          </a:p>
          <a:p>
            <a:r>
              <a:rPr lang="fr-FR" sz="2000" dirty="0">
                <a:solidFill>
                  <a:schemeClr val="bg1"/>
                </a:solidFill>
              </a:rPr>
              <a:t>Vous réalisez une cœlioscopie: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fr-FR" sz="2000" b="1" dirty="0">
                <a:solidFill>
                  <a:schemeClr val="bg1"/>
                </a:solidFill>
              </a:rPr>
              <a:t>Lavage/drainage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fr-FR" sz="2000" dirty="0">
                <a:solidFill>
                  <a:schemeClr val="bg1"/>
                </a:solidFill>
              </a:rPr>
              <a:t>test au bleu</a:t>
            </a:r>
            <a:r>
              <a:rPr lang="fr-FR" sz="2000" b="1" dirty="0">
                <a:solidFill>
                  <a:schemeClr val="bg1"/>
                </a:solidFill>
              </a:rPr>
              <a:t>: négatif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fr-FR" sz="2000" b="1" dirty="0">
                <a:solidFill>
                  <a:schemeClr val="bg1"/>
                </a:solidFill>
              </a:rPr>
              <a:t>Prélèvements</a:t>
            </a:r>
          </a:p>
        </p:txBody>
      </p:sp>
    </p:spTree>
    <p:extLst>
      <p:ext uri="{BB962C8B-B14F-4D97-AF65-F5344CB8AC3E}">
        <p14:creationId xmlns:p14="http://schemas.microsoft.com/office/powerpoint/2010/main" val="8338821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3">
            <a:extLst>
              <a:ext uri="{FF2B5EF4-FFF2-40B4-BE49-F238E27FC236}">
                <a16:creationId xmlns:a16="http://schemas.microsoft.com/office/drawing/2014/main" id="{03BBF051-7631-492D-81A1-2D430F5402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3568" y="1052736"/>
            <a:ext cx="4494261" cy="1080120"/>
          </a:xfrm>
        </p:spPr>
        <p:txBody>
          <a:bodyPr anchor="ctr">
            <a:normAutofit/>
          </a:bodyPr>
          <a:lstStyle/>
          <a:p>
            <a:pPr algn="l">
              <a:lnSpc>
                <a:spcPct val="90000"/>
              </a:lnSpc>
            </a:pPr>
            <a:r>
              <a:rPr lang="fr-FR" sz="3200" u="sng" dirty="0">
                <a:solidFill>
                  <a:schemeClr val="bg1"/>
                </a:solidFill>
              </a:rPr>
              <a:t>Cas clinique</a:t>
            </a:r>
            <a:r>
              <a:rPr lang="fr-FR" sz="3200" dirty="0">
                <a:solidFill>
                  <a:schemeClr val="bg1"/>
                </a:solidFill>
              </a:rPr>
              <a:t>:</a:t>
            </a:r>
            <a:br>
              <a:rPr lang="fr-FR" sz="1800" b="1" dirty="0">
                <a:solidFill>
                  <a:schemeClr val="bg1"/>
                </a:solidFill>
              </a:rPr>
            </a:br>
            <a:br>
              <a:rPr lang="fr-FR" sz="1800" b="1" dirty="0">
                <a:solidFill>
                  <a:schemeClr val="bg1"/>
                </a:solidFill>
              </a:rPr>
            </a:br>
            <a:endParaRPr lang="fr-FR" sz="1800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C1ADCFC-30F9-4F34-9349-B4005FB63E3B}"/>
              </a:ext>
            </a:extLst>
          </p:cNvPr>
          <p:cNvSpPr txBox="1"/>
          <p:nvPr/>
        </p:nvSpPr>
        <p:spPr>
          <a:xfrm>
            <a:off x="1043608" y="2996952"/>
            <a:ext cx="792088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solidFill>
                  <a:schemeClr val="bg1"/>
                </a:solidFill>
              </a:rPr>
              <a:t>Les prélèvements per-op retrouvent un </a:t>
            </a:r>
            <a:r>
              <a:rPr lang="fr-FR" sz="2000" b="1" dirty="0">
                <a:solidFill>
                  <a:schemeClr val="bg1"/>
                </a:solidFill>
              </a:rPr>
              <a:t>Streptoccus  </a:t>
            </a:r>
            <a:r>
              <a:rPr lang="fr-FR" sz="2000" b="1" dirty="0" err="1">
                <a:solidFill>
                  <a:schemeClr val="bg1"/>
                </a:solidFill>
              </a:rPr>
              <a:t>anginosus</a:t>
            </a:r>
            <a:r>
              <a:rPr lang="fr-FR" sz="2000" dirty="0">
                <a:solidFill>
                  <a:schemeClr val="bg1"/>
                </a:solidFill>
              </a:rPr>
              <a:t>.</a:t>
            </a:r>
          </a:p>
          <a:p>
            <a:endParaRPr lang="fr-FR" sz="2000" dirty="0">
              <a:solidFill>
                <a:schemeClr val="bg1"/>
              </a:solidFill>
            </a:endParaRPr>
          </a:p>
          <a:p>
            <a:r>
              <a:rPr lang="fr-FR" sz="2000" dirty="0">
                <a:solidFill>
                  <a:schemeClr val="bg1"/>
                </a:solidFill>
              </a:rPr>
              <a:t>Mise en place d’une </a:t>
            </a:r>
            <a:r>
              <a:rPr lang="fr-FR" sz="2000" b="1" dirty="0">
                <a:solidFill>
                  <a:schemeClr val="bg1"/>
                </a:solidFill>
              </a:rPr>
              <a:t>antibiothérapie</a:t>
            </a:r>
            <a:r>
              <a:rPr lang="fr-FR" sz="2000" dirty="0">
                <a:solidFill>
                  <a:schemeClr val="bg1"/>
                </a:solidFill>
              </a:rPr>
              <a:t> par Tazocilline puis relais </a:t>
            </a:r>
            <a:r>
              <a:rPr lang="fr-FR" sz="2000" dirty="0" err="1">
                <a:solidFill>
                  <a:schemeClr val="bg1"/>
                </a:solidFill>
              </a:rPr>
              <a:t>Amox</a:t>
            </a:r>
            <a:r>
              <a:rPr lang="fr-FR" sz="2000" dirty="0">
                <a:solidFill>
                  <a:schemeClr val="bg1"/>
                </a:solidFill>
              </a:rPr>
              <a:t> adapté au poids.</a:t>
            </a:r>
          </a:p>
        </p:txBody>
      </p:sp>
    </p:spTree>
    <p:extLst>
      <p:ext uri="{BB962C8B-B14F-4D97-AF65-F5344CB8AC3E}">
        <p14:creationId xmlns:p14="http://schemas.microsoft.com/office/powerpoint/2010/main" val="152020570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49F388DC-C47F-4048-9B69-F1644A2A16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422C035D-D3AD-4301-A1B5-D4C91E3C58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4926329"/>
            <a:ext cx="9143997" cy="1931671"/>
          </a:xfrm>
          <a:custGeom>
            <a:avLst/>
            <a:gdLst>
              <a:gd name="connsiteX0" fmla="*/ 619388 w 12191996"/>
              <a:gd name="connsiteY0" fmla="*/ 0 h 1931671"/>
              <a:gd name="connsiteX1" fmla="*/ 687651 w 12191996"/>
              <a:gd name="connsiteY1" fmla="*/ 3175 h 1931671"/>
              <a:gd name="connsiteX2" fmla="*/ 747976 w 12191996"/>
              <a:gd name="connsiteY2" fmla="*/ 9525 h 1931671"/>
              <a:gd name="connsiteX3" fmla="*/ 800363 w 12191996"/>
              <a:gd name="connsiteY3" fmla="*/ 20637 h 1931671"/>
              <a:gd name="connsiteX4" fmla="*/ 846401 w 12191996"/>
              <a:gd name="connsiteY4" fmla="*/ 36512 h 1931671"/>
              <a:gd name="connsiteX5" fmla="*/ 887676 w 12191996"/>
              <a:gd name="connsiteY5" fmla="*/ 52387 h 1931671"/>
              <a:gd name="connsiteX6" fmla="*/ 924188 w 12191996"/>
              <a:gd name="connsiteY6" fmla="*/ 68262 h 1931671"/>
              <a:gd name="connsiteX7" fmla="*/ 962288 w 12191996"/>
              <a:gd name="connsiteY7" fmla="*/ 87312 h 1931671"/>
              <a:gd name="connsiteX8" fmla="*/ 1000388 w 12191996"/>
              <a:gd name="connsiteY8" fmla="*/ 106362 h 1931671"/>
              <a:gd name="connsiteX9" fmla="*/ 1036901 w 12191996"/>
              <a:gd name="connsiteY9" fmla="*/ 125412 h 1931671"/>
              <a:gd name="connsiteX10" fmla="*/ 1078176 w 12191996"/>
              <a:gd name="connsiteY10" fmla="*/ 141287 h 1931671"/>
              <a:gd name="connsiteX11" fmla="*/ 1124213 w 12191996"/>
              <a:gd name="connsiteY11" fmla="*/ 155575 h 1931671"/>
              <a:gd name="connsiteX12" fmla="*/ 1176601 w 12191996"/>
              <a:gd name="connsiteY12" fmla="*/ 166687 h 1931671"/>
              <a:gd name="connsiteX13" fmla="*/ 1236926 w 12191996"/>
              <a:gd name="connsiteY13" fmla="*/ 174625 h 1931671"/>
              <a:gd name="connsiteX14" fmla="*/ 1305188 w 12191996"/>
              <a:gd name="connsiteY14" fmla="*/ 176212 h 1931671"/>
              <a:gd name="connsiteX15" fmla="*/ 1373451 w 12191996"/>
              <a:gd name="connsiteY15" fmla="*/ 174625 h 1931671"/>
              <a:gd name="connsiteX16" fmla="*/ 1433776 w 12191996"/>
              <a:gd name="connsiteY16" fmla="*/ 166687 h 1931671"/>
              <a:gd name="connsiteX17" fmla="*/ 1486163 w 12191996"/>
              <a:gd name="connsiteY17" fmla="*/ 155575 h 1931671"/>
              <a:gd name="connsiteX18" fmla="*/ 1532201 w 12191996"/>
              <a:gd name="connsiteY18" fmla="*/ 141287 h 1931671"/>
              <a:gd name="connsiteX19" fmla="*/ 1573476 w 12191996"/>
              <a:gd name="connsiteY19" fmla="*/ 125412 h 1931671"/>
              <a:gd name="connsiteX20" fmla="*/ 1609988 w 12191996"/>
              <a:gd name="connsiteY20" fmla="*/ 106362 h 1931671"/>
              <a:gd name="connsiteX21" fmla="*/ 1648088 w 12191996"/>
              <a:gd name="connsiteY21" fmla="*/ 87312 h 1931671"/>
              <a:gd name="connsiteX22" fmla="*/ 1686188 w 12191996"/>
              <a:gd name="connsiteY22" fmla="*/ 68262 h 1931671"/>
              <a:gd name="connsiteX23" fmla="*/ 1722701 w 12191996"/>
              <a:gd name="connsiteY23" fmla="*/ 52387 h 1931671"/>
              <a:gd name="connsiteX24" fmla="*/ 1763976 w 12191996"/>
              <a:gd name="connsiteY24" fmla="*/ 36512 h 1931671"/>
              <a:gd name="connsiteX25" fmla="*/ 1810013 w 12191996"/>
              <a:gd name="connsiteY25" fmla="*/ 20637 h 1931671"/>
              <a:gd name="connsiteX26" fmla="*/ 1862401 w 12191996"/>
              <a:gd name="connsiteY26" fmla="*/ 9525 h 1931671"/>
              <a:gd name="connsiteX27" fmla="*/ 1922726 w 12191996"/>
              <a:gd name="connsiteY27" fmla="*/ 3175 h 1931671"/>
              <a:gd name="connsiteX28" fmla="*/ 1990988 w 12191996"/>
              <a:gd name="connsiteY28" fmla="*/ 0 h 1931671"/>
              <a:gd name="connsiteX29" fmla="*/ 2059251 w 12191996"/>
              <a:gd name="connsiteY29" fmla="*/ 3175 h 1931671"/>
              <a:gd name="connsiteX30" fmla="*/ 2119576 w 12191996"/>
              <a:gd name="connsiteY30" fmla="*/ 9525 h 1931671"/>
              <a:gd name="connsiteX31" fmla="*/ 2171963 w 12191996"/>
              <a:gd name="connsiteY31" fmla="*/ 20637 h 1931671"/>
              <a:gd name="connsiteX32" fmla="*/ 2218001 w 12191996"/>
              <a:gd name="connsiteY32" fmla="*/ 36512 h 1931671"/>
              <a:gd name="connsiteX33" fmla="*/ 2259276 w 12191996"/>
              <a:gd name="connsiteY33" fmla="*/ 52387 h 1931671"/>
              <a:gd name="connsiteX34" fmla="*/ 2295788 w 12191996"/>
              <a:gd name="connsiteY34" fmla="*/ 68262 h 1931671"/>
              <a:gd name="connsiteX35" fmla="*/ 2333888 w 12191996"/>
              <a:gd name="connsiteY35" fmla="*/ 87312 h 1931671"/>
              <a:gd name="connsiteX36" fmla="*/ 2371988 w 12191996"/>
              <a:gd name="connsiteY36" fmla="*/ 106362 h 1931671"/>
              <a:gd name="connsiteX37" fmla="*/ 2408501 w 12191996"/>
              <a:gd name="connsiteY37" fmla="*/ 125412 h 1931671"/>
              <a:gd name="connsiteX38" fmla="*/ 2449776 w 12191996"/>
              <a:gd name="connsiteY38" fmla="*/ 141287 h 1931671"/>
              <a:gd name="connsiteX39" fmla="*/ 2495813 w 12191996"/>
              <a:gd name="connsiteY39" fmla="*/ 155575 h 1931671"/>
              <a:gd name="connsiteX40" fmla="*/ 2548201 w 12191996"/>
              <a:gd name="connsiteY40" fmla="*/ 166687 h 1931671"/>
              <a:gd name="connsiteX41" fmla="*/ 2608526 w 12191996"/>
              <a:gd name="connsiteY41" fmla="*/ 174625 h 1931671"/>
              <a:gd name="connsiteX42" fmla="*/ 2676788 w 12191996"/>
              <a:gd name="connsiteY42" fmla="*/ 176212 h 1931671"/>
              <a:gd name="connsiteX43" fmla="*/ 2745051 w 12191996"/>
              <a:gd name="connsiteY43" fmla="*/ 174625 h 1931671"/>
              <a:gd name="connsiteX44" fmla="*/ 2805376 w 12191996"/>
              <a:gd name="connsiteY44" fmla="*/ 166687 h 1931671"/>
              <a:gd name="connsiteX45" fmla="*/ 2857763 w 12191996"/>
              <a:gd name="connsiteY45" fmla="*/ 155575 h 1931671"/>
              <a:gd name="connsiteX46" fmla="*/ 2903801 w 12191996"/>
              <a:gd name="connsiteY46" fmla="*/ 141287 h 1931671"/>
              <a:gd name="connsiteX47" fmla="*/ 2945076 w 12191996"/>
              <a:gd name="connsiteY47" fmla="*/ 125412 h 1931671"/>
              <a:gd name="connsiteX48" fmla="*/ 2981588 w 12191996"/>
              <a:gd name="connsiteY48" fmla="*/ 106362 h 1931671"/>
              <a:gd name="connsiteX49" fmla="*/ 3019688 w 12191996"/>
              <a:gd name="connsiteY49" fmla="*/ 87312 h 1931671"/>
              <a:gd name="connsiteX50" fmla="*/ 3057788 w 12191996"/>
              <a:gd name="connsiteY50" fmla="*/ 68262 h 1931671"/>
              <a:gd name="connsiteX51" fmla="*/ 3094301 w 12191996"/>
              <a:gd name="connsiteY51" fmla="*/ 52387 h 1931671"/>
              <a:gd name="connsiteX52" fmla="*/ 3135576 w 12191996"/>
              <a:gd name="connsiteY52" fmla="*/ 36512 h 1931671"/>
              <a:gd name="connsiteX53" fmla="*/ 3181613 w 12191996"/>
              <a:gd name="connsiteY53" fmla="*/ 20637 h 1931671"/>
              <a:gd name="connsiteX54" fmla="*/ 3234001 w 12191996"/>
              <a:gd name="connsiteY54" fmla="*/ 9525 h 1931671"/>
              <a:gd name="connsiteX55" fmla="*/ 3294326 w 12191996"/>
              <a:gd name="connsiteY55" fmla="*/ 3175 h 1931671"/>
              <a:gd name="connsiteX56" fmla="*/ 3361001 w 12191996"/>
              <a:gd name="connsiteY56" fmla="*/ 0 h 1931671"/>
              <a:gd name="connsiteX57" fmla="*/ 3430851 w 12191996"/>
              <a:gd name="connsiteY57" fmla="*/ 3175 h 1931671"/>
              <a:gd name="connsiteX58" fmla="*/ 3491176 w 12191996"/>
              <a:gd name="connsiteY58" fmla="*/ 9525 h 1931671"/>
              <a:gd name="connsiteX59" fmla="*/ 3543563 w 12191996"/>
              <a:gd name="connsiteY59" fmla="*/ 20637 h 1931671"/>
              <a:gd name="connsiteX60" fmla="*/ 3589601 w 12191996"/>
              <a:gd name="connsiteY60" fmla="*/ 36512 h 1931671"/>
              <a:gd name="connsiteX61" fmla="*/ 3630876 w 12191996"/>
              <a:gd name="connsiteY61" fmla="*/ 52387 h 1931671"/>
              <a:gd name="connsiteX62" fmla="*/ 3667388 w 12191996"/>
              <a:gd name="connsiteY62" fmla="*/ 68262 h 1931671"/>
              <a:gd name="connsiteX63" fmla="*/ 3705488 w 12191996"/>
              <a:gd name="connsiteY63" fmla="*/ 87312 h 1931671"/>
              <a:gd name="connsiteX64" fmla="*/ 3743588 w 12191996"/>
              <a:gd name="connsiteY64" fmla="*/ 106362 h 1931671"/>
              <a:gd name="connsiteX65" fmla="*/ 3780101 w 12191996"/>
              <a:gd name="connsiteY65" fmla="*/ 125412 h 1931671"/>
              <a:gd name="connsiteX66" fmla="*/ 3821376 w 12191996"/>
              <a:gd name="connsiteY66" fmla="*/ 141287 h 1931671"/>
              <a:gd name="connsiteX67" fmla="*/ 3867413 w 12191996"/>
              <a:gd name="connsiteY67" fmla="*/ 155575 h 1931671"/>
              <a:gd name="connsiteX68" fmla="*/ 3919801 w 12191996"/>
              <a:gd name="connsiteY68" fmla="*/ 166687 h 1931671"/>
              <a:gd name="connsiteX69" fmla="*/ 3980126 w 12191996"/>
              <a:gd name="connsiteY69" fmla="*/ 174625 h 1931671"/>
              <a:gd name="connsiteX70" fmla="*/ 4048388 w 12191996"/>
              <a:gd name="connsiteY70" fmla="*/ 176212 h 1931671"/>
              <a:gd name="connsiteX71" fmla="*/ 4116651 w 12191996"/>
              <a:gd name="connsiteY71" fmla="*/ 174625 h 1931671"/>
              <a:gd name="connsiteX72" fmla="*/ 4176976 w 12191996"/>
              <a:gd name="connsiteY72" fmla="*/ 166687 h 1931671"/>
              <a:gd name="connsiteX73" fmla="*/ 4229363 w 12191996"/>
              <a:gd name="connsiteY73" fmla="*/ 155575 h 1931671"/>
              <a:gd name="connsiteX74" fmla="*/ 4275401 w 12191996"/>
              <a:gd name="connsiteY74" fmla="*/ 141287 h 1931671"/>
              <a:gd name="connsiteX75" fmla="*/ 4316676 w 12191996"/>
              <a:gd name="connsiteY75" fmla="*/ 125412 h 1931671"/>
              <a:gd name="connsiteX76" fmla="*/ 4353188 w 12191996"/>
              <a:gd name="connsiteY76" fmla="*/ 106362 h 1931671"/>
              <a:gd name="connsiteX77" fmla="*/ 4429388 w 12191996"/>
              <a:gd name="connsiteY77" fmla="*/ 68262 h 1931671"/>
              <a:gd name="connsiteX78" fmla="*/ 4465901 w 12191996"/>
              <a:gd name="connsiteY78" fmla="*/ 52387 h 1931671"/>
              <a:gd name="connsiteX79" fmla="*/ 4507176 w 12191996"/>
              <a:gd name="connsiteY79" fmla="*/ 36512 h 1931671"/>
              <a:gd name="connsiteX80" fmla="*/ 4553214 w 12191996"/>
              <a:gd name="connsiteY80" fmla="*/ 20637 h 1931671"/>
              <a:gd name="connsiteX81" fmla="*/ 4605601 w 12191996"/>
              <a:gd name="connsiteY81" fmla="*/ 9525 h 1931671"/>
              <a:gd name="connsiteX82" fmla="*/ 4665927 w 12191996"/>
              <a:gd name="connsiteY82" fmla="*/ 3175 h 1931671"/>
              <a:gd name="connsiteX83" fmla="*/ 4734188 w 12191996"/>
              <a:gd name="connsiteY83" fmla="*/ 0 h 1931671"/>
              <a:gd name="connsiteX84" fmla="*/ 4802452 w 12191996"/>
              <a:gd name="connsiteY84" fmla="*/ 3175 h 1931671"/>
              <a:gd name="connsiteX85" fmla="*/ 4862776 w 12191996"/>
              <a:gd name="connsiteY85" fmla="*/ 9525 h 1931671"/>
              <a:gd name="connsiteX86" fmla="*/ 4915164 w 12191996"/>
              <a:gd name="connsiteY86" fmla="*/ 20637 h 1931671"/>
              <a:gd name="connsiteX87" fmla="*/ 4961200 w 12191996"/>
              <a:gd name="connsiteY87" fmla="*/ 36512 h 1931671"/>
              <a:gd name="connsiteX88" fmla="*/ 5002476 w 12191996"/>
              <a:gd name="connsiteY88" fmla="*/ 52387 h 1931671"/>
              <a:gd name="connsiteX89" fmla="*/ 5038988 w 12191996"/>
              <a:gd name="connsiteY89" fmla="*/ 68262 h 1931671"/>
              <a:gd name="connsiteX90" fmla="*/ 5077089 w 12191996"/>
              <a:gd name="connsiteY90" fmla="*/ 87312 h 1931671"/>
              <a:gd name="connsiteX91" fmla="*/ 5115188 w 12191996"/>
              <a:gd name="connsiteY91" fmla="*/ 106362 h 1931671"/>
              <a:gd name="connsiteX92" fmla="*/ 5151700 w 12191996"/>
              <a:gd name="connsiteY92" fmla="*/ 125412 h 1931671"/>
              <a:gd name="connsiteX93" fmla="*/ 5192976 w 12191996"/>
              <a:gd name="connsiteY93" fmla="*/ 141287 h 1931671"/>
              <a:gd name="connsiteX94" fmla="*/ 5239013 w 12191996"/>
              <a:gd name="connsiteY94" fmla="*/ 155575 h 1931671"/>
              <a:gd name="connsiteX95" fmla="*/ 5291400 w 12191996"/>
              <a:gd name="connsiteY95" fmla="*/ 166687 h 1931671"/>
              <a:gd name="connsiteX96" fmla="*/ 5351726 w 12191996"/>
              <a:gd name="connsiteY96" fmla="*/ 174625 h 1931671"/>
              <a:gd name="connsiteX97" fmla="*/ 5410198 w 12191996"/>
              <a:gd name="connsiteY97" fmla="*/ 175985 h 1931671"/>
              <a:gd name="connsiteX98" fmla="*/ 5468670 w 12191996"/>
              <a:gd name="connsiteY98" fmla="*/ 174625 h 1931671"/>
              <a:gd name="connsiteX99" fmla="*/ 5528995 w 12191996"/>
              <a:gd name="connsiteY99" fmla="*/ 166687 h 1931671"/>
              <a:gd name="connsiteX100" fmla="*/ 5581382 w 12191996"/>
              <a:gd name="connsiteY100" fmla="*/ 155575 h 1931671"/>
              <a:gd name="connsiteX101" fmla="*/ 5627420 w 12191996"/>
              <a:gd name="connsiteY101" fmla="*/ 141287 h 1931671"/>
              <a:gd name="connsiteX102" fmla="*/ 5668695 w 12191996"/>
              <a:gd name="connsiteY102" fmla="*/ 125412 h 1931671"/>
              <a:gd name="connsiteX103" fmla="*/ 5705208 w 12191996"/>
              <a:gd name="connsiteY103" fmla="*/ 106362 h 1931671"/>
              <a:gd name="connsiteX104" fmla="*/ 5743307 w 12191996"/>
              <a:gd name="connsiteY104" fmla="*/ 87312 h 1931671"/>
              <a:gd name="connsiteX105" fmla="*/ 5781407 w 12191996"/>
              <a:gd name="connsiteY105" fmla="*/ 68262 h 1931671"/>
              <a:gd name="connsiteX106" fmla="*/ 5817920 w 12191996"/>
              <a:gd name="connsiteY106" fmla="*/ 52387 h 1931671"/>
              <a:gd name="connsiteX107" fmla="*/ 5859195 w 12191996"/>
              <a:gd name="connsiteY107" fmla="*/ 36512 h 1931671"/>
              <a:gd name="connsiteX108" fmla="*/ 5905233 w 12191996"/>
              <a:gd name="connsiteY108" fmla="*/ 20637 h 1931671"/>
              <a:gd name="connsiteX109" fmla="*/ 5957620 w 12191996"/>
              <a:gd name="connsiteY109" fmla="*/ 9525 h 1931671"/>
              <a:gd name="connsiteX110" fmla="*/ 6017946 w 12191996"/>
              <a:gd name="connsiteY110" fmla="*/ 3175 h 1931671"/>
              <a:gd name="connsiteX111" fmla="*/ 6086208 w 12191996"/>
              <a:gd name="connsiteY111" fmla="*/ 0 h 1931671"/>
              <a:gd name="connsiteX112" fmla="*/ 6095998 w 12191996"/>
              <a:gd name="connsiteY112" fmla="*/ 455 h 1931671"/>
              <a:gd name="connsiteX113" fmla="*/ 6105788 w 12191996"/>
              <a:gd name="connsiteY113" fmla="*/ 0 h 1931671"/>
              <a:gd name="connsiteX114" fmla="*/ 6174051 w 12191996"/>
              <a:gd name="connsiteY114" fmla="*/ 3175 h 1931671"/>
              <a:gd name="connsiteX115" fmla="*/ 6234376 w 12191996"/>
              <a:gd name="connsiteY115" fmla="*/ 9525 h 1931671"/>
              <a:gd name="connsiteX116" fmla="*/ 6286763 w 12191996"/>
              <a:gd name="connsiteY116" fmla="*/ 20637 h 1931671"/>
              <a:gd name="connsiteX117" fmla="*/ 6332801 w 12191996"/>
              <a:gd name="connsiteY117" fmla="*/ 36512 h 1931671"/>
              <a:gd name="connsiteX118" fmla="*/ 6374076 w 12191996"/>
              <a:gd name="connsiteY118" fmla="*/ 52387 h 1931671"/>
              <a:gd name="connsiteX119" fmla="*/ 6410588 w 12191996"/>
              <a:gd name="connsiteY119" fmla="*/ 68262 h 1931671"/>
              <a:gd name="connsiteX120" fmla="*/ 6448688 w 12191996"/>
              <a:gd name="connsiteY120" fmla="*/ 87312 h 1931671"/>
              <a:gd name="connsiteX121" fmla="*/ 6486788 w 12191996"/>
              <a:gd name="connsiteY121" fmla="*/ 106362 h 1931671"/>
              <a:gd name="connsiteX122" fmla="*/ 6523301 w 12191996"/>
              <a:gd name="connsiteY122" fmla="*/ 125412 h 1931671"/>
              <a:gd name="connsiteX123" fmla="*/ 6564576 w 12191996"/>
              <a:gd name="connsiteY123" fmla="*/ 141287 h 1931671"/>
              <a:gd name="connsiteX124" fmla="*/ 6610613 w 12191996"/>
              <a:gd name="connsiteY124" fmla="*/ 155575 h 1931671"/>
              <a:gd name="connsiteX125" fmla="*/ 6663001 w 12191996"/>
              <a:gd name="connsiteY125" fmla="*/ 166687 h 1931671"/>
              <a:gd name="connsiteX126" fmla="*/ 6723326 w 12191996"/>
              <a:gd name="connsiteY126" fmla="*/ 174625 h 1931671"/>
              <a:gd name="connsiteX127" fmla="*/ 6781798 w 12191996"/>
              <a:gd name="connsiteY127" fmla="*/ 175985 h 1931671"/>
              <a:gd name="connsiteX128" fmla="*/ 6840270 w 12191996"/>
              <a:gd name="connsiteY128" fmla="*/ 174625 h 1931671"/>
              <a:gd name="connsiteX129" fmla="*/ 6900595 w 12191996"/>
              <a:gd name="connsiteY129" fmla="*/ 166687 h 1931671"/>
              <a:gd name="connsiteX130" fmla="*/ 6952982 w 12191996"/>
              <a:gd name="connsiteY130" fmla="*/ 155575 h 1931671"/>
              <a:gd name="connsiteX131" fmla="*/ 6999020 w 12191996"/>
              <a:gd name="connsiteY131" fmla="*/ 141287 h 1931671"/>
              <a:gd name="connsiteX132" fmla="*/ 7040295 w 12191996"/>
              <a:gd name="connsiteY132" fmla="*/ 125412 h 1931671"/>
              <a:gd name="connsiteX133" fmla="*/ 7076807 w 12191996"/>
              <a:gd name="connsiteY133" fmla="*/ 106362 h 1931671"/>
              <a:gd name="connsiteX134" fmla="*/ 7114907 w 12191996"/>
              <a:gd name="connsiteY134" fmla="*/ 87312 h 1931671"/>
              <a:gd name="connsiteX135" fmla="*/ 7153007 w 12191996"/>
              <a:gd name="connsiteY135" fmla="*/ 68262 h 1931671"/>
              <a:gd name="connsiteX136" fmla="*/ 7189520 w 12191996"/>
              <a:gd name="connsiteY136" fmla="*/ 52387 h 1931671"/>
              <a:gd name="connsiteX137" fmla="*/ 7230795 w 12191996"/>
              <a:gd name="connsiteY137" fmla="*/ 36512 h 1931671"/>
              <a:gd name="connsiteX138" fmla="*/ 7276832 w 12191996"/>
              <a:gd name="connsiteY138" fmla="*/ 20637 h 1931671"/>
              <a:gd name="connsiteX139" fmla="*/ 7329220 w 12191996"/>
              <a:gd name="connsiteY139" fmla="*/ 9525 h 1931671"/>
              <a:gd name="connsiteX140" fmla="*/ 7389545 w 12191996"/>
              <a:gd name="connsiteY140" fmla="*/ 3175 h 1931671"/>
              <a:gd name="connsiteX141" fmla="*/ 7457807 w 12191996"/>
              <a:gd name="connsiteY141" fmla="*/ 0 h 1931671"/>
              <a:gd name="connsiteX142" fmla="*/ 7526070 w 12191996"/>
              <a:gd name="connsiteY142" fmla="*/ 3175 h 1931671"/>
              <a:gd name="connsiteX143" fmla="*/ 7586395 w 12191996"/>
              <a:gd name="connsiteY143" fmla="*/ 9525 h 1931671"/>
              <a:gd name="connsiteX144" fmla="*/ 7638782 w 12191996"/>
              <a:gd name="connsiteY144" fmla="*/ 20637 h 1931671"/>
              <a:gd name="connsiteX145" fmla="*/ 7684820 w 12191996"/>
              <a:gd name="connsiteY145" fmla="*/ 36512 h 1931671"/>
              <a:gd name="connsiteX146" fmla="*/ 7726095 w 12191996"/>
              <a:gd name="connsiteY146" fmla="*/ 52387 h 1931671"/>
              <a:gd name="connsiteX147" fmla="*/ 7762607 w 12191996"/>
              <a:gd name="connsiteY147" fmla="*/ 68262 h 1931671"/>
              <a:gd name="connsiteX148" fmla="*/ 7800707 w 12191996"/>
              <a:gd name="connsiteY148" fmla="*/ 87312 h 1931671"/>
              <a:gd name="connsiteX149" fmla="*/ 7838807 w 12191996"/>
              <a:gd name="connsiteY149" fmla="*/ 106362 h 1931671"/>
              <a:gd name="connsiteX150" fmla="*/ 7875320 w 12191996"/>
              <a:gd name="connsiteY150" fmla="*/ 125412 h 1931671"/>
              <a:gd name="connsiteX151" fmla="*/ 7916595 w 12191996"/>
              <a:gd name="connsiteY151" fmla="*/ 141287 h 1931671"/>
              <a:gd name="connsiteX152" fmla="*/ 7962632 w 12191996"/>
              <a:gd name="connsiteY152" fmla="*/ 155575 h 1931671"/>
              <a:gd name="connsiteX153" fmla="*/ 8015020 w 12191996"/>
              <a:gd name="connsiteY153" fmla="*/ 166687 h 1931671"/>
              <a:gd name="connsiteX154" fmla="*/ 8075345 w 12191996"/>
              <a:gd name="connsiteY154" fmla="*/ 174625 h 1931671"/>
              <a:gd name="connsiteX155" fmla="*/ 8143607 w 12191996"/>
              <a:gd name="connsiteY155" fmla="*/ 176212 h 1931671"/>
              <a:gd name="connsiteX156" fmla="*/ 8211870 w 12191996"/>
              <a:gd name="connsiteY156" fmla="*/ 174625 h 1931671"/>
              <a:gd name="connsiteX157" fmla="*/ 8272195 w 12191996"/>
              <a:gd name="connsiteY157" fmla="*/ 166687 h 1931671"/>
              <a:gd name="connsiteX158" fmla="*/ 8324582 w 12191996"/>
              <a:gd name="connsiteY158" fmla="*/ 155575 h 1931671"/>
              <a:gd name="connsiteX159" fmla="*/ 8370620 w 12191996"/>
              <a:gd name="connsiteY159" fmla="*/ 141287 h 1931671"/>
              <a:gd name="connsiteX160" fmla="*/ 8411895 w 12191996"/>
              <a:gd name="connsiteY160" fmla="*/ 125412 h 1931671"/>
              <a:gd name="connsiteX161" fmla="*/ 8448407 w 12191996"/>
              <a:gd name="connsiteY161" fmla="*/ 106362 h 1931671"/>
              <a:gd name="connsiteX162" fmla="*/ 8486507 w 12191996"/>
              <a:gd name="connsiteY162" fmla="*/ 87312 h 1931671"/>
              <a:gd name="connsiteX163" fmla="*/ 8524607 w 12191996"/>
              <a:gd name="connsiteY163" fmla="*/ 68262 h 1931671"/>
              <a:gd name="connsiteX164" fmla="*/ 8561119 w 12191996"/>
              <a:gd name="connsiteY164" fmla="*/ 52387 h 1931671"/>
              <a:gd name="connsiteX165" fmla="*/ 8602395 w 12191996"/>
              <a:gd name="connsiteY165" fmla="*/ 36512 h 1931671"/>
              <a:gd name="connsiteX166" fmla="*/ 8648431 w 12191996"/>
              <a:gd name="connsiteY166" fmla="*/ 20637 h 1931671"/>
              <a:gd name="connsiteX167" fmla="*/ 8700819 w 12191996"/>
              <a:gd name="connsiteY167" fmla="*/ 9525 h 1931671"/>
              <a:gd name="connsiteX168" fmla="*/ 8761145 w 12191996"/>
              <a:gd name="connsiteY168" fmla="*/ 3175 h 1931671"/>
              <a:gd name="connsiteX169" fmla="*/ 8827819 w 12191996"/>
              <a:gd name="connsiteY169" fmla="*/ 0 h 1931671"/>
              <a:gd name="connsiteX170" fmla="*/ 8897669 w 12191996"/>
              <a:gd name="connsiteY170" fmla="*/ 3175 h 1931671"/>
              <a:gd name="connsiteX171" fmla="*/ 8957995 w 12191996"/>
              <a:gd name="connsiteY171" fmla="*/ 9525 h 1931671"/>
              <a:gd name="connsiteX172" fmla="*/ 9010381 w 12191996"/>
              <a:gd name="connsiteY172" fmla="*/ 20637 h 1931671"/>
              <a:gd name="connsiteX173" fmla="*/ 9056419 w 12191996"/>
              <a:gd name="connsiteY173" fmla="*/ 36512 h 1931671"/>
              <a:gd name="connsiteX174" fmla="*/ 9097695 w 12191996"/>
              <a:gd name="connsiteY174" fmla="*/ 52387 h 1931671"/>
              <a:gd name="connsiteX175" fmla="*/ 9134207 w 12191996"/>
              <a:gd name="connsiteY175" fmla="*/ 68262 h 1931671"/>
              <a:gd name="connsiteX176" fmla="*/ 9172307 w 12191996"/>
              <a:gd name="connsiteY176" fmla="*/ 87312 h 1931671"/>
              <a:gd name="connsiteX177" fmla="*/ 9210407 w 12191996"/>
              <a:gd name="connsiteY177" fmla="*/ 106362 h 1931671"/>
              <a:gd name="connsiteX178" fmla="*/ 9246919 w 12191996"/>
              <a:gd name="connsiteY178" fmla="*/ 125412 h 1931671"/>
              <a:gd name="connsiteX179" fmla="*/ 9288195 w 12191996"/>
              <a:gd name="connsiteY179" fmla="*/ 141287 h 1931671"/>
              <a:gd name="connsiteX180" fmla="*/ 9334231 w 12191996"/>
              <a:gd name="connsiteY180" fmla="*/ 155575 h 1931671"/>
              <a:gd name="connsiteX181" fmla="*/ 9386619 w 12191996"/>
              <a:gd name="connsiteY181" fmla="*/ 166687 h 1931671"/>
              <a:gd name="connsiteX182" fmla="*/ 9446945 w 12191996"/>
              <a:gd name="connsiteY182" fmla="*/ 174625 h 1931671"/>
              <a:gd name="connsiteX183" fmla="*/ 9515207 w 12191996"/>
              <a:gd name="connsiteY183" fmla="*/ 176212 h 1931671"/>
              <a:gd name="connsiteX184" fmla="*/ 9583469 w 12191996"/>
              <a:gd name="connsiteY184" fmla="*/ 174625 h 1931671"/>
              <a:gd name="connsiteX185" fmla="*/ 9643795 w 12191996"/>
              <a:gd name="connsiteY185" fmla="*/ 166687 h 1931671"/>
              <a:gd name="connsiteX186" fmla="*/ 9696181 w 12191996"/>
              <a:gd name="connsiteY186" fmla="*/ 155575 h 1931671"/>
              <a:gd name="connsiteX187" fmla="*/ 9742219 w 12191996"/>
              <a:gd name="connsiteY187" fmla="*/ 141287 h 1931671"/>
              <a:gd name="connsiteX188" fmla="*/ 9783495 w 12191996"/>
              <a:gd name="connsiteY188" fmla="*/ 125412 h 1931671"/>
              <a:gd name="connsiteX189" fmla="*/ 9820007 w 12191996"/>
              <a:gd name="connsiteY189" fmla="*/ 106362 h 1931671"/>
              <a:gd name="connsiteX190" fmla="*/ 9896207 w 12191996"/>
              <a:gd name="connsiteY190" fmla="*/ 68262 h 1931671"/>
              <a:gd name="connsiteX191" fmla="*/ 9932719 w 12191996"/>
              <a:gd name="connsiteY191" fmla="*/ 52387 h 1931671"/>
              <a:gd name="connsiteX192" fmla="*/ 9973995 w 12191996"/>
              <a:gd name="connsiteY192" fmla="*/ 36512 h 1931671"/>
              <a:gd name="connsiteX193" fmla="*/ 10020031 w 12191996"/>
              <a:gd name="connsiteY193" fmla="*/ 20637 h 1931671"/>
              <a:gd name="connsiteX194" fmla="*/ 10072419 w 12191996"/>
              <a:gd name="connsiteY194" fmla="*/ 9525 h 1931671"/>
              <a:gd name="connsiteX195" fmla="*/ 10132745 w 12191996"/>
              <a:gd name="connsiteY195" fmla="*/ 3175 h 1931671"/>
              <a:gd name="connsiteX196" fmla="*/ 10201007 w 12191996"/>
              <a:gd name="connsiteY196" fmla="*/ 0 h 1931671"/>
              <a:gd name="connsiteX197" fmla="*/ 10269269 w 12191996"/>
              <a:gd name="connsiteY197" fmla="*/ 3175 h 1931671"/>
              <a:gd name="connsiteX198" fmla="*/ 10329595 w 12191996"/>
              <a:gd name="connsiteY198" fmla="*/ 9525 h 1931671"/>
              <a:gd name="connsiteX199" fmla="*/ 10381981 w 12191996"/>
              <a:gd name="connsiteY199" fmla="*/ 20637 h 1931671"/>
              <a:gd name="connsiteX200" fmla="*/ 10428019 w 12191996"/>
              <a:gd name="connsiteY200" fmla="*/ 36512 h 1931671"/>
              <a:gd name="connsiteX201" fmla="*/ 10469295 w 12191996"/>
              <a:gd name="connsiteY201" fmla="*/ 52387 h 1931671"/>
              <a:gd name="connsiteX202" fmla="*/ 10505807 w 12191996"/>
              <a:gd name="connsiteY202" fmla="*/ 68262 h 1931671"/>
              <a:gd name="connsiteX203" fmla="*/ 10543907 w 12191996"/>
              <a:gd name="connsiteY203" fmla="*/ 87312 h 1931671"/>
              <a:gd name="connsiteX204" fmla="*/ 10582007 w 12191996"/>
              <a:gd name="connsiteY204" fmla="*/ 106362 h 1931671"/>
              <a:gd name="connsiteX205" fmla="*/ 10618519 w 12191996"/>
              <a:gd name="connsiteY205" fmla="*/ 125412 h 1931671"/>
              <a:gd name="connsiteX206" fmla="*/ 10659795 w 12191996"/>
              <a:gd name="connsiteY206" fmla="*/ 141287 h 1931671"/>
              <a:gd name="connsiteX207" fmla="*/ 10705831 w 12191996"/>
              <a:gd name="connsiteY207" fmla="*/ 155575 h 1931671"/>
              <a:gd name="connsiteX208" fmla="*/ 10758219 w 12191996"/>
              <a:gd name="connsiteY208" fmla="*/ 166687 h 1931671"/>
              <a:gd name="connsiteX209" fmla="*/ 10818545 w 12191996"/>
              <a:gd name="connsiteY209" fmla="*/ 174625 h 1931671"/>
              <a:gd name="connsiteX210" fmla="*/ 10886807 w 12191996"/>
              <a:gd name="connsiteY210" fmla="*/ 176212 h 1931671"/>
              <a:gd name="connsiteX211" fmla="*/ 10955069 w 12191996"/>
              <a:gd name="connsiteY211" fmla="*/ 174625 h 1931671"/>
              <a:gd name="connsiteX212" fmla="*/ 11015395 w 12191996"/>
              <a:gd name="connsiteY212" fmla="*/ 166687 h 1931671"/>
              <a:gd name="connsiteX213" fmla="*/ 11067781 w 12191996"/>
              <a:gd name="connsiteY213" fmla="*/ 155575 h 1931671"/>
              <a:gd name="connsiteX214" fmla="*/ 11113819 w 12191996"/>
              <a:gd name="connsiteY214" fmla="*/ 141287 h 1931671"/>
              <a:gd name="connsiteX215" fmla="*/ 11155095 w 12191996"/>
              <a:gd name="connsiteY215" fmla="*/ 125412 h 1931671"/>
              <a:gd name="connsiteX216" fmla="*/ 11191607 w 12191996"/>
              <a:gd name="connsiteY216" fmla="*/ 106362 h 1931671"/>
              <a:gd name="connsiteX217" fmla="*/ 11229707 w 12191996"/>
              <a:gd name="connsiteY217" fmla="*/ 87312 h 1931671"/>
              <a:gd name="connsiteX218" fmla="*/ 11267807 w 12191996"/>
              <a:gd name="connsiteY218" fmla="*/ 68262 h 1931671"/>
              <a:gd name="connsiteX219" fmla="*/ 11304319 w 12191996"/>
              <a:gd name="connsiteY219" fmla="*/ 52387 h 1931671"/>
              <a:gd name="connsiteX220" fmla="*/ 11345595 w 12191996"/>
              <a:gd name="connsiteY220" fmla="*/ 36512 h 1931671"/>
              <a:gd name="connsiteX221" fmla="*/ 11391631 w 12191996"/>
              <a:gd name="connsiteY221" fmla="*/ 20637 h 1931671"/>
              <a:gd name="connsiteX222" fmla="*/ 11444019 w 12191996"/>
              <a:gd name="connsiteY222" fmla="*/ 9525 h 1931671"/>
              <a:gd name="connsiteX223" fmla="*/ 11504345 w 12191996"/>
              <a:gd name="connsiteY223" fmla="*/ 3175 h 1931671"/>
              <a:gd name="connsiteX224" fmla="*/ 11572607 w 12191996"/>
              <a:gd name="connsiteY224" fmla="*/ 0 h 1931671"/>
              <a:gd name="connsiteX225" fmla="*/ 11640869 w 12191996"/>
              <a:gd name="connsiteY225" fmla="*/ 3175 h 1931671"/>
              <a:gd name="connsiteX226" fmla="*/ 11701195 w 12191996"/>
              <a:gd name="connsiteY226" fmla="*/ 9525 h 1931671"/>
              <a:gd name="connsiteX227" fmla="*/ 11753581 w 12191996"/>
              <a:gd name="connsiteY227" fmla="*/ 20637 h 1931671"/>
              <a:gd name="connsiteX228" fmla="*/ 11799619 w 12191996"/>
              <a:gd name="connsiteY228" fmla="*/ 36512 h 1931671"/>
              <a:gd name="connsiteX229" fmla="*/ 11840895 w 12191996"/>
              <a:gd name="connsiteY229" fmla="*/ 52387 h 1931671"/>
              <a:gd name="connsiteX230" fmla="*/ 11877407 w 12191996"/>
              <a:gd name="connsiteY230" fmla="*/ 68262 h 1931671"/>
              <a:gd name="connsiteX231" fmla="*/ 11915507 w 12191996"/>
              <a:gd name="connsiteY231" fmla="*/ 87312 h 1931671"/>
              <a:gd name="connsiteX232" fmla="*/ 11953607 w 12191996"/>
              <a:gd name="connsiteY232" fmla="*/ 106362 h 1931671"/>
              <a:gd name="connsiteX233" fmla="*/ 11990119 w 12191996"/>
              <a:gd name="connsiteY233" fmla="*/ 125412 h 1931671"/>
              <a:gd name="connsiteX234" fmla="*/ 12031395 w 12191996"/>
              <a:gd name="connsiteY234" fmla="*/ 141287 h 1931671"/>
              <a:gd name="connsiteX235" fmla="*/ 12077431 w 12191996"/>
              <a:gd name="connsiteY235" fmla="*/ 155575 h 1931671"/>
              <a:gd name="connsiteX236" fmla="*/ 12129819 w 12191996"/>
              <a:gd name="connsiteY236" fmla="*/ 166688 h 1931671"/>
              <a:gd name="connsiteX237" fmla="*/ 12190145 w 12191996"/>
              <a:gd name="connsiteY237" fmla="*/ 174625 h 1931671"/>
              <a:gd name="connsiteX238" fmla="*/ 12191996 w 12191996"/>
              <a:gd name="connsiteY238" fmla="*/ 174668 h 1931671"/>
              <a:gd name="connsiteX239" fmla="*/ 12191996 w 12191996"/>
              <a:gd name="connsiteY239" fmla="*/ 1931671 h 1931671"/>
              <a:gd name="connsiteX240" fmla="*/ 0 w 12191996"/>
              <a:gd name="connsiteY240" fmla="*/ 1931671 h 1931671"/>
              <a:gd name="connsiteX241" fmla="*/ 0 w 12191996"/>
              <a:gd name="connsiteY241" fmla="*/ 174668 h 1931671"/>
              <a:gd name="connsiteX242" fmla="*/ 1851 w 12191996"/>
              <a:gd name="connsiteY242" fmla="*/ 174625 h 1931671"/>
              <a:gd name="connsiteX243" fmla="*/ 62176 w 12191996"/>
              <a:gd name="connsiteY243" fmla="*/ 166687 h 1931671"/>
              <a:gd name="connsiteX244" fmla="*/ 114563 w 12191996"/>
              <a:gd name="connsiteY244" fmla="*/ 155575 h 1931671"/>
              <a:gd name="connsiteX245" fmla="*/ 160601 w 12191996"/>
              <a:gd name="connsiteY245" fmla="*/ 141287 h 1931671"/>
              <a:gd name="connsiteX246" fmla="*/ 201876 w 12191996"/>
              <a:gd name="connsiteY246" fmla="*/ 125412 h 1931671"/>
              <a:gd name="connsiteX247" fmla="*/ 238388 w 12191996"/>
              <a:gd name="connsiteY247" fmla="*/ 106362 h 1931671"/>
              <a:gd name="connsiteX248" fmla="*/ 276488 w 12191996"/>
              <a:gd name="connsiteY248" fmla="*/ 87312 h 1931671"/>
              <a:gd name="connsiteX249" fmla="*/ 314588 w 12191996"/>
              <a:gd name="connsiteY249" fmla="*/ 68262 h 1931671"/>
              <a:gd name="connsiteX250" fmla="*/ 351101 w 12191996"/>
              <a:gd name="connsiteY250" fmla="*/ 52387 h 1931671"/>
              <a:gd name="connsiteX251" fmla="*/ 392376 w 12191996"/>
              <a:gd name="connsiteY251" fmla="*/ 36512 h 1931671"/>
              <a:gd name="connsiteX252" fmla="*/ 438413 w 12191996"/>
              <a:gd name="connsiteY252" fmla="*/ 20637 h 1931671"/>
              <a:gd name="connsiteX253" fmla="*/ 490801 w 12191996"/>
              <a:gd name="connsiteY253" fmla="*/ 9525 h 1931671"/>
              <a:gd name="connsiteX254" fmla="*/ 551126 w 12191996"/>
              <a:gd name="connsiteY254" fmla="*/ 3175 h 1931671"/>
              <a:gd name="connsiteX255" fmla="*/ 619388 w 12191996"/>
              <a:gd name="connsiteY255" fmla="*/ 0 h 1931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</a:cxnLst>
            <a:rect l="l" t="t" r="r" b="b"/>
            <a:pathLst>
              <a:path w="12191996" h="1931671">
                <a:moveTo>
                  <a:pt x="619388" y="0"/>
                </a:moveTo>
                <a:lnTo>
                  <a:pt x="687651" y="3175"/>
                </a:lnTo>
                <a:lnTo>
                  <a:pt x="747976" y="9525"/>
                </a:lnTo>
                <a:lnTo>
                  <a:pt x="800363" y="20637"/>
                </a:lnTo>
                <a:lnTo>
                  <a:pt x="846401" y="36512"/>
                </a:lnTo>
                <a:lnTo>
                  <a:pt x="887676" y="52387"/>
                </a:lnTo>
                <a:lnTo>
                  <a:pt x="924188" y="68262"/>
                </a:lnTo>
                <a:lnTo>
                  <a:pt x="962288" y="87312"/>
                </a:lnTo>
                <a:lnTo>
                  <a:pt x="1000388" y="106362"/>
                </a:lnTo>
                <a:lnTo>
                  <a:pt x="1036901" y="125412"/>
                </a:lnTo>
                <a:lnTo>
                  <a:pt x="1078176" y="141287"/>
                </a:lnTo>
                <a:lnTo>
                  <a:pt x="1124213" y="155575"/>
                </a:lnTo>
                <a:lnTo>
                  <a:pt x="1176601" y="166687"/>
                </a:lnTo>
                <a:lnTo>
                  <a:pt x="1236926" y="174625"/>
                </a:lnTo>
                <a:lnTo>
                  <a:pt x="1305188" y="176212"/>
                </a:lnTo>
                <a:lnTo>
                  <a:pt x="1373451" y="174625"/>
                </a:lnTo>
                <a:lnTo>
                  <a:pt x="1433776" y="166687"/>
                </a:lnTo>
                <a:lnTo>
                  <a:pt x="1486163" y="155575"/>
                </a:lnTo>
                <a:lnTo>
                  <a:pt x="1532201" y="141287"/>
                </a:lnTo>
                <a:lnTo>
                  <a:pt x="1573476" y="125412"/>
                </a:lnTo>
                <a:lnTo>
                  <a:pt x="1609988" y="106362"/>
                </a:lnTo>
                <a:lnTo>
                  <a:pt x="1648088" y="87312"/>
                </a:lnTo>
                <a:lnTo>
                  <a:pt x="1686188" y="68262"/>
                </a:lnTo>
                <a:lnTo>
                  <a:pt x="1722701" y="52387"/>
                </a:lnTo>
                <a:lnTo>
                  <a:pt x="1763976" y="36512"/>
                </a:lnTo>
                <a:lnTo>
                  <a:pt x="1810013" y="20637"/>
                </a:lnTo>
                <a:lnTo>
                  <a:pt x="1862401" y="9525"/>
                </a:lnTo>
                <a:lnTo>
                  <a:pt x="1922726" y="3175"/>
                </a:lnTo>
                <a:lnTo>
                  <a:pt x="1990988" y="0"/>
                </a:lnTo>
                <a:lnTo>
                  <a:pt x="2059251" y="3175"/>
                </a:lnTo>
                <a:lnTo>
                  <a:pt x="2119576" y="9525"/>
                </a:lnTo>
                <a:lnTo>
                  <a:pt x="2171963" y="20637"/>
                </a:lnTo>
                <a:lnTo>
                  <a:pt x="2218001" y="36512"/>
                </a:lnTo>
                <a:lnTo>
                  <a:pt x="2259276" y="52387"/>
                </a:lnTo>
                <a:lnTo>
                  <a:pt x="2295788" y="68262"/>
                </a:lnTo>
                <a:lnTo>
                  <a:pt x="2333888" y="87312"/>
                </a:lnTo>
                <a:lnTo>
                  <a:pt x="2371988" y="106362"/>
                </a:lnTo>
                <a:lnTo>
                  <a:pt x="2408501" y="125412"/>
                </a:lnTo>
                <a:lnTo>
                  <a:pt x="2449776" y="141287"/>
                </a:lnTo>
                <a:lnTo>
                  <a:pt x="2495813" y="155575"/>
                </a:lnTo>
                <a:lnTo>
                  <a:pt x="2548201" y="166687"/>
                </a:lnTo>
                <a:lnTo>
                  <a:pt x="2608526" y="174625"/>
                </a:lnTo>
                <a:lnTo>
                  <a:pt x="2676788" y="176212"/>
                </a:lnTo>
                <a:lnTo>
                  <a:pt x="2745051" y="174625"/>
                </a:lnTo>
                <a:lnTo>
                  <a:pt x="2805376" y="166687"/>
                </a:lnTo>
                <a:lnTo>
                  <a:pt x="2857763" y="155575"/>
                </a:lnTo>
                <a:lnTo>
                  <a:pt x="2903801" y="141287"/>
                </a:lnTo>
                <a:lnTo>
                  <a:pt x="2945076" y="125412"/>
                </a:lnTo>
                <a:lnTo>
                  <a:pt x="2981588" y="106362"/>
                </a:lnTo>
                <a:lnTo>
                  <a:pt x="3019688" y="87312"/>
                </a:lnTo>
                <a:lnTo>
                  <a:pt x="3057788" y="68262"/>
                </a:lnTo>
                <a:lnTo>
                  <a:pt x="3094301" y="52387"/>
                </a:lnTo>
                <a:lnTo>
                  <a:pt x="3135576" y="36512"/>
                </a:lnTo>
                <a:lnTo>
                  <a:pt x="3181613" y="20637"/>
                </a:lnTo>
                <a:lnTo>
                  <a:pt x="3234001" y="9525"/>
                </a:lnTo>
                <a:lnTo>
                  <a:pt x="3294326" y="3175"/>
                </a:lnTo>
                <a:lnTo>
                  <a:pt x="3361001" y="0"/>
                </a:lnTo>
                <a:lnTo>
                  <a:pt x="3430851" y="3175"/>
                </a:lnTo>
                <a:lnTo>
                  <a:pt x="3491176" y="9525"/>
                </a:lnTo>
                <a:lnTo>
                  <a:pt x="3543563" y="20637"/>
                </a:lnTo>
                <a:lnTo>
                  <a:pt x="3589601" y="36512"/>
                </a:lnTo>
                <a:lnTo>
                  <a:pt x="3630876" y="52387"/>
                </a:lnTo>
                <a:lnTo>
                  <a:pt x="3667388" y="68262"/>
                </a:lnTo>
                <a:lnTo>
                  <a:pt x="3705488" y="87312"/>
                </a:lnTo>
                <a:lnTo>
                  <a:pt x="3743588" y="106362"/>
                </a:lnTo>
                <a:lnTo>
                  <a:pt x="3780101" y="125412"/>
                </a:lnTo>
                <a:lnTo>
                  <a:pt x="3821376" y="141287"/>
                </a:lnTo>
                <a:lnTo>
                  <a:pt x="3867413" y="155575"/>
                </a:lnTo>
                <a:lnTo>
                  <a:pt x="3919801" y="166687"/>
                </a:lnTo>
                <a:lnTo>
                  <a:pt x="3980126" y="174625"/>
                </a:lnTo>
                <a:lnTo>
                  <a:pt x="4048388" y="176212"/>
                </a:lnTo>
                <a:lnTo>
                  <a:pt x="4116651" y="174625"/>
                </a:lnTo>
                <a:lnTo>
                  <a:pt x="4176976" y="166687"/>
                </a:lnTo>
                <a:lnTo>
                  <a:pt x="4229363" y="155575"/>
                </a:lnTo>
                <a:lnTo>
                  <a:pt x="4275401" y="141287"/>
                </a:lnTo>
                <a:lnTo>
                  <a:pt x="4316676" y="125412"/>
                </a:lnTo>
                <a:lnTo>
                  <a:pt x="4353188" y="106362"/>
                </a:lnTo>
                <a:lnTo>
                  <a:pt x="4429388" y="68262"/>
                </a:lnTo>
                <a:lnTo>
                  <a:pt x="4465901" y="52387"/>
                </a:lnTo>
                <a:lnTo>
                  <a:pt x="4507176" y="36512"/>
                </a:lnTo>
                <a:lnTo>
                  <a:pt x="4553214" y="20637"/>
                </a:lnTo>
                <a:lnTo>
                  <a:pt x="4605601" y="9525"/>
                </a:lnTo>
                <a:lnTo>
                  <a:pt x="4665927" y="3175"/>
                </a:lnTo>
                <a:lnTo>
                  <a:pt x="4734188" y="0"/>
                </a:lnTo>
                <a:lnTo>
                  <a:pt x="4802452" y="3175"/>
                </a:lnTo>
                <a:lnTo>
                  <a:pt x="4862776" y="9525"/>
                </a:lnTo>
                <a:lnTo>
                  <a:pt x="4915164" y="20637"/>
                </a:lnTo>
                <a:lnTo>
                  <a:pt x="4961200" y="36512"/>
                </a:lnTo>
                <a:lnTo>
                  <a:pt x="5002476" y="52387"/>
                </a:lnTo>
                <a:lnTo>
                  <a:pt x="5038988" y="68262"/>
                </a:lnTo>
                <a:lnTo>
                  <a:pt x="5077089" y="87312"/>
                </a:lnTo>
                <a:lnTo>
                  <a:pt x="5115188" y="106362"/>
                </a:lnTo>
                <a:lnTo>
                  <a:pt x="5151700" y="125412"/>
                </a:lnTo>
                <a:lnTo>
                  <a:pt x="5192976" y="141287"/>
                </a:lnTo>
                <a:lnTo>
                  <a:pt x="5239013" y="155575"/>
                </a:lnTo>
                <a:lnTo>
                  <a:pt x="5291400" y="166687"/>
                </a:lnTo>
                <a:lnTo>
                  <a:pt x="5351726" y="174625"/>
                </a:lnTo>
                <a:lnTo>
                  <a:pt x="5410198" y="175985"/>
                </a:lnTo>
                <a:lnTo>
                  <a:pt x="5468670" y="174625"/>
                </a:lnTo>
                <a:lnTo>
                  <a:pt x="5528995" y="166687"/>
                </a:lnTo>
                <a:lnTo>
                  <a:pt x="5581382" y="155575"/>
                </a:lnTo>
                <a:lnTo>
                  <a:pt x="5627420" y="141287"/>
                </a:lnTo>
                <a:lnTo>
                  <a:pt x="5668695" y="125412"/>
                </a:lnTo>
                <a:lnTo>
                  <a:pt x="5705208" y="106362"/>
                </a:lnTo>
                <a:lnTo>
                  <a:pt x="5743307" y="87312"/>
                </a:lnTo>
                <a:lnTo>
                  <a:pt x="5781407" y="68262"/>
                </a:lnTo>
                <a:lnTo>
                  <a:pt x="5817920" y="52387"/>
                </a:lnTo>
                <a:lnTo>
                  <a:pt x="5859195" y="36512"/>
                </a:lnTo>
                <a:lnTo>
                  <a:pt x="5905233" y="20637"/>
                </a:lnTo>
                <a:lnTo>
                  <a:pt x="5957620" y="9525"/>
                </a:lnTo>
                <a:lnTo>
                  <a:pt x="6017946" y="3175"/>
                </a:lnTo>
                <a:lnTo>
                  <a:pt x="6086208" y="0"/>
                </a:lnTo>
                <a:lnTo>
                  <a:pt x="6095998" y="455"/>
                </a:lnTo>
                <a:lnTo>
                  <a:pt x="6105788" y="0"/>
                </a:lnTo>
                <a:lnTo>
                  <a:pt x="6174051" y="3175"/>
                </a:lnTo>
                <a:lnTo>
                  <a:pt x="6234376" y="9525"/>
                </a:lnTo>
                <a:lnTo>
                  <a:pt x="6286763" y="20637"/>
                </a:lnTo>
                <a:lnTo>
                  <a:pt x="6332801" y="36512"/>
                </a:lnTo>
                <a:lnTo>
                  <a:pt x="6374076" y="52387"/>
                </a:lnTo>
                <a:lnTo>
                  <a:pt x="6410588" y="68262"/>
                </a:lnTo>
                <a:lnTo>
                  <a:pt x="6448688" y="87312"/>
                </a:lnTo>
                <a:lnTo>
                  <a:pt x="6486788" y="106362"/>
                </a:lnTo>
                <a:lnTo>
                  <a:pt x="6523301" y="125412"/>
                </a:lnTo>
                <a:lnTo>
                  <a:pt x="6564576" y="141287"/>
                </a:lnTo>
                <a:lnTo>
                  <a:pt x="6610613" y="155575"/>
                </a:lnTo>
                <a:lnTo>
                  <a:pt x="6663001" y="166687"/>
                </a:lnTo>
                <a:lnTo>
                  <a:pt x="6723326" y="174625"/>
                </a:lnTo>
                <a:lnTo>
                  <a:pt x="6781798" y="175985"/>
                </a:lnTo>
                <a:lnTo>
                  <a:pt x="6840270" y="174625"/>
                </a:lnTo>
                <a:lnTo>
                  <a:pt x="6900595" y="166687"/>
                </a:lnTo>
                <a:lnTo>
                  <a:pt x="6952982" y="155575"/>
                </a:lnTo>
                <a:lnTo>
                  <a:pt x="6999020" y="141287"/>
                </a:lnTo>
                <a:lnTo>
                  <a:pt x="7040295" y="125412"/>
                </a:lnTo>
                <a:lnTo>
                  <a:pt x="7076807" y="106362"/>
                </a:lnTo>
                <a:lnTo>
                  <a:pt x="7114907" y="87312"/>
                </a:lnTo>
                <a:lnTo>
                  <a:pt x="7153007" y="68262"/>
                </a:lnTo>
                <a:lnTo>
                  <a:pt x="7189520" y="52387"/>
                </a:lnTo>
                <a:lnTo>
                  <a:pt x="7230795" y="36512"/>
                </a:lnTo>
                <a:lnTo>
                  <a:pt x="7276832" y="20637"/>
                </a:lnTo>
                <a:lnTo>
                  <a:pt x="7329220" y="9525"/>
                </a:lnTo>
                <a:lnTo>
                  <a:pt x="7389545" y="3175"/>
                </a:lnTo>
                <a:lnTo>
                  <a:pt x="7457807" y="0"/>
                </a:lnTo>
                <a:lnTo>
                  <a:pt x="7526070" y="3175"/>
                </a:lnTo>
                <a:lnTo>
                  <a:pt x="7586395" y="9525"/>
                </a:lnTo>
                <a:lnTo>
                  <a:pt x="7638782" y="20637"/>
                </a:lnTo>
                <a:lnTo>
                  <a:pt x="7684820" y="36512"/>
                </a:lnTo>
                <a:lnTo>
                  <a:pt x="7726095" y="52387"/>
                </a:lnTo>
                <a:lnTo>
                  <a:pt x="7762607" y="68262"/>
                </a:lnTo>
                <a:lnTo>
                  <a:pt x="7800707" y="87312"/>
                </a:lnTo>
                <a:lnTo>
                  <a:pt x="7838807" y="106362"/>
                </a:lnTo>
                <a:lnTo>
                  <a:pt x="7875320" y="125412"/>
                </a:lnTo>
                <a:lnTo>
                  <a:pt x="7916595" y="141287"/>
                </a:lnTo>
                <a:lnTo>
                  <a:pt x="7962632" y="155575"/>
                </a:lnTo>
                <a:lnTo>
                  <a:pt x="8015020" y="166687"/>
                </a:lnTo>
                <a:lnTo>
                  <a:pt x="8075345" y="174625"/>
                </a:lnTo>
                <a:lnTo>
                  <a:pt x="8143607" y="176212"/>
                </a:lnTo>
                <a:lnTo>
                  <a:pt x="8211870" y="174625"/>
                </a:lnTo>
                <a:lnTo>
                  <a:pt x="8272195" y="166687"/>
                </a:lnTo>
                <a:lnTo>
                  <a:pt x="8324582" y="155575"/>
                </a:lnTo>
                <a:lnTo>
                  <a:pt x="8370620" y="141287"/>
                </a:lnTo>
                <a:lnTo>
                  <a:pt x="8411895" y="125412"/>
                </a:lnTo>
                <a:lnTo>
                  <a:pt x="8448407" y="106362"/>
                </a:lnTo>
                <a:lnTo>
                  <a:pt x="8486507" y="87312"/>
                </a:lnTo>
                <a:lnTo>
                  <a:pt x="8524607" y="68262"/>
                </a:lnTo>
                <a:lnTo>
                  <a:pt x="8561119" y="52387"/>
                </a:lnTo>
                <a:lnTo>
                  <a:pt x="8602395" y="36512"/>
                </a:lnTo>
                <a:lnTo>
                  <a:pt x="8648431" y="20637"/>
                </a:lnTo>
                <a:lnTo>
                  <a:pt x="8700819" y="9525"/>
                </a:lnTo>
                <a:lnTo>
                  <a:pt x="8761145" y="3175"/>
                </a:lnTo>
                <a:lnTo>
                  <a:pt x="8827819" y="0"/>
                </a:lnTo>
                <a:lnTo>
                  <a:pt x="8897669" y="3175"/>
                </a:lnTo>
                <a:lnTo>
                  <a:pt x="8957995" y="9525"/>
                </a:lnTo>
                <a:lnTo>
                  <a:pt x="9010381" y="20637"/>
                </a:lnTo>
                <a:lnTo>
                  <a:pt x="9056419" y="36512"/>
                </a:lnTo>
                <a:lnTo>
                  <a:pt x="9097695" y="52387"/>
                </a:lnTo>
                <a:lnTo>
                  <a:pt x="9134207" y="68262"/>
                </a:lnTo>
                <a:lnTo>
                  <a:pt x="9172307" y="87312"/>
                </a:lnTo>
                <a:lnTo>
                  <a:pt x="9210407" y="106362"/>
                </a:lnTo>
                <a:lnTo>
                  <a:pt x="9246919" y="125412"/>
                </a:lnTo>
                <a:lnTo>
                  <a:pt x="9288195" y="141287"/>
                </a:lnTo>
                <a:lnTo>
                  <a:pt x="9334231" y="155575"/>
                </a:lnTo>
                <a:lnTo>
                  <a:pt x="9386619" y="166687"/>
                </a:lnTo>
                <a:lnTo>
                  <a:pt x="9446945" y="174625"/>
                </a:lnTo>
                <a:lnTo>
                  <a:pt x="9515207" y="176212"/>
                </a:lnTo>
                <a:lnTo>
                  <a:pt x="9583469" y="174625"/>
                </a:lnTo>
                <a:lnTo>
                  <a:pt x="9643795" y="166687"/>
                </a:lnTo>
                <a:lnTo>
                  <a:pt x="9696181" y="155575"/>
                </a:lnTo>
                <a:lnTo>
                  <a:pt x="9742219" y="141287"/>
                </a:lnTo>
                <a:lnTo>
                  <a:pt x="9783495" y="125412"/>
                </a:lnTo>
                <a:lnTo>
                  <a:pt x="9820007" y="106362"/>
                </a:lnTo>
                <a:lnTo>
                  <a:pt x="9896207" y="68262"/>
                </a:lnTo>
                <a:lnTo>
                  <a:pt x="9932719" y="52387"/>
                </a:lnTo>
                <a:lnTo>
                  <a:pt x="9973995" y="36512"/>
                </a:lnTo>
                <a:lnTo>
                  <a:pt x="10020031" y="20637"/>
                </a:lnTo>
                <a:lnTo>
                  <a:pt x="10072419" y="9525"/>
                </a:lnTo>
                <a:lnTo>
                  <a:pt x="10132745" y="3175"/>
                </a:lnTo>
                <a:lnTo>
                  <a:pt x="10201007" y="0"/>
                </a:lnTo>
                <a:lnTo>
                  <a:pt x="10269269" y="3175"/>
                </a:lnTo>
                <a:lnTo>
                  <a:pt x="10329595" y="9525"/>
                </a:lnTo>
                <a:lnTo>
                  <a:pt x="10381981" y="20637"/>
                </a:lnTo>
                <a:lnTo>
                  <a:pt x="10428019" y="36512"/>
                </a:lnTo>
                <a:lnTo>
                  <a:pt x="10469295" y="52387"/>
                </a:lnTo>
                <a:lnTo>
                  <a:pt x="10505807" y="68262"/>
                </a:lnTo>
                <a:lnTo>
                  <a:pt x="10543907" y="87312"/>
                </a:lnTo>
                <a:lnTo>
                  <a:pt x="10582007" y="106362"/>
                </a:lnTo>
                <a:lnTo>
                  <a:pt x="10618519" y="125412"/>
                </a:lnTo>
                <a:lnTo>
                  <a:pt x="10659795" y="141287"/>
                </a:lnTo>
                <a:lnTo>
                  <a:pt x="10705831" y="155575"/>
                </a:lnTo>
                <a:lnTo>
                  <a:pt x="10758219" y="166687"/>
                </a:lnTo>
                <a:lnTo>
                  <a:pt x="10818545" y="174625"/>
                </a:lnTo>
                <a:lnTo>
                  <a:pt x="10886807" y="176212"/>
                </a:lnTo>
                <a:lnTo>
                  <a:pt x="10955069" y="174625"/>
                </a:lnTo>
                <a:lnTo>
                  <a:pt x="11015395" y="166687"/>
                </a:lnTo>
                <a:lnTo>
                  <a:pt x="11067781" y="155575"/>
                </a:lnTo>
                <a:lnTo>
                  <a:pt x="11113819" y="141287"/>
                </a:lnTo>
                <a:lnTo>
                  <a:pt x="11155095" y="125412"/>
                </a:lnTo>
                <a:lnTo>
                  <a:pt x="11191607" y="106362"/>
                </a:lnTo>
                <a:lnTo>
                  <a:pt x="11229707" y="87312"/>
                </a:lnTo>
                <a:lnTo>
                  <a:pt x="11267807" y="68262"/>
                </a:lnTo>
                <a:lnTo>
                  <a:pt x="11304319" y="52387"/>
                </a:lnTo>
                <a:lnTo>
                  <a:pt x="11345595" y="36512"/>
                </a:lnTo>
                <a:lnTo>
                  <a:pt x="11391631" y="20637"/>
                </a:lnTo>
                <a:lnTo>
                  <a:pt x="11444019" y="9525"/>
                </a:lnTo>
                <a:lnTo>
                  <a:pt x="11504345" y="3175"/>
                </a:lnTo>
                <a:lnTo>
                  <a:pt x="11572607" y="0"/>
                </a:lnTo>
                <a:lnTo>
                  <a:pt x="11640869" y="3175"/>
                </a:lnTo>
                <a:lnTo>
                  <a:pt x="11701195" y="9525"/>
                </a:lnTo>
                <a:lnTo>
                  <a:pt x="11753581" y="20637"/>
                </a:lnTo>
                <a:lnTo>
                  <a:pt x="11799619" y="36512"/>
                </a:lnTo>
                <a:lnTo>
                  <a:pt x="11840895" y="52387"/>
                </a:lnTo>
                <a:lnTo>
                  <a:pt x="11877407" y="68262"/>
                </a:lnTo>
                <a:lnTo>
                  <a:pt x="11915507" y="87312"/>
                </a:lnTo>
                <a:lnTo>
                  <a:pt x="11953607" y="106362"/>
                </a:lnTo>
                <a:lnTo>
                  <a:pt x="11990119" y="125412"/>
                </a:lnTo>
                <a:lnTo>
                  <a:pt x="12031395" y="141287"/>
                </a:lnTo>
                <a:lnTo>
                  <a:pt x="12077431" y="155575"/>
                </a:lnTo>
                <a:lnTo>
                  <a:pt x="12129819" y="166688"/>
                </a:lnTo>
                <a:lnTo>
                  <a:pt x="12190145" y="174625"/>
                </a:lnTo>
                <a:lnTo>
                  <a:pt x="12191996" y="174668"/>
                </a:lnTo>
                <a:lnTo>
                  <a:pt x="12191996" y="1931671"/>
                </a:lnTo>
                <a:lnTo>
                  <a:pt x="0" y="1931671"/>
                </a:lnTo>
                <a:lnTo>
                  <a:pt x="0" y="174668"/>
                </a:lnTo>
                <a:lnTo>
                  <a:pt x="1851" y="174625"/>
                </a:lnTo>
                <a:lnTo>
                  <a:pt x="62176" y="166687"/>
                </a:lnTo>
                <a:lnTo>
                  <a:pt x="114563" y="155575"/>
                </a:lnTo>
                <a:lnTo>
                  <a:pt x="160601" y="141287"/>
                </a:lnTo>
                <a:lnTo>
                  <a:pt x="201876" y="125412"/>
                </a:lnTo>
                <a:lnTo>
                  <a:pt x="238388" y="106362"/>
                </a:lnTo>
                <a:lnTo>
                  <a:pt x="276488" y="87312"/>
                </a:lnTo>
                <a:lnTo>
                  <a:pt x="314588" y="68262"/>
                </a:lnTo>
                <a:lnTo>
                  <a:pt x="351101" y="52387"/>
                </a:lnTo>
                <a:lnTo>
                  <a:pt x="392376" y="36512"/>
                </a:lnTo>
                <a:lnTo>
                  <a:pt x="438413" y="20637"/>
                </a:lnTo>
                <a:lnTo>
                  <a:pt x="490801" y="9525"/>
                </a:lnTo>
                <a:lnTo>
                  <a:pt x="551126" y="3175"/>
                </a:lnTo>
                <a:lnTo>
                  <a:pt x="619388" y="0"/>
                </a:lnTo>
                <a:close/>
              </a:path>
            </a:pathLst>
          </a:custGeom>
          <a:solidFill>
            <a:schemeClr val="accent1">
              <a:lumMod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 useBgFill="1">
        <p:nvSpPr>
          <p:cNvPr id="20" name="Freeform: Shape 19">
            <a:extLst>
              <a:ext uri="{FF2B5EF4-FFF2-40B4-BE49-F238E27FC236}">
                <a16:creationId xmlns:a16="http://schemas.microsoft.com/office/drawing/2014/main" id="{C9957036-C837-4C4C-BBF0-4A0EC52AE1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9143997" cy="5102540"/>
          </a:xfrm>
          <a:custGeom>
            <a:avLst/>
            <a:gdLst>
              <a:gd name="connsiteX0" fmla="*/ 0 w 12191996"/>
              <a:gd name="connsiteY0" fmla="*/ 0 h 5102540"/>
              <a:gd name="connsiteX1" fmla="*/ 12191996 w 12191996"/>
              <a:gd name="connsiteY1" fmla="*/ 0 h 5102540"/>
              <a:gd name="connsiteX2" fmla="*/ 12191996 w 12191996"/>
              <a:gd name="connsiteY2" fmla="*/ 5100996 h 5102540"/>
              <a:gd name="connsiteX3" fmla="*/ 12190145 w 12191996"/>
              <a:gd name="connsiteY3" fmla="*/ 5100953 h 5102540"/>
              <a:gd name="connsiteX4" fmla="*/ 12129819 w 12191996"/>
              <a:gd name="connsiteY4" fmla="*/ 5093016 h 5102540"/>
              <a:gd name="connsiteX5" fmla="*/ 12077431 w 12191996"/>
              <a:gd name="connsiteY5" fmla="*/ 5081903 h 5102540"/>
              <a:gd name="connsiteX6" fmla="*/ 12031395 w 12191996"/>
              <a:gd name="connsiteY6" fmla="*/ 5067615 h 5102540"/>
              <a:gd name="connsiteX7" fmla="*/ 11990119 w 12191996"/>
              <a:gd name="connsiteY7" fmla="*/ 5051740 h 5102540"/>
              <a:gd name="connsiteX8" fmla="*/ 11953607 w 12191996"/>
              <a:gd name="connsiteY8" fmla="*/ 5032690 h 5102540"/>
              <a:gd name="connsiteX9" fmla="*/ 11915507 w 12191996"/>
              <a:gd name="connsiteY9" fmla="*/ 5013640 h 5102540"/>
              <a:gd name="connsiteX10" fmla="*/ 11877407 w 12191996"/>
              <a:gd name="connsiteY10" fmla="*/ 4994590 h 5102540"/>
              <a:gd name="connsiteX11" fmla="*/ 11840895 w 12191996"/>
              <a:gd name="connsiteY11" fmla="*/ 4978715 h 5102540"/>
              <a:gd name="connsiteX12" fmla="*/ 11799619 w 12191996"/>
              <a:gd name="connsiteY12" fmla="*/ 4962840 h 5102540"/>
              <a:gd name="connsiteX13" fmla="*/ 11753581 w 12191996"/>
              <a:gd name="connsiteY13" fmla="*/ 4946965 h 5102540"/>
              <a:gd name="connsiteX14" fmla="*/ 11701195 w 12191996"/>
              <a:gd name="connsiteY14" fmla="*/ 4935853 h 5102540"/>
              <a:gd name="connsiteX15" fmla="*/ 11640869 w 12191996"/>
              <a:gd name="connsiteY15" fmla="*/ 4929503 h 5102540"/>
              <a:gd name="connsiteX16" fmla="*/ 11572607 w 12191996"/>
              <a:gd name="connsiteY16" fmla="*/ 4926328 h 5102540"/>
              <a:gd name="connsiteX17" fmla="*/ 11504345 w 12191996"/>
              <a:gd name="connsiteY17" fmla="*/ 4929503 h 5102540"/>
              <a:gd name="connsiteX18" fmla="*/ 11444019 w 12191996"/>
              <a:gd name="connsiteY18" fmla="*/ 4935853 h 5102540"/>
              <a:gd name="connsiteX19" fmla="*/ 11391631 w 12191996"/>
              <a:gd name="connsiteY19" fmla="*/ 4946965 h 5102540"/>
              <a:gd name="connsiteX20" fmla="*/ 11345595 w 12191996"/>
              <a:gd name="connsiteY20" fmla="*/ 4962840 h 5102540"/>
              <a:gd name="connsiteX21" fmla="*/ 11304319 w 12191996"/>
              <a:gd name="connsiteY21" fmla="*/ 4978715 h 5102540"/>
              <a:gd name="connsiteX22" fmla="*/ 11267807 w 12191996"/>
              <a:gd name="connsiteY22" fmla="*/ 4994590 h 5102540"/>
              <a:gd name="connsiteX23" fmla="*/ 11229707 w 12191996"/>
              <a:gd name="connsiteY23" fmla="*/ 5013640 h 5102540"/>
              <a:gd name="connsiteX24" fmla="*/ 11191607 w 12191996"/>
              <a:gd name="connsiteY24" fmla="*/ 5032690 h 5102540"/>
              <a:gd name="connsiteX25" fmla="*/ 11155095 w 12191996"/>
              <a:gd name="connsiteY25" fmla="*/ 5051740 h 5102540"/>
              <a:gd name="connsiteX26" fmla="*/ 11113819 w 12191996"/>
              <a:gd name="connsiteY26" fmla="*/ 5067615 h 5102540"/>
              <a:gd name="connsiteX27" fmla="*/ 11067781 w 12191996"/>
              <a:gd name="connsiteY27" fmla="*/ 5081903 h 5102540"/>
              <a:gd name="connsiteX28" fmla="*/ 11015395 w 12191996"/>
              <a:gd name="connsiteY28" fmla="*/ 5093015 h 5102540"/>
              <a:gd name="connsiteX29" fmla="*/ 10955069 w 12191996"/>
              <a:gd name="connsiteY29" fmla="*/ 5100953 h 5102540"/>
              <a:gd name="connsiteX30" fmla="*/ 10886807 w 12191996"/>
              <a:gd name="connsiteY30" fmla="*/ 5102540 h 5102540"/>
              <a:gd name="connsiteX31" fmla="*/ 10818545 w 12191996"/>
              <a:gd name="connsiteY31" fmla="*/ 5100953 h 5102540"/>
              <a:gd name="connsiteX32" fmla="*/ 10758219 w 12191996"/>
              <a:gd name="connsiteY32" fmla="*/ 5093015 h 5102540"/>
              <a:gd name="connsiteX33" fmla="*/ 10705831 w 12191996"/>
              <a:gd name="connsiteY33" fmla="*/ 5081903 h 5102540"/>
              <a:gd name="connsiteX34" fmla="*/ 10659795 w 12191996"/>
              <a:gd name="connsiteY34" fmla="*/ 5067615 h 5102540"/>
              <a:gd name="connsiteX35" fmla="*/ 10618519 w 12191996"/>
              <a:gd name="connsiteY35" fmla="*/ 5051740 h 5102540"/>
              <a:gd name="connsiteX36" fmla="*/ 10582007 w 12191996"/>
              <a:gd name="connsiteY36" fmla="*/ 5032690 h 5102540"/>
              <a:gd name="connsiteX37" fmla="*/ 10543907 w 12191996"/>
              <a:gd name="connsiteY37" fmla="*/ 5013640 h 5102540"/>
              <a:gd name="connsiteX38" fmla="*/ 10505807 w 12191996"/>
              <a:gd name="connsiteY38" fmla="*/ 4994590 h 5102540"/>
              <a:gd name="connsiteX39" fmla="*/ 10469295 w 12191996"/>
              <a:gd name="connsiteY39" fmla="*/ 4978715 h 5102540"/>
              <a:gd name="connsiteX40" fmla="*/ 10428019 w 12191996"/>
              <a:gd name="connsiteY40" fmla="*/ 4962840 h 5102540"/>
              <a:gd name="connsiteX41" fmla="*/ 10381981 w 12191996"/>
              <a:gd name="connsiteY41" fmla="*/ 4946965 h 5102540"/>
              <a:gd name="connsiteX42" fmla="*/ 10329595 w 12191996"/>
              <a:gd name="connsiteY42" fmla="*/ 4935853 h 5102540"/>
              <a:gd name="connsiteX43" fmla="*/ 10269269 w 12191996"/>
              <a:gd name="connsiteY43" fmla="*/ 4929503 h 5102540"/>
              <a:gd name="connsiteX44" fmla="*/ 10201007 w 12191996"/>
              <a:gd name="connsiteY44" fmla="*/ 4926328 h 5102540"/>
              <a:gd name="connsiteX45" fmla="*/ 10132745 w 12191996"/>
              <a:gd name="connsiteY45" fmla="*/ 4929503 h 5102540"/>
              <a:gd name="connsiteX46" fmla="*/ 10072419 w 12191996"/>
              <a:gd name="connsiteY46" fmla="*/ 4935853 h 5102540"/>
              <a:gd name="connsiteX47" fmla="*/ 10020031 w 12191996"/>
              <a:gd name="connsiteY47" fmla="*/ 4946965 h 5102540"/>
              <a:gd name="connsiteX48" fmla="*/ 9973995 w 12191996"/>
              <a:gd name="connsiteY48" fmla="*/ 4962840 h 5102540"/>
              <a:gd name="connsiteX49" fmla="*/ 9932719 w 12191996"/>
              <a:gd name="connsiteY49" fmla="*/ 4978715 h 5102540"/>
              <a:gd name="connsiteX50" fmla="*/ 9896207 w 12191996"/>
              <a:gd name="connsiteY50" fmla="*/ 4994590 h 5102540"/>
              <a:gd name="connsiteX51" fmla="*/ 9820007 w 12191996"/>
              <a:gd name="connsiteY51" fmla="*/ 5032690 h 5102540"/>
              <a:gd name="connsiteX52" fmla="*/ 9783495 w 12191996"/>
              <a:gd name="connsiteY52" fmla="*/ 5051740 h 5102540"/>
              <a:gd name="connsiteX53" fmla="*/ 9742219 w 12191996"/>
              <a:gd name="connsiteY53" fmla="*/ 5067615 h 5102540"/>
              <a:gd name="connsiteX54" fmla="*/ 9696181 w 12191996"/>
              <a:gd name="connsiteY54" fmla="*/ 5081903 h 5102540"/>
              <a:gd name="connsiteX55" fmla="*/ 9643795 w 12191996"/>
              <a:gd name="connsiteY55" fmla="*/ 5093015 h 5102540"/>
              <a:gd name="connsiteX56" fmla="*/ 9583469 w 12191996"/>
              <a:gd name="connsiteY56" fmla="*/ 5100953 h 5102540"/>
              <a:gd name="connsiteX57" fmla="*/ 9515207 w 12191996"/>
              <a:gd name="connsiteY57" fmla="*/ 5102540 h 5102540"/>
              <a:gd name="connsiteX58" fmla="*/ 9446945 w 12191996"/>
              <a:gd name="connsiteY58" fmla="*/ 5100953 h 5102540"/>
              <a:gd name="connsiteX59" fmla="*/ 9386619 w 12191996"/>
              <a:gd name="connsiteY59" fmla="*/ 5093015 h 5102540"/>
              <a:gd name="connsiteX60" fmla="*/ 9334231 w 12191996"/>
              <a:gd name="connsiteY60" fmla="*/ 5081903 h 5102540"/>
              <a:gd name="connsiteX61" fmla="*/ 9288195 w 12191996"/>
              <a:gd name="connsiteY61" fmla="*/ 5067615 h 5102540"/>
              <a:gd name="connsiteX62" fmla="*/ 9246919 w 12191996"/>
              <a:gd name="connsiteY62" fmla="*/ 5051740 h 5102540"/>
              <a:gd name="connsiteX63" fmla="*/ 9210407 w 12191996"/>
              <a:gd name="connsiteY63" fmla="*/ 5032690 h 5102540"/>
              <a:gd name="connsiteX64" fmla="*/ 9172307 w 12191996"/>
              <a:gd name="connsiteY64" fmla="*/ 5013640 h 5102540"/>
              <a:gd name="connsiteX65" fmla="*/ 9134207 w 12191996"/>
              <a:gd name="connsiteY65" fmla="*/ 4994590 h 5102540"/>
              <a:gd name="connsiteX66" fmla="*/ 9097695 w 12191996"/>
              <a:gd name="connsiteY66" fmla="*/ 4978715 h 5102540"/>
              <a:gd name="connsiteX67" fmla="*/ 9056419 w 12191996"/>
              <a:gd name="connsiteY67" fmla="*/ 4962840 h 5102540"/>
              <a:gd name="connsiteX68" fmla="*/ 9010381 w 12191996"/>
              <a:gd name="connsiteY68" fmla="*/ 4946965 h 5102540"/>
              <a:gd name="connsiteX69" fmla="*/ 8957995 w 12191996"/>
              <a:gd name="connsiteY69" fmla="*/ 4935853 h 5102540"/>
              <a:gd name="connsiteX70" fmla="*/ 8897669 w 12191996"/>
              <a:gd name="connsiteY70" fmla="*/ 4929503 h 5102540"/>
              <a:gd name="connsiteX71" fmla="*/ 8827819 w 12191996"/>
              <a:gd name="connsiteY71" fmla="*/ 4926328 h 5102540"/>
              <a:gd name="connsiteX72" fmla="*/ 8761145 w 12191996"/>
              <a:gd name="connsiteY72" fmla="*/ 4929503 h 5102540"/>
              <a:gd name="connsiteX73" fmla="*/ 8700819 w 12191996"/>
              <a:gd name="connsiteY73" fmla="*/ 4935853 h 5102540"/>
              <a:gd name="connsiteX74" fmla="*/ 8648431 w 12191996"/>
              <a:gd name="connsiteY74" fmla="*/ 4946965 h 5102540"/>
              <a:gd name="connsiteX75" fmla="*/ 8602395 w 12191996"/>
              <a:gd name="connsiteY75" fmla="*/ 4962840 h 5102540"/>
              <a:gd name="connsiteX76" fmla="*/ 8561119 w 12191996"/>
              <a:gd name="connsiteY76" fmla="*/ 4978715 h 5102540"/>
              <a:gd name="connsiteX77" fmla="*/ 8524607 w 12191996"/>
              <a:gd name="connsiteY77" fmla="*/ 4994590 h 5102540"/>
              <a:gd name="connsiteX78" fmla="*/ 8486507 w 12191996"/>
              <a:gd name="connsiteY78" fmla="*/ 5013640 h 5102540"/>
              <a:gd name="connsiteX79" fmla="*/ 8448407 w 12191996"/>
              <a:gd name="connsiteY79" fmla="*/ 5032690 h 5102540"/>
              <a:gd name="connsiteX80" fmla="*/ 8411895 w 12191996"/>
              <a:gd name="connsiteY80" fmla="*/ 5051740 h 5102540"/>
              <a:gd name="connsiteX81" fmla="*/ 8370620 w 12191996"/>
              <a:gd name="connsiteY81" fmla="*/ 5067615 h 5102540"/>
              <a:gd name="connsiteX82" fmla="*/ 8324582 w 12191996"/>
              <a:gd name="connsiteY82" fmla="*/ 5081903 h 5102540"/>
              <a:gd name="connsiteX83" fmla="*/ 8272195 w 12191996"/>
              <a:gd name="connsiteY83" fmla="*/ 5093015 h 5102540"/>
              <a:gd name="connsiteX84" fmla="*/ 8211870 w 12191996"/>
              <a:gd name="connsiteY84" fmla="*/ 5100953 h 5102540"/>
              <a:gd name="connsiteX85" fmla="*/ 8143607 w 12191996"/>
              <a:gd name="connsiteY85" fmla="*/ 5102540 h 5102540"/>
              <a:gd name="connsiteX86" fmla="*/ 8075345 w 12191996"/>
              <a:gd name="connsiteY86" fmla="*/ 5100953 h 5102540"/>
              <a:gd name="connsiteX87" fmla="*/ 8015020 w 12191996"/>
              <a:gd name="connsiteY87" fmla="*/ 5093015 h 5102540"/>
              <a:gd name="connsiteX88" fmla="*/ 7962632 w 12191996"/>
              <a:gd name="connsiteY88" fmla="*/ 5081903 h 5102540"/>
              <a:gd name="connsiteX89" fmla="*/ 7916595 w 12191996"/>
              <a:gd name="connsiteY89" fmla="*/ 5067615 h 5102540"/>
              <a:gd name="connsiteX90" fmla="*/ 7875320 w 12191996"/>
              <a:gd name="connsiteY90" fmla="*/ 5051740 h 5102540"/>
              <a:gd name="connsiteX91" fmla="*/ 7838807 w 12191996"/>
              <a:gd name="connsiteY91" fmla="*/ 5032690 h 5102540"/>
              <a:gd name="connsiteX92" fmla="*/ 7800707 w 12191996"/>
              <a:gd name="connsiteY92" fmla="*/ 5013640 h 5102540"/>
              <a:gd name="connsiteX93" fmla="*/ 7762607 w 12191996"/>
              <a:gd name="connsiteY93" fmla="*/ 4994590 h 5102540"/>
              <a:gd name="connsiteX94" fmla="*/ 7726095 w 12191996"/>
              <a:gd name="connsiteY94" fmla="*/ 4978715 h 5102540"/>
              <a:gd name="connsiteX95" fmla="*/ 7684820 w 12191996"/>
              <a:gd name="connsiteY95" fmla="*/ 4962840 h 5102540"/>
              <a:gd name="connsiteX96" fmla="*/ 7638782 w 12191996"/>
              <a:gd name="connsiteY96" fmla="*/ 4946965 h 5102540"/>
              <a:gd name="connsiteX97" fmla="*/ 7586395 w 12191996"/>
              <a:gd name="connsiteY97" fmla="*/ 4935853 h 5102540"/>
              <a:gd name="connsiteX98" fmla="*/ 7526070 w 12191996"/>
              <a:gd name="connsiteY98" fmla="*/ 4929503 h 5102540"/>
              <a:gd name="connsiteX99" fmla="*/ 7457807 w 12191996"/>
              <a:gd name="connsiteY99" fmla="*/ 4926328 h 5102540"/>
              <a:gd name="connsiteX100" fmla="*/ 7389545 w 12191996"/>
              <a:gd name="connsiteY100" fmla="*/ 4929503 h 5102540"/>
              <a:gd name="connsiteX101" fmla="*/ 7329220 w 12191996"/>
              <a:gd name="connsiteY101" fmla="*/ 4935853 h 5102540"/>
              <a:gd name="connsiteX102" fmla="*/ 7276832 w 12191996"/>
              <a:gd name="connsiteY102" fmla="*/ 4946965 h 5102540"/>
              <a:gd name="connsiteX103" fmla="*/ 7230795 w 12191996"/>
              <a:gd name="connsiteY103" fmla="*/ 4962840 h 5102540"/>
              <a:gd name="connsiteX104" fmla="*/ 7189520 w 12191996"/>
              <a:gd name="connsiteY104" fmla="*/ 4978715 h 5102540"/>
              <a:gd name="connsiteX105" fmla="*/ 7153007 w 12191996"/>
              <a:gd name="connsiteY105" fmla="*/ 4994590 h 5102540"/>
              <a:gd name="connsiteX106" fmla="*/ 7114907 w 12191996"/>
              <a:gd name="connsiteY106" fmla="*/ 5013640 h 5102540"/>
              <a:gd name="connsiteX107" fmla="*/ 7076807 w 12191996"/>
              <a:gd name="connsiteY107" fmla="*/ 5032690 h 5102540"/>
              <a:gd name="connsiteX108" fmla="*/ 7040295 w 12191996"/>
              <a:gd name="connsiteY108" fmla="*/ 5051740 h 5102540"/>
              <a:gd name="connsiteX109" fmla="*/ 6999020 w 12191996"/>
              <a:gd name="connsiteY109" fmla="*/ 5067615 h 5102540"/>
              <a:gd name="connsiteX110" fmla="*/ 6952982 w 12191996"/>
              <a:gd name="connsiteY110" fmla="*/ 5081903 h 5102540"/>
              <a:gd name="connsiteX111" fmla="*/ 6900595 w 12191996"/>
              <a:gd name="connsiteY111" fmla="*/ 5093015 h 5102540"/>
              <a:gd name="connsiteX112" fmla="*/ 6840270 w 12191996"/>
              <a:gd name="connsiteY112" fmla="*/ 5100953 h 5102540"/>
              <a:gd name="connsiteX113" fmla="*/ 6781798 w 12191996"/>
              <a:gd name="connsiteY113" fmla="*/ 5102313 h 5102540"/>
              <a:gd name="connsiteX114" fmla="*/ 6723326 w 12191996"/>
              <a:gd name="connsiteY114" fmla="*/ 5100953 h 5102540"/>
              <a:gd name="connsiteX115" fmla="*/ 6663001 w 12191996"/>
              <a:gd name="connsiteY115" fmla="*/ 5093015 h 5102540"/>
              <a:gd name="connsiteX116" fmla="*/ 6610613 w 12191996"/>
              <a:gd name="connsiteY116" fmla="*/ 5081903 h 5102540"/>
              <a:gd name="connsiteX117" fmla="*/ 6564576 w 12191996"/>
              <a:gd name="connsiteY117" fmla="*/ 5067615 h 5102540"/>
              <a:gd name="connsiteX118" fmla="*/ 6523301 w 12191996"/>
              <a:gd name="connsiteY118" fmla="*/ 5051740 h 5102540"/>
              <a:gd name="connsiteX119" fmla="*/ 6486788 w 12191996"/>
              <a:gd name="connsiteY119" fmla="*/ 5032690 h 5102540"/>
              <a:gd name="connsiteX120" fmla="*/ 6448688 w 12191996"/>
              <a:gd name="connsiteY120" fmla="*/ 5013640 h 5102540"/>
              <a:gd name="connsiteX121" fmla="*/ 6410588 w 12191996"/>
              <a:gd name="connsiteY121" fmla="*/ 4994590 h 5102540"/>
              <a:gd name="connsiteX122" fmla="*/ 6374076 w 12191996"/>
              <a:gd name="connsiteY122" fmla="*/ 4978715 h 5102540"/>
              <a:gd name="connsiteX123" fmla="*/ 6332801 w 12191996"/>
              <a:gd name="connsiteY123" fmla="*/ 4962840 h 5102540"/>
              <a:gd name="connsiteX124" fmla="*/ 6286763 w 12191996"/>
              <a:gd name="connsiteY124" fmla="*/ 4946965 h 5102540"/>
              <a:gd name="connsiteX125" fmla="*/ 6234376 w 12191996"/>
              <a:gd name="connsiteY125" fmla="*/ 4935853 h 5102540"/>
              <a:gd name="connsiteX126" fmla="*/ 6174051 w 12191996"/>
              <a:gd name="connsiteY126" fmla="*/ 4929503 h 5102540"/>
              <a:gd name="connsiteX127" fmla="*/ 6105788 w 12191996"/>
              <a:gd name="connsiteY127" fmla="*/ 4926328 h 5102540"/>
              <a:gd name="connsiteX128" fmla="*/ 6095998 w 12191996"/>
              <a:gd name="connsiteY128" fmla="*/ 4926783 h 5102540"/>
              <a:gd name="connsiteX129" fmla="*/ 6086208 w 12191996"/>
              <a:gd name="connsiteY129" fmla="*/ 4926328 h 5102540"/>
              <a:gd name="connsiteX130" fmla="*/ 6017946 w 12191996"/>
              <a:gd name="connsiteY130" fmla="*/ 4929503 h 5102540"/>
              <a:gd name="connsiteX131" fmla="*/ 5957620 w 12191996"/>
              <a:gd name="connsiteY131" fmla="*/ 4935853 h 5102540"/>
              <a:gd name="connsiteX132" fmla="*/ 5905233 w 12191996"/>
              <a:gd name="connsiteY132" fmla="*/ 4946965 h 5102540"/>
              <a:gd name="connsiteX133" fmla="*/ 5859195 w 12191996"/>
              <a:gd name="connsiteY133" fmla="*/ 4962840 h 5102540"/>
              <a:gd name="connsiteX134" fmla="*/ 5817920 w 12191996"/>
              <a:gd name="connsiteY134" fmla="*/ 4978715 h 5102540"/>
              <a:gd name="connsiteX135" fmla="*/ 5781407 w 12191996"/>
              <a:gd name="connsiteY135" fmla="*/ 4994590 h 5102540"/>
              <a:gd name="connsiteX136" fmla="*/ 5743307 w 12191996"/>
              <a:gd name="connsiteY136" fmla="*/ 5013640 h 5102540"/>
              <a:gd name="connsiteX137" fmla="*/ 5705208 w 12191996"/>
              <a:gd name="connsiteY137" fmla="*/ 5032690 h 5102540"/>
              <a:gd name="connsiteX138" fmla="*/ 5668695 w 12191996"/>
              <a:gd name="connsiteY138" fmla="*/ 5051740 h 5102540"/>
              <a:gd name="connsiteX139" fmla="*/ 5627420 w 12191996"/>
              <a:gd name="connsiteY139" fmla="*/ 5067615 h 5102540"/>
              <a:gd name="connsiteX140" fmla="*/ 5581382 w 12191996"/>
              <a:gd name="connsiteY140" fmla="*/ 5081903 h 5102540"/>
              <a:gd name="connsiteX141" fmla="*/ 5528995 w 12191996"/>
              <a:gd name="connsiteY141" fmla="*/ 5093015 h 5102540"/>
              <a:gd name="connsiteX142" fmla="*/ 5468670 w 12191996"/>
              <a:gd name="connsiteY142" fmla="*/ 5100953 h 5102540"/>
              <a:gd name="connsiteX143" fmla="*/ 5410198 w 12191996"/>
              <a:gd name="connsiteY143" fmla="*/ 5102313 h 5102540"/>
              <a:gd name="connsiteX144" fmla="*/ 5351726 w 12191996"/>
              <a:gd name="connsiteY144" fmla="*/ 5100953 h 5102540"/>
              <a:gd name="connsiteX145" fmla="*/ 5291400 w 12191996"/>
              <a:gd name="connsiteY145" fmla="*/ 5093015 h 5102540"/>
              <a:gd name="connsiteX146" fmla="*/ 5239013 w 12191996"/>
              <a:gd name="connsiteY146" fmla="*/ 5081903 h 5102540"/>
              <a:gd name="connsiteX147" fmla="*/ 5192976 w 12191996"/>
              <a:gd name="connsiteY147" fmla="*/ 5067615 h 5102540"/>
              <a:gd name="connsiteX148" fmla="*/ 5151700 w 12191996"/>
              <a:gd name="connsiteY148" fmla="*/ 5051740 h 5102540"/>
              <a:gd name="connsiteX149" fmla="*/ 5115188 w 12191996"/>
              <a:gd name="connsiteY149" fmla="*/ 5032690 h 5102540"/>
              <a:gd name="connsiteX150" fmla="*/ 5077089 w 12191996"/>
              <a:gd name="connsiteY150" fmla="*/ 5013640 h 5102540"/>
              <a:gd name="connsiteX151" fmla="*/ 5038988 w 12191996"/>
              <a:gd name="connsiteY151" fmla="*/ 4994590 h 5102540"/>
              <a:gd name="connsiteX152" fmla="*/ 5002476 w 12191996"/>
              <a:gd name="connsiteY152" fmla="*/ 4978715 h 5102540"/>
              <a:gd name="connsiteX153" fmla="*/ 4961200 w 12191996"/>
              <a:gd name="connsiteY153" fmla="*/ 4962840 h 5102540"/>
              <a:gd name="connsiteX154" fmla="*/ 4915164 w 12191996"/>
              <a:gd name="connsiteY154" fmla="*/ 4946965 h 5102540"/>
              <a:gd name="connsiteX155" fmla="*/ 4862776 w 12191996"/>
              <a:gd name="connsiteY155" fmla="*/ 4935853 h 5102540"/>
              <a:gd name="connsiteX156" fmla="*/ 4802452 w 12191996"/>
              <a:gd name="connsiteY156" fmla="*/ 4929503 h 5102540"/>
              <a:gd name="connsiteX157" fmla="*/ 4734188 w 12191996"/>
              <a:gd name="connsiteY157" fmla="*/ 4926328 h 5102540"/>
              <a:gd name="connsiteX158" fmla="*/ 4665927 w 12191996"/>
              <a:gd name="connsiteY158" fmla="*/ 4929503 h 5102540"/>
              <a:gd name="connsiteX159" fmla="*/ 4605601 w 12191996"/>
              <a:gd name="connsiteY159" fmla="*/ 4935853 h 5102540"/>
              <a:gd name="connsiteX160" fmla="*/ 4553214 w 12191996"/>
              <a:gd name="connsiteY160" fmla="*/ 4946965 h 5102540"/>
              <a:gd name="connsiteX161" fmla="*/ 4507176 w 12191996"/>
              <a:gd name="connsiteY161" fmla="*/ 4962840 h 5102540"/>
              <a:gd name="connsiteX162" fmla="*/ 4465901 w 12191996"/>
              <a:gd name="connsiteY162" fmla="*/ 4978715 h 5102540"/>
              <a:gd name="connsiteX163" fmla="*/ 4429388 w 12191996"/>
              <a:gd name="connsiteY163" fmla="*/ 4994590 h 5102540"/>
              <a:gd name="connsiteX164" fmla="*/ 4353188 w 12191996"/>
              <a:gd name="connsiteY164" fmla="*/ 5032690 h 5102540"/>
              <a:gd name="connsiteX165" fmla="*/ 4316676 w 12191996"/>
              <a:gd name="connsiteY165" fmla="*/ 5051740 h 5102540"/>
              <a:gd name="connsiteX166" fmla="*/ 4275401 w 12191996"/>
              <a:gd name="connsiteY166" fmla="*/ 5067615 h 5102540"/>
              <a:gd name="connsiteX167" fmla="*/ 4229363 w 12191996"/>
              <a:gd name="connsiteY167" fmla="*/ 5081903 h 5102540"/>
              <a:gd name="connsiteX168" fmla="*/ 4176976 w 12191996"/>
              <a:gd name="connsiteY168" fmla="*/ 5093015 h 5102540"/>
              <a:gd name="connsiteX169" fmla="*/ 4116651 w 12191996"/>
              <a:gd name="connsiteY169" fmla="*/ 5100953 h 5102540"/>
              <a:gd name="connsiteX170" fmla="*/ 4048388 w 12191996"/>
              <a:gd name="connsiteY170" fmla="*/ 5102540 h 5102540"/>
              <a:gd name="connsiteX171" fmla="*/ 3980126 w 12191996"/>
              <a:gd name="connsiteY171" fmla="*/ 5100953 h 5102540"/>
              <a:gd name="connsiteX172" fmla="*/ 3919801 w 12191996"/>
              <a:gd name="connsiteY172" fmla="*/ 5093015 h 5102540"/>
              <a:gd name="connsiteX173" fmla="*/ 3867413 w 12191996"/>
              <a:gd name="connsiteY173" fmla="*/ 5081903 h 5102540"/>
              <a:gd name="connsiteX174" fmla="*/ 3821376 w 12191996"/>
              <a:gd name="connsiteY174" fmla="*/ 5067615 h 5102540"/>
              <a:gd name="connsiteX175" fmla="*/ 3780101 w 12191996"/>
              <a:gd name="connsiteY175" fmla="*/ 5051740 h 5102540"/>
              <a:gd name="connsiteX176" fmla="*/ 3743588 w 12191996"/>
              <a:gd name="connsiteY176" fmla="*/ 5032690 h 5102540"/>
              <a:gd name="connsiteX177" fmla="*/ 3705488 w 12191996"/>
              <a:gd name="connsiteY177" fmla="*/ 5013640 h 5102540"/>
              <a:gd name="connsiteX178" fmla="*/ 3667388 w 12191996"/>
              <a:gd name="connsiteY178" fmla="*/ 4994590 h 5102540"/>
              <a:gd name="connsiteX179" fmla="*/ 3630876 w 12191996"/>
              <a:gd name="connsiteY179" fmla="*/ 4978715 h 5102540"/>
              <a:gd name="connsiteX180" fmla="*/ 3589601 w 12191996"/>
              <a:gd name="connsiteY180" fmla="*/ 4962840 h 5102540"/>
              <a:gd name="connsiteX181" fmla="*/ 3543563 w 12191996"/>
              <a:gd name="connsiteY181" fmla="*/ 4946965 h 5102540"/>
              <a:gd name="connsiteX182" fmla="*/ 3491176 w 12191996"/>
              <a:gd name="connsiteY182" fmla="*/ 4935853 h 5102540"/>
              <a:gd name="connsiteX183" fmla="*/ 3430851 w 12191996"/>
              <a:gd name="connsiteY183" fmla="*/ 4929503 h 5102540"/>
              <a:gd name="connsiteX184" fmla="*/ 3361001 w 12191996"/>
              <a:gd name="connsiteY184" fmla="*/ 4926328 h 5102540"/>
              <a:gd name="connsiteX185" fmla="*/ 3294326 w 12191996"/>
              <a:gd name="connsiteY185" fmla="*/ 4929503 h 5102540"/>
              <a:gd name="connsiteX186" fmla="*/ 3234001 w 12191996"/>
              <a:gd name="connsiteY186" fmla="*/ 4935853 h 5102540"/>
              <a:gd name="connsiteX187" fmla="*/ 3181613 w 12191996"/>
              <a:gd name="connsiteY187" fmla="*/ 4946965 h 5102540"/>
              <a:gd name="connsiteX188" fmla="*/ 3135576 w 12191996"/>
              <a:gd name="connsiteY188" fmla="*/ 4962840 h 5102540"/>
              <a:gd name="connsiteX189" fmla="*/ 3094301 w 12191996"/>
              <a:gd name="connsiteY189" fmla="*/ 4978715 h 5102540"/>
              <a:gd name="connsiteX190" fmla="*/ 3057788 w 12191996"/>
              <a:gd name="connsiteY190" fmla="*/ 4994590 h 5102540"/>
              <a:gd name="connsiteX191" fmla="*/ 3019688 w 12191996"/>
              <a:gd name="connsiteY191" fmla="*/ 5013640 h 5102540"/>
              <a:gd name="connsiteX192" fmla="*/ 2981588 w 12191996"/>
              <a:gd name="connsiteY192" fmla="*/ 5032690 h 5102540"/>
              <a:gd name="connsiteX193" fmla="*/ 2945076 w 12191996"/>
              <a:gd name="connsiteY193" fmla="*/ 5051740 h 5102540"/>
              <a:gd name="connsiteX194" fmla="*/ 2903801 w 12191996"/>
              <a:gd name="connsiteY194" fmla="*/ 5067615 h 5102540"/>
              <a:gd name="connsiteX195" fmla="*/ 2857763 w 12191996"/>
              <a:gd name="connsiteY195" fmla="*/ 5081903 h 5102540"/>
              <a:gd name="connsiteX196" fmla="*/ 2805376 w 12191996"/>
              <a:gd name="connsiteY196" fmla="*/ 5093015 h 5102540"/>
              <a:gd name="connsiteX197" fmla="*/ 2745051 w 12191996"/>
              <a:gd name="connsiteY197" fmla="*/ 5100953 h 5102540"/>
              <a:gd name="connsiteX198" fmla="*/ 2676788 w 12191996"/>
              <a:gd name="connsiteY198" fmla="*/ 5102540 h 5102540"/>
              <a:gd name="connsiteX199" fmla="*/ 2608526 w 12191996"/>
              <a:gd name="connsiteY199" fmla="*/ 5100953 h 5102540"/>
              <a:gd name="connsiteX200" fmla="*/ 2548201 w 12191996"/>
              <a:gd name="connsiteY200" fmla="*/ 5093015 h 5102540"/>
              <a:gd name="connsiteX201" fmla="*/ 2495813 w 12191996"/>
              <a:gd name="connsiteY201" fmla="*/ 5081903 h 5102540"/>
              <a:gd name="connsiteX202" fmla="*/ 2449776 w 12191996"/>
              <a:gd name="connsiteY202" fmla="*/ 5067615 h 5102540"/>
              <a:gd name="connsiteX203" fmla="*/ 2408501 w 12191996"/>
              <a:gd name="connsiteY203" fmla="*/ 5051740 h 5102540"/>
              <a:gd name="connsiteX204" fmla="*/ 2371988 w 12191996"/>
              <a:gd name="connsiteY204" fmla="*/ 5032690 h 5102540"/>
              <a:gd name="connsiteX205" fmla="*/ 2333888 w 12191996"/>
              <a:gd name="connsiteY205" fmla="*/ 5013640 h 5102540"/>
              <a:gd name="connsiteX206" fmla="*/ 2295788 w 12191996"/>
              <a:gd name="connsiteY206" fmla="*/ 4994590 h 5102540"/>
              <a:gd name="connsiteX207" fmla="*/ 2259276 w 12191996"/>
              <a:gd name="connsiteY207" fmla="*/ 4978715 h 5102540"/>
              <a:gd name="connsiteX208" fmla="*/ 2218001 w 12191996"/>
              <a:gd name="connsiteY208" fmla="*/ 4962840 h 5102540"/>
              <a:gd name="connsiteX209" fmla="*/ 2171963 w 12191996"/>
              <a:gd name="connsiteY209" fmla="*/ 4946965 h 5102540"/>
              <a:gd name="connsiteX210" fmla="*/ 2119576 w 12191996"/>
              <a:gd name="connsiteY210" fmla="*/ 4935853 h 5102540"/>
              <a:gd name="connsiteX211" fmla="*/ 2059251 w 12191996"/>
              <a:gd name="connsiteY211" fmla="*/ 4929503 h 5102540"/>
              <a:gd name="connsiteX212" fmla="*/ 1990988 w 12191996"/>
              <a:gd name="connsiteY212" fmla="*/ 4926328 h 5102540"/>
              <a:gd name="connsiteX213" fmla="*/ 1922726 w 12191996"/>
              <a:gd name="connsiteY213" fmla="*/ 4929503 h 5102540"/>
              <a:gd name="connsiteX214" fmla="*/ 1862401 w 12191996"/>
              <a:gd name="connsiteY214" fmla="*/ 4935853 h 5102540"/>
              <a:gd name="connsiteX215" fmla="*/ 1810013 w 12191996"/>
              <a:gd name="connsiteY215" fmla="*/ 4946965 h 5102540"/>
              <a:gd name="connsiteX216" fmla="*/ 1763976 w 12191996"/>
              <a:gd name="connsiteY216" fmla="*/ 4962840 h 5102540"/>
              <a:gd name="connsiteX217" fmla="*/ 1722701 w 12191996"/>
              <a:gd name="connsiteY217" fmla="*/ 4978715 h 5102540"/>
              <a:gd name="connsiteX218" fmla="*/ 1686188 w 12191996"/>
              <a:gd name="connsiteY218" fmla="*/ 4994590 h 5102540"/>
              <a:gd name="connsiteX219" fmla="*/ 1648088 w 12191996"/>
              <a:gd name="connsiteY219" fmla="*/ 5013640 h 5102540"/>
              <a:gd name="connsiteX220" fmla="*/ 1609988 w 12191996"/>
              <a:gd name="connsiteY220" fmla="*/ 5032690 h 5102540"/>
              <a:gd name="connsiteX221" fmla="*/ 1573476 w 12191996"/>
              <a:gd name="connsiteY221" fmla="*/ 5051740 h 5102540"/>
              <a:gd name="connsiteX222" fmla="*/ 1532201 w 12191996"/>
              <a:gd name="connsiteY222" fmla="*/ 5067615 h 5102540"/>
              <a:gd name="connsiteX223" fmla="*/ 1486163 w 12191996"/>
              <a:gd name="connsiteY223" fmla="*/ 5081903 h 5102540"/>
              <a:gd name="connsiteX224" fmla="*/ 1433776 w 12191996"/>
              <a:gd name="connsiteY224" fmla="*/ 5093015 h 5102540"/>
              <a:gd name="connsiteX225" fmla="*/ 1373451 w 12191996"/>
              <a:gd name="connsiteY225" fmla="*/ 5100953 h 5102540"/>
              <a:gd name="connsiteX226" fmla="*/ 1305188 w 12191996"/>
              <a:gd name="connsiteY226" fmla="*/ 5102540 h 5102540"/>
              <a:gd name="connsiteX227" fmla="*/ 1236926 w 12191996"/>
              <a:gd name="connsiteY227" fmla="*/ 5100953 h 5102540"/>
              <a:gd name="connsiteX228" fmla="*/ 1176601 w 12191996"/>
              <a:gd name="connsiteY228" fmla="*/ 5093015 h 5102540"/>
              <a:gd name="connsiteX229" fmla="*/ 1124213 w 12191996"/>
              <a:gd name="connsiteY229" fmla="*/ 5081903 h 5102540"/>
              <a:gd name="connsiteX230" fmla="*/ 1078176 w 12191996"/>
              <a:gd name="connsiteY230" fmla="*/ 5067615 h 5102540"/>
              <a:gd name="connsiteX231" fmla="*/ 1036901 w 12191996"/>
              <a:gd name="connsiteY231" fmla="*/ 5051740 h 5102540"/>
              <a:gd name="connsiteX232" fmla="*/ 1000388 w 12191996"/>
              <a:gd name="connsiteY232" fmla="*/ 5032690 h 5102540"/>
              <a:gd name="connsiteX233" fmla="*/ 962288 w 12191996"/>
              <a:gd name="connsiteY233" fmla="*/ 5013640 h 5102540"/>
              <a:gd name="connsiteX234" fmla="*/ 924188 w 12191996"/>
              <a:gd name="connsiteY234" fmla="*/ 4994590 h 5102540"/>
              <a:gd name="connsiteX235" fmla="*/ 887676 w 12191996"/>
              <a:gd name="connsiteY235" fmla="*/ 4978715 h 5102540"/>
              <a:gd name="connsiteX236" fmla="*/ 846401 w 12191996"/>
              <a:gd name="connsiteY236" fmla="*/ 4962840 h 5102540"/>
              <a:gd name="connsiteX237" fmla="*/ 800363 w 12191996"/>
              <a:gd name="connsiteY237" fmla="*/ 4946965 h 5102540"/>
              <a:gd name="connsiteX238" fmla="*/ 747976 w 12191996"/>
              <a:gd name="connsiteY238" fmla="*/ 4935853 h 5102540"/>
              <a:gd name="connsiteX239" fmla="*/ 687651 w 12191996"/>
              <a:gd name="connsiteY239" fmla="*/ 4929503 h 5102540"/>
              <a:gd name="connsiteX240" fmla="*/ 619388 w 12191996"/>
              <a:gd name="connsiteY240" fmla="*/ 4926328 h 5102540"/>
              <a:gd name="connsiteX241" fmla="*/ 551126 w 12191996"/>
              <a:gd name="connsiteY241" fmla="*/ 4929503 h 5102540"/>
              <a:gd name="connsiteX242" fmla="*/ 490801 w 12191996"/>
              <a:gd name="connsiteY242" fmla="*/ 4935853 h 5102540"/>
              <a:gd name="connsiteX243" fmla="*/ 438413 w 12191996"/>
              <a:gd name="connsiteY243" fmla="*/ 4946965 h 5102540"/>
              <a:gd name="connsiteX244" fmla="*/ 392376 w 12191996"/>
              <a:gd name="connsiteY244" fmla="*/ 4962840 h 5102540"/>
              <a:gd name="connsiteX245" fmla="*/ 351101 w 12191996"/>
              <a:gd name="connsiteY245" fmla="*/ 4978715 h 5102540"/>
              <a:gd name="connsiteX246" fmla="*/ 314588 w 12191996"/>
              <a:gd name="connsiteY246" fmla="*/ 4994590 h 5102540"/>
              <a:gd name="connsiteX247" fmla="*/ 276488 w 12191996"/>
              <a:gd name="connsiteY247" fmla="*/ 5013640 h 5102540"/>
              <a:gd name="connsiteX248" fmla="*/ 238388 w 12191996"/>
              <a:gd name="connsiteY248" fmla="*/ 5032690 h 5102540"/>
              <a:gd name="connsiteX249" fmla="*/ 201876 w 12191996"/>
              <a:gd name="connsiteY249" fmla="*/ 5051740 h 5102540"/>
              <a:gd name="connsiteX250" fmla="*/ 160601 w 12191996"/>
              <a:gd name="connsiteY250" fmla="*/ 5067615 h 5102540"/>
              <a:gd name="connsiteX251" fmla="*/ 114563 w 12191996"/>
              <a:gd name="connsiteY251" fmla="*/ 5081903 h 5102540"/>
              <a:gd name="connsiteX252" fmla="*/ 62176 w 12191996"/>
              <a:gd name="connsiteY252" fmla="*/ 5093015 h 5102540"/>
              <a:gd name="connsiteX253" fmla="*/ 1851 w 12191996"/>
              <a:gd name="connsiteY253" fmla="*/ 5100953 h 5102540"/>
              <a:gd name="connsiteX254" fmla="*/ 0 w 12191996"/>
              <a:gd name="connsiteY254" fmla="*/ 5100996 h 5102540"/>
              <a:gd name="connsiteX255" fmla="*/ 0 w 12191996"/>
              <a:gd name="connsiteY255" fmla="*/ 0 h 5102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</a:cxnLst>
            <a:rect l="l" t="t" r="r" b="b"/>
            <a:pathLst>
              <a:path w="12191996" h="5102540">
                <a:moveTo>
                  <a:pt x="0" y="0"/>
                </a:moveTo>
                <a:lnTo>
                  <a:pt x="12191996" y="0"/>
                </a:lnTo>
                <a:lnTo>
                  <a:pt x="12191996" y="5100996"/>
                </a:lnTo>
                <a:lnTo>
                  <a:pt x="12190145" y="5100953"/>
                </a:lnTo>
                <a:lnTo>
                  <a:pt x="12129819" y="5093016"/>
                </a:lnTo>
                <a:lnTo>
                  <a:pt x="12077431" y="5081903"/>
                </a:lnTo>
                <a:lnTo>
                  <a:pt x="12031395" y="5067615"/>
                </a:lnTo>
                <a:lnTo>
                  <a:pt x="11990119" y="5051740"/>
                </a:lnTo>
                <a:lnTo>
                  <a:pt x="11953607" y="5032690"/>
                </a:lnTo>
                <a:lnTo>
                  <a:pt x="11915507" y="5013640"/>
                </a:lnTo>
                <a:lnTo>
                  <a:pt x="11877407" y="4994590"/>
                </a:lnTo>
                <a:lnTo>
                  <a:pt x="11840895" y="4978715"/>
                </a:lnTo>
                <a:lnTo>
                  <a:pt x="11799619" y="4962840"/>
                </a:lnTo>
                <a:lnTo>
                  <a:pt x="11753581" y="4946965"/>
                </a:lnTo>
                <a:lnTo>
                  <a:pt x="11701195" y="4935853"/>
                </a:lnTo>
                <a:lnTo>
                  <a:pt x="11640869" y="4929503"/>
                </a:lnTo>
                <a:lnTo>
                  <a:pt x="11572607" y="4926328"/>
                </a:lnTo>
                <a:lnTo>
                  <a:pt x="11504345" y="4929503"/>
                </a:lnTo>
                <a:lnTo>
                  <a:pt x="11444019" y="4935853"/>
                </a:lnTo>
                <a:lnTo>
                  <a:pt x="11391631" y="4946965"/>
                </a:lnTo>
                <a:lnTo>
                  <a:pt x="11345595" y="4962840"/>
                </a:lnTo>
                <a:lnTo>
                  <a:pt x="11304319" y="4978715"/>
                </a:lnTo>
                <a:lnTo>
                  <a:pt x="11267807" y="4994590"/>
                </a:lnTo>
                <a:lnTo>
                  <a:pt x="11229707" y="5013640"/>
                </a:lnTo>
                <a:lnTo>
                  <a:pt x="11191607" y="5032690"/>
                </a:lnTo>
                <a:lnTo>
                  <a:pt x="11155095" y="5051740"/>
                </a:lnTo>
                <a:lnTo>
                  <a:pt x="11113819" y="5067615"/>
                </a:lnTo>
                <a:lnTo>
                  <a:pt x="11067781" y="5081903"/>
                </a:lnTo>
                <a:lnTo>
                  <a:pt x="11015395" y="5093015"/>
                </a:lnTo>
                <a:lnTo>
                  <a:pt x="10955069" y="5100953"/>
                </a:lnTo>
                <a:lnTo>
                  <a:pt x="10886807" y="5102540"/>
                </a:lnTo>
                <a:lnTo>
                  <a:pt x="10818545" y="5100953"/>
                </a:lnTo>
                <a:lnTo>
                  <a:pt x="10758219" y="5093015"/>
                </a:lnTo>
                <a:lnTo>
                  <a:pt x="10705831" y="5081903"/>
                </a:lnTo>
                <a:lnTo>
                  <a:pt x="10659795" y="5067615"/>
                </a:lnTo>
                <a:lnTo>
                  <a:pt x="10618519" y="5051740"/>
                </a:lnTo>
                <a:lnTo>
                  <a:pt x="10582007" y="5032690"/>
                </a:lnTo>
                <a:lnTo>
                  <a:pt x="10543907" y="5013640"/>
                </a:lnTo>
                <a:lnTo>
                  <a:pt x="10505807" y="4994590"/>
                </a:lnTo>
                <a:lnTo>
                  <a:pt x="10469295" y="4978715"/>
                </a:lnTo>
                <a:lnTo>
                  <a:pt x="10428019" y="4962840"/>
                </a:lnTo>
                <a:lnTo>
                  <a:pt x="10381981" y="4946965"/>
                </a:lnTo>
                <a:lnTo>
                  <a:pt x="10329595" y="4935853"/>
                </a:lnTo>
                <a:lnTo>
                  <a:pt x="10269269" y="4929503"/>
                </a:lnTo>
                <a:lnTo>
                  <a:pt x="10201007" y="4926328"/>
                </a:lnTo>
                <a:lnTo>
                  <a:pt x="10132745" y="4929503"/>
                </a:lnTo>
                <a:lnTo>
                  <a:pt x="10072419" y="4935853"/>
                </a:lnTo>
                <a:lnTo>
                  <a:pt x="10020031" y="4946965"/>
                </a:lnTo>
                <a:lnTo>
                  <a:pt x="9973995" y="4962840"/>
                </a:lnTo>
                <a:lnTo>
                  <a:pt x="9932719" y="4978715"/>
                </a:lnTo>
                <a:lnTo>
                  <a:pt x="9896207" y="4994590"/>
                </a:lnTo>
                <a:lnTo>
                  <a:pt x="9820007" y="5032690"/>
                </a:lnTo>
                <a:lnTo>
                  <a:pt x="9783495" y="5051740"/>
                </a:lnTo>
                <a:lnTo>
                  <a:pt x="9742219" y="5067615"/>
                </a:lnTo>
                <a:lnTo>
                  <a:pt x="9696181" y="5081903"/>
                </a:lnTo>
                <a:lnTo>
                  <a:pt x="9643795" y="5093015"/>
                </a:lnTo>
                <a:lnTo>
                  <a:pt x="9583469" y="5100953"/>
                </a:lnTo>
                <a:lnTo>
                  <a:pt x="9515207" y="5102540"/>
                </a:lnTo>
                <a:lnTo>
                  <a:pt x="9446945" y="5100953"/>
                </a:lnTo>
                <a:lnTo>
                  <a:pt x="9386619" y="5093015"/>
                </a:lnTo>
                <a:lnTo>
                  <a:pt x="9334231" y="5081903"/>
                </a:lnTo>
                <a:lnTo>
                  <a:pt x="9288195" y="5067615"/>
                </a:lnTo>
                <a:lnTo>
                  <a:pt x="9246919" y="5051740"/>
                </a:lnTo>
                <a:lnTo>
                  <a:pt x="9210407" y="5032690"/>
                </a:lnTo>
                <a:lnTo>
                  <a:pt x="9172307" y="5013640"/>
                </a:lnTo>
                <a:lnTo>
                  <a:pt x="9134207" y="4994590"/>
                </a:lnTo>
                <a:lnTo>
                  <a:pt x="9097695" y="4978715"/>
                </a:lnTo>
                <a:lnTo>
                  <a:pt x="9056419" y="4962840"/>
                </a:lnTo>
                <a:lnTo>
                  <a:pt x="9010381" y="4946965"/>
                </a:lnTo>
                <a:lnTo>
                  <a:pt x="8957995" y="4935853"/>
                </a:lnTo>
                <a:lnTo>
                  <a:pt x="8897669" y="4929503"/>
                </a:lnTo>
                <a:lnTo>
                  <a:pt x="8827819" y="4926328"/>
                </a:lnTo>
                <a:lnTo>
                  <a:pt x="8761145" y="4929503"/>
                </a:lnTo>
                <a:lnTo>
                  <a:pt x="8700819" y="4935853"/>
                </a:lnTo>
                <a:lnTo>
                  <a:pt x="8648431" y="4946965"/>
                </a:lnTo>
                <a:lnTo>
                  <a:pt x="8602395" y="4962840"/>
                </a:lnTo>
                <a:lnTo>
                  <a:pt x="8561119" y="4978715"/>
                </a:lnTo>
                <a:lnTo>
                  <a:pt x="8524607" y="4994590"/>
                </a:lnTo>
                <a:lnTo>
                  <a:pt x="8486507" y="5013640"/>
                </a:lnTo>
                <a:lnTo>
                  <a:pt x="8448407" y="5032690"/>
                </a:lnTo>
                <a:lnTo>
                  <a:pt x="8411895" y="5051740"/>
                </a:lnTo>
                <a:lnTo>
                  <a:pt x="8370620" y="5067615"/>
                </a:lnTo>
                <a:lnTo>
                  <a:pt x="8324582" y="5081903"/>
                </a:lnTo>
                <a:lnTo>
                  <a:pt x="8272195" y="5093015"/>
                </a:lnTo>
                <a:lnTo>
                  <a:pt x="8211870" y="5100953"/>
                </a:lnTo>
                <a:lnTo>
                  <a:pt x="8143607" y="5102540"/>
                </a:lnTo>
                <a:lnTo>
                  <a:pt x="8075345" y="5100953"/>
                </a:lnTo>
                <a:lnTo>
                  <a:pt x="8015020" y="5093015"/>
                </a:lnTo>
                <a:lnTo>
                  <a:pt x="7962632" y="5081903"/>
                </a:lnTo>
                <a:lnTo>
                  <a:pt x="7916595" y="5067615"/>
                </a:lnTo>
                <a:lnTo>
                  <a:pt x="7875320" y="5051740"/>
                </a:lnTo>
                <a:lnTo>
                  <a:pt x="7838807" y="5032690"/>
                </a:lnTo>
                <a:lnTo>
                  <a:pt x="7800707" y="5013640"/>
                </a:lnTo>
                <a:lnTo>
                  <a:pt x="7762607" y="4994590"/>
                </a:lnTo>
                <a:lnTo>
                  <a:pt x="7726095" y="4978715"/>
                </a:lnTo>
                <a:lnTo>
                  <a:pt x="7684820" y="4962840"/>
                </a:lnTo>
                <a:lnTo>
                  <a:pt x="7638782" y="4946965"/>
                </a:lnTo>
                <a:lnTo>
                  <a:pt x="7586395" y="4935853"/>
                </a:lnTo>
                <a:lnTo>
                  <a:pt x="7526070" y="4929503"/>
                </a:lnTo>
                <a:lnTo>
                  <a:pt x="7457807" y="4926328"/>
                </a:lnTo>
                <a:lnTo>
                  <a:pt x="7389545" y="4929503"/>
                </a:lnTo>
                <a:lnTo>
                  <a:pt x="7329220" y="4935853"/>
                </a:lnTo>
                <a:lnTo>
                  <a:pt x="7276832" y="4946965"/>
                </a:lnTo>
                <a:lnTo>
                  <a:pt x="7230795" y="4962840"/>
                </a:lnTo>
                <a:lnTo>
                  <a:pt x="7189520" y="4978715"/>
                </a:lnTo>
                <a:lnTo>
                  <a:pt x="7153007" y="4994590"/>
                </a:lnTo>
                <a:lnTo>
                  <a:pt x="7114907" y="5013640"/>
                </a:lnTo>
                <a:lnTo>
                  <a:pt x="7076807" y="5032690"/>
                </a:lnTo>
                <a:lnTo>
                  <a:pt x="7040295" y="5051740"/>
                </a:lnTo>
                <a:lnTo>
                  <a:pt x="6999020" y="5067615"/>
                </a:lnTo>
                <a:lnTo>
                  <a:pt x="6952982" y="5081903"/>
                </a:lnTo>
                <a:lnTo>
                  <a:pt x="6900595" y="5093015"/>
                </a:lnTo>
                <a:lnTo>
                  <a:pt x="6840270" y="5100953"/>
                </a:lnTo>
                <a:lnTo>
                  <a:pt x="6781798" y="5102313"/>
                </a:lnTo>
                <a:lnTo>
                  <a:pt x="6723326" y="5100953"/>
                </a:lnTo>
                <a:lnTo>
                  <a:pt x="6663001" y="5093015"/>
                </a:lnTo>
                <a:lnTo>
                  <a:pt x="6610613" y="5081903"/>
                </a:lnTo>
                <a:lnTo>
                  <a:pt x="6564576" y="5067615"/>
                </a:lnTo>
                <a:lnTo>
                  <a:pt x="6523301" y="5051740"/>
                </a:lnTo>
                <a:lnTo>
                  <a:pt x="6486788" y="5032690"/>
                </a:lnTo>
                <a:lnTo>
                  <a:pt x="6448688" y="5013640"/>
                </a:lnTo>
                <a:lnTo>
                  <a:pt x="6410588" y="4994590"/>
                </a:lnTo>
                <a:lnTo>
                  <a:pt x="6374076" y="4978715"/>
                </a:lnTo>
                <a:lnTo>
                  <a:pt x="6332801" y="4962840"/>
                </a:lnTo>
                <a:lnTo>
                  <a:pt x="6286763" y="4946965"/>
                </a:lnTo>
                <a:lnTo>
                  <a:pt x="6234376" y="4935853"/>
                </a:lnTo>
                <a:lnTo>
                  <a:pt x="6174051" y="4929503"/>
                </a:lnTo>
                <a:lnTo>
                  <a:pt x="6105788" y="4926328"/>
                </a:lnTo>
                <a:lnTo>
                  <a:pt x="6095998" y="4926783"/>
                </a:lnTo>
                <a:lnTo>
                  <a:pt x="6086208" y="4926328"/>
                </a:lnTo>
                <a:lnTo>
                  <a:pt x="6017946" y="4929503"/>
                </a:lnTo>
                <a:lnTo>
                  <a:pt x="5957620" y="4935853"/>
                </a:lnTo>
                <a:lnTo>
                  <a:pt x="5905233" y="4946965"/>
                </a:lnTo>
                <a:lnTo>
                  <a:pt x="5859195" y="4962840"/>
                </a:lnTo>
                <a:lnTo>
                  <a:pt x="5817920" y="4978715"/>
                </a:lnTo>
                <a:lnTo>
                  <a:pt x="5781407" y="4994590"/>
                </a:lnTo>
                <a:lnTo>
                  <a:pt x="5743307" y="5013640"/>
                </a:lnTo>
                <a:lnTo>
                  <a:pt x="5705208" y="5032690"/>
                </a:lnTo>
                <a:lnTo>
                  <a:pt x="5668695" y="5051740"/>
                </a:lnTo>
                <a:lnTo>
                  <a:pt x="5627420" y="5067615"/>
                </a:lnTo>
                <a:lnTo>
                  <a:pt x="5581382" y="5081903"/>
                </a:lnTo>
                <a:lnTo>
                  <a:pt x="5528995" y="5093015"/>
                </a:lnTo>
                <a:lnTo>
                  <a:pt x="5468670" y="5100953"/>
                </a:lnTo>
                <a:lnTo>
                  <a:pt x="5410198" y="5102313"/>
                </a:lnTo>
                <a:lnTo>
                  <a:pt x="5351726" y="5100953"/>
                </a:lnTo>
                <a:lnTo>
                  <a:pt x="5291400" y="5093015"/>
                </a:lnTo>
                <a:lnTo>
                  <a:pt x="5239013" y="5081903"/>
                </a:lnTo>
                <a:lnTo>
                  <a:pt x="5192976" y="5067615"/>
                </a:lnTo>
                <a:lnTo>
                  <a:pt x="5151700" y="5051740"/>
                </a:lnTo>
                <a:lnTo>
                  <a:pt x="5115188" y="5032690"/>
                </a:lnTo>
                <a:lnTo>
                  <a:pt x="5077089" y="5013640"/>
                </a:lnTo>
                <a:lnTo>
                  <a:pt x="5038988" y="4994590"/>
                </a:lnTo>
                <a:lnTo>
                  <a:pt x="5002476" y="4978715"/>
                </a:lnTo>
                <a:lnTo>
                  <a:pt x="4961200" y="4962840"/>
                </a:lnTo>
                <a:lnTo>
                  <a:pt x="4915164" y="4946965"/>
                </a:lnTo>
                <a:lnTo>
                  <a:pt x="4862776" y="4935853"/>
                </a:lnTo>
                <a:lnTo>
                  <a:pt x="4802452" y="4929503"/>
                </a:lnTo>
                <a:lnTo>
                  <a:pt x="4734188" y="4926328"/>
                </a:lnTo>
                <a:lnTo>
                  <a:pt x="4665927" y="4929503"/>
                </a:lnTo>
                <a:lnTo>
                  <a:pt x="4605601" y="4935853"/>
                </a:lnTo>
                <a:lnTo>
                  <a:pt x="4553214" y="4946965"/>
                </a:lnTo>
                <a:lnTo>
                  <a:pt x="4507176" y="4962840"/>
                </a:lnTo>
                <a:lnTo>
                  <a:pt x="4465901" y="4978715"/>
                </a:lnTo>
                <a:lnTo>
                  <a:pt x="4429388" y="4994590"/>
                </a:lnTo>
                <a:lnTo>
                  <a:pt x="4353188" y="5032690"/>
                </a:lnTo>
                <a:lnTo>
                  <a:pt x="4316676" y="5051740"/>
                </a:lnTo>
                <a:lnTo>
                  <a:pt x="4275401" y="5067615"/>
                </a:lnTo>
                <a:lnTo>
                  <a:pt x="4229363" y="5081903"/>
                </a:lnTo>
                <a:lnTo>
                  <a:pt x="4176976" y="5093015"/>
                </a:lnTo>
                <a:lnTo>
                  <a:pt x="4116651" y="5100953"/>
                </a:lnTo>
                <a:lnTo>
                  <a:pt x="4048388" y="5102540"/>
                </a:lnTo>
                <a:lnTo>
                  <a:pt x="3980126" y="5100953"/>
                </a:lnTo>
                <a:lnTo>
                  <a:pt x="3919801" y="5093015"/>
                </a:lnTo>
                <a:lnTo>
                  <a:pt x="3867413" y="5081903"/>
                </a:lnTo>
                <a:lnTo>
                  <a:pt x="3821376" y="5067615"/>
                </a:lnTo>
                <a:lnTo>
                  <a:pt x="3780101" y="5051740"/>
                </a:lnTo>
                <a:lnTo>
                  <a:pt x="3743588" y="5032690"/>
                </a:lnTo>
                <a:lnTo>
                  <a:pt x="3705488" y="5013640"/>
                </a:lnTo>
                <a:lnTo>
                  <a:pt x="3667388" y="4994590"/>
                </a:lnTo>
                <a:lnTo>
                  <a:pt x="3630876" y="4978715"/>
                </a:lnTo>
                <a:lnTo>
                  <a:pt x="3589601" y="4962840"/>
                </a:lnTo>
                <a:lnTo>
                  <a:pt x="3543563" y="4946965"/>
                </a:lnTo>
                <a:lnTo>
                  <a:pt x="3491176" y="4935853"/>
                </a:lnTo>
                <a:lnTo>
                  <a:pt x="3430851" y="4929503"/>
                </a:lnTo>
                <a:lnTo>
                  <a:pt x="3361001" y="4926328"/>
                </a:lnTo>
                <a:lnTo>
                  <a:pt x="3294326" y="4929503"/>
                </a:lnTo>
                <a:lnTo>
                  <a:pt x="3234001" y="4935853"/>
                </a:lnTo>
                <a:lnTo>
                  <a:pt x="3181613" y="4946965"/>
                </a:lnTo>
                <a:lnTo>
                  <a:pt x="3135576" y="4962840"/>
                </a:lnTo>
                <a:lnTo>
                  <a:pt x="3094301" y="4978715"/>
                </a:lnTo>
                <a:lnTo>
                  <a:pt x="3057788" y="4994590"/>
                </a:lnTo>
                <a:lnTo>
                  <a:pt x="3019688" y="5013640"/>
                </a:lnTo>
                <a:lnTo>
                  <a:pt x="2981588" y="5032690"/>
                </a:lnTo>
                <a:lnTo>
                  <a:pt x="2945076" y="5051740"/>
                </a:lnTo>
                <a:lnTo>
                  <a:pt x="2903801" y="5067615"/>
                </a:lnTo>
                <a:lnTo>
                  <a:pt x="2857763" y="5081903"/>
                </a:lnTo>
                <a:lnTo>
                  <a:pt x="2805376" y="5093015"/>
                </a:lnTo>
                <a:lnTo>
                  <a:pt x="2745051" y="5100953"/>
                </a:lnTo>
                <a:lnTo>
                  <a:pt x="2676788" y="5102540"/>
                </a:lnTo>
                <a:lnTo>
                  <a:pt x="2608526" y="5100953"/>
                </a:lnTo>
                <a:lnTo>
                  <a:pt x="2548201" y="5093015"/>
                </a:lnTo>
                <a:lnTo>
                  <a:pt x="2495813" y="5081903"/>
                </a:lnTo>
                <a:lnTo>
                  <a:pt x="2449776" y="5067615"/>
                </a:lnTo>
                <a:lnTo>
                  <a:pt x="2408501" y="5051740"/>
                </a:lnTo>
                <a:lnTo>
                  <a:pt x="2371988" y="5032690"/>
                </a:lnTo>
                <a:lnTo>
                  <a:pt x="2333888" y="5013640"/>
                </a:lnTo>
                <a:lnTo>
                  <a:pt x="2295788" y="4994590"/>
                </a:lnTo>
                <a:lnTo>
                  <a:pt x="2259276" y="4978715"/>
                </a:lnTo>
                <a:lnTo>
                  <a:pt x="2218001" y="4962840"/>
                </a:lnTo>
                <a:lnTo>
                  <a:pt x="2171963" y="4946965"/>
                </a:lnTo>
                <a:lnTo>
                  <a:pt x="2119576" y="4935853"/>
                </a:lnTo>
                <a:lnTo>
                  <a:pt x="2059251" y="4929503"/>
                </a:lnTo>
                <a:lnTo>
                  <a:pt x="1990988" y="4926328"/>
                </a:lnTo>
                <a:lnTo>
                  <a:pt x="1922726" y="4929503"/>
                </a:lnTo>
                <a:lnTo>
                  <a:pt x="1862401" y="4935853"/>
                </a:lnTo>
                <a:lnTo>
                  <a:pt x="1810013" y="4946965"/>
                </a:lnTo>
                <a:lnTo>
                  <a:pt x="1763976" y="4962840"/>
                </a:lnTo>
                <a:lnTo>
                  <a:pt x="1722701" y="4978715"/>
                </a:lnTo>
                <a:lnTo>
                  <a:pt x="1686188" y="4994590"/>
                </a:lnTo>
                <a:lnTo>
                  <a:pt x="1648088" y="5013640"/>
                </a:lnTo>
                <a:lnTo>
                  <a:pt x="1609988" y="5032690"/>
                </a:lnTo>
                <a:lnTo>
                  <a:pt x="1573476" y="5051740"/>
                </a:lnTo>
                <a:lnTo>
                  <a:pt x="1532201" y="5067615"/>
                </a:lnTo>
                <a:lnTo>
                  <a:pt x="1486163" y="5081903"/>
                </a:lnTo>
                <a:lnTo>
                  <a:pt x="1433776" y="5093015"/>
                </a:lnTo>
                <a:lnTo>
                  <a:pt x="1373451" y="5100953"/>
                </a:lnTo>
                <a:lnTo>
                  <a:pt x="1305188" y="5102540"/>
                </a:lnTo>
                <a:lnTo>
                  <a:pt x="1236926" y="5100953"/>
                </a:lnTo>
                <a:lnTo>
                  <a:pt x="1176601" y="5093015"/>
                </a:lnTo>
                <a:lnTo>
                  <a:pt x="1124213" y="5081903"/>
                </a:lnTo>
                <a:lnTo>
                  <a:pt x="1078176" y="5067615"/>
                </a:lnTo>
                <a:lnTo>
                  <a:pt x="1036901" y="5051740"/>
                </a:lnTo>
                <a:lnTo>
                  <a:pt x="1000388" y="5032690"/>
                </a:lnTo>
                <a:lnTo>
                  <a:pt x="962288" y="5013640"/>
                </a:lnTo>
                <a:lnTo>
                  <a:pt x="924188" y="4994590"/>
                </a:lnTo>
                <a:lnTo>
                  <a:pt x="887676" y="4978715"/>
                </a:lnTo>
                <a:lnTo>
                  <a:pt x="846401" y="4962840"/>
                </a:lnTo>
                <a:lnTo>
                  <a:pt x="800363" y="4946965"/>
                </a:lnTo>
                <a:lnTo>
                  <a:pt x="747976" y="4935853"/>
                </a:lnTo>
                <a:lnTo>
                  <a:pt x="687651" y="4929503"/>
                </a:lnTo>
                <a:lnTo>
                  <a:pt x="619388" y="4926328"/>
                </a:lnTo>
                <a:lnTo>
                  <a:pt x="551126" y="4929503"/>
                </a:lnTo>
                <a:lnTo>
                  <a:pt x="490801" y="4935853"/>
                </a:lnTo>
                <a:lnTo>
                  <a:pt x="438413" y="4946965"/>
                </a:lnTo>
                <a:lnTo>
                  <a:pt x="392376" y="4962840"/>
                </a:lnTo>
                <a:lnTo>
                  <a:pt x="351101" y="4978715"/>
                </a:lnTo>
                <a:lnTo>
                  <a:pt x="314588" y="4994590"/>
                </a:lnTo>
                <a:lnTo>
                  <a:pt x="276488" y="5013640"/>
                </a:lnTo>
                <a:lnTo>
                  <a:pt x="238388" y="5032690"/>
                </a:lnTo>
                <a:lnTo>
                  <a:pt x="201876" y="5051740"/>
                </a:lnTo>
                <a:lnTo>
                  <a:pt x="160601" y="5067615"/>
                </a:lnTo>
                <a:lnTo>
                  <a:pt x="114563" y="5081903"/>
                </a:lnTo>
                <a:lnTo>
                  <a:pt x="62176" y="5093015"/>
                </a:lnTo>
                <a:lnTo>
                  <a:pt x="1851" y="5100953"/>
                </a:lnTo>
                <a:lnTo>
                  <a:pt x="0" y="5100996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98C1887B-FB03-4296-8352-8CFA0080FC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4926330"/>
            <a:ext cx="9143997" cy="320591"/>
          </a:xfrm>
          <a:custGeom>
            <a:avLst/>
            <a:gdLst>
              <a:gd name="connsiteX0" fmla="*/ 619389 w 12191996"/>
              <a:gd name="connsiteY0" fmla="*/ 0 h 320591"/>
              <a:gd name="connsiteX1" fmla="*/ 687652 w 12191996"/>
              <a:gd name="connsiteY1" fmla="*/ 3175 h 320591"/>
              <a:gd name="connsiteX2" fmla="*/ 747977 w 12191996"/>
              <a:gd name="connsiteY2" fmla="*/ 9525 h 320591"/>
              <a:gd name="connsiteX3" fmla="*/ 800364 w 12191996"/>
              <a:gd name="connsiteY3" fmla="*/ 20637 h 320591"/>
              <a:gd name="connsiteX4" fmla="*/ 846402 w 12191996"/>
              <a:gd name="connsiteY4" fmla="*/ 36512 h 320591"/>
              <a:gd name="connsiteX5" fmla="*/ 887677 w 12191996"/>
              <a:gd name="connsiteY5" fmla="*/ 52387 h 320591"/>
              <a:gd name="connsiteX6" fmla="*/ 924189 w 12191996"/>
              <a:gd name="connsiteY6" fmla="*/ 68262 h 320591"/>
              <a:gd name="connsiteX7" fmla="*/ 962289 w 12191996"/>
              <a:gd name="connsiteY7" fmla="*/ 87312 h 320591"/>
              <a:gd name="connsiteX8" fmla="*/ 1000389 w 12191996"/>
              <a:gd name="connsiteY8" fmla="*/ 106362 h 320591"/>
              <a:gd name="connsiteX9" fmla="*/ 1036902 w 12191996"/>
              <a:gd name="connsiteY9" fmla="*/ 125412 h 320591"/>
              <a:gd name="connsiteX10" fmla="*/ 1078177 w 12191996"/>
              <a:gd name="connsiteY10" fmla="*/ 141287 h 320591"/>
              <a:gd name="connsiteX11" fmla="*/ 1124214 w 12191996"/>
              <a:gd name="connsiteY11" fmla="*/ 155575 h 320591"/>
              <a:gd name="connsiteX12" fmla="*/ 1176602 w 12191996"/>
              <a:gd name="connsiteY12" fmla="*/ 166687 h 320591"/>
              <a:gd name="connsiteX13" fmla="*/ 1236927 w 12191996"/>
              <a:gd name="connsiteY13" fmla="*/ 174625 h 320591"/>
              <a:gd name="connsiteX14" fmla="*/ 1305189 w 12191996"/>
              <a:gd name="connsiteY14" fmla="*/ 176212 h 320591"/>
              <a:gd name="connsiteX15" fmla="*/ 1373452 w 12191996"/>
              <a:gd name="connsiteY15" fmla="*/ 174625 h 320591"/>
              <a:gd name="connsiteX16" fmla="*/ 1433777 w 12191996"/>
              <a:gd name="connsiteY16" fmla="*/ 166687 h 320591"/>
              <a:gd name="connsiteX17" fmla="*/ 1486164 w 12191996"/>
              <a:gd name="connsiteY17" fmla="*/ 155575 h 320591"/>
              <a:gd name="connsiteX18" fmla="*/ 1532202 w 12191996"/>
              <a:gd name="connsiteY18" fmla="*/ 141287 h 320591"/>
              <a:gd name="connsiteX19" fmla="*/ 1573477 w 12191996"/>
              <a:gd name="connsiteY19" fmla="*/ 125412 h 320591"/>
              <a:gd name="connsiteX20" fmla="*/ 1609989 w 12191996"/>
              <a:gd name="connsiteY20" fmla="*/ 106362 h 320591"/>
              <a:gd name="connsiteX21" fmla="*/ 1648089 w 12191996"/>
              <a:gd name="connsiteY21" fmla="*/ 87312 h 320591"/>
              <a:gd name="connsiteX22" fmla="*/ 1686189 w 12191996"/>
              <a:gd name="connsiteY22" fmla="*/ 68262 h 320591"/>
              <a:gd name="connsiteX23" fmla="*/ 1722702 w 12191996"/>
              <a:gd name="connsiteY23" fmla="*/ 52387 h 320591"/>
              <a:gd name="connsiteX24" fmla="*/ 1763977 w 12191996"/>
              <a:gd name="connsiteY24" fmla="*/ 36512 h 320591"/>
              <a:gd name="connsiteX25" fmla="*/ 1810014 w 12191996"/>
              <a:gd name="connsiteY25" fmla="*/ 20637 h 320591"/>
              <a:gd name="connsiteX26" fmla="*/ 1862402 w 12191996"/>
              <a:gd name="connsiteY26" fmla="*/ 9525 h 320591"/>
              <a:gd name="connsiteX27" fmla="*/ 1922727 w 12191996"/>
              <a:gd name="connsiteY27" fmla="*/ 3175 h 320591"/>
              <a:gd name="connsiteX28" fmla="*/ 1990989 w 12191996"/>
              <a:gd name="connsiteY28" fmla="*/ 0 h 320591"/>
              <a:gd name="connsiteX29" fmla="*/ 2059252 w 12191996"/>
              <a:gd name="connsiteY29" fmla="*/ 3175 h 320591"/>
              <a:gd name="connsiteX30" fmla="*/ 2119577 w 12191996"/>
              <a:gd name="connsiteY30" fmla="*/ 9525 h 320591"/>
              <a:gd name="connsiteX31" fmla="*/ 2171964 w 12191996"/>
              <a:gd name="connsiteY31" fmla="*/ 20637 h 320591"/>
              <a:gd name="connsiteX32" fmla="*/ 2218002 w 12191996"/>
              <a:gd name="connsiteY32" fmla="*/ 36512 h 320591"/>
              <a:gd name="connsiteX33" fmla="*/ 2259277 w 12191996"/>
              <a:gd name="connsiteY33" fmla="*/ 52387 h 320591"/>
              <a:gd name="connsiteX34" fmla="*/ 2295789 w 12191996"/>
              <a:gd name="connsiteY34" fmla="*/ 68262 h 320591"/>
              <a:gd name="connsiteX35" fmla="*/ 2333889 w 12191996"/>
              <a:gd name="connsiteY35" fmla="*/ 87312 h 320591"/>
              <a:gd name="connsiteX36" fmla="*/ 2371989 w 12191996"/>
              <a:gd name="connsiteY36" fmla="*/ 106362 h 320591"/>
              <a:gd name="connsiteX37" fmla="*/ 2408502 w 12191996"/>
              <a:gd name="connsiteY37" fmla="*/ 125412 h 320591"/>
              <a:gd name="connsiteX38" fmla="*/ 2449777 w 12191996"/>
              <a:gd name="connsiteY38" fmla="*/ 141287 h 320591"/>
              <a:gd name="connsiteX39" fmla="*/ 2495814 w 12191996"/>
              <a:gd name="connsiteY39" fmla="*/ 155575 h 320591"/>
              <a:gd name="connsiteX40" fmla="*/ 2548202 w 12191996"/>
              <a:gd name="connsiteY40" fmla="*/ 166687 h 320591"/>
              <a:gd name="connsiteX41" fmla="*/ 2608527 w 12191996"/>
              <a:gd name="connsiteY41" fmla="*/ 174625 h 320591"/>
              <a:gd name="connsiteX42" fmla="*/ 2676789 w 12191996"/>
              <a:gd name="connsiteY42" fmla="*/ 176212 h 320591"/>
              <a:gd name="connsiteX43" fmla="*/ 2745052 w 12191996"/>
              <a:gd name="connsiteY43" fmla="*/ 174625 h 320591"/>
              <a:gd name="connsiteX44" fmla="*/ 2805377 w 12191996"/>
              <a:gd name="connsiteY44" fmla="*/ 166687 h 320591"/>
              <a:gd name="connsiteX45" fmla="*/ 2857764 w 12191996"/>
              <a:gd name="connsiteY45" fmla="*/ 155575 h 320591"/>
              <a:gd name="connsiteX46" fmla="*/ 2903802 w 12191996"/>
              <a:gd name="connsiteY46" fmla="*/ 141287 h 320591"/>
              <a:gd name="connsiteX47" fmla="*/ 2945077 w 12191996"/>
              <a:gd name="connsiteY47" fmla="*/ 125412 h 320591"/>
              <a:gd name="connsiteX48" fmla="*/ 2981589 w 12191996"/>
              <a:gd name="connsiteY48" fmla="*/ 106362 h 320591"/>
              <a:gd name="connsiteX49" fmla="*/ 3019689 w 12191996"/>
              <a:gd name="connsiteY49" fmla="*/ 87312 h 320591"/>
              <a:gd name="connsiteX50" fmla="*/ 3057789 w 12191996"/>
              <a:gd name="connsiteY50" fmla="*/ 68262 h 320591"/>
              <a:gd name="connsiteX51" fmla="*/ 3094302 w 12191996"/>
              <a:gd name="connsiteY51" fmla="*/ 52387 h 320591"/>
              <a:gd name="connsiteX52" fmla="*/ 3135577 w 12191996"/>
              <a:gd name="connsiteY52" fmla="*/ 36512 h 320591"/>
              <a:gd name="connsiteX53" fmla="*/ 3181614 w 12191996"/>
              <a:gd name="connsiteY53" fmla="*/ 20637 h 320591"/>
              <a:gd name="connsiteX54" fmla="*/ 3234002 w 12191996"/>
              <a:gd name="connsiteY54" fmla="*/ 9525 h 320591"/>
              <a:gd name="connsiteX55" fmla="*/ 3294327 w 12191996"/>
              <a:gd name="connsiteY55" fmla="*/ 3175 h 320591"/>
              <a:gd name="connsiteX56" fmla="*/ 3361002 w 12191996"/>
              <a:gd name="connsiteY56" fmla="*/ 0 h 320591"/>
              <a:gd name="connsiteX57" fmla="*/ 3430852 w 12191996"/>
              <a:gd name="connsiteY57" fmla="*/ 3175 h 320591"/>
              <a:gd name="connsiteX58" fmla="*/ 3491177 w 12191996"/>
              <a:gd name="connsiteY58" fmla="*/ 9525 h 320591"/>
              <a:gd name="connsiteX59" fmla="*/ 3543564 w 12191996"/>
              <a:gd name="connsiteY59" fmla="*/ 20637 h 320591"/>
              <a:gd name="connsiteX60" fmla="*/ 3589602 w 12191996"/>
              <a:gd name="connsiteY60" fmla="*/ 36512 h 320591"/>
              <a:gd name="connsiteX61" fmla="*/ 3630877 w 12191996"/>
              <a:gd name="connsiteY61" fmla="*/ 52387 h 320591"/>
              <a:gd name="connsiteX62" fmla="*/ 3667389 w 12191996"/>
              <a:gd name="connsiteY62" fmla="*/ 68262 h 320591"/>
              <a:gd name="connsiteX63" fmla="*/ 3705489 w 12191996"/>
              <a:gd name="connsiteY63" fmla="*/ 87312 h 320591"/>
              <a:gd name="connsiteX64" fmla="*/ 3743589 w 12191996"/>
              <a:gd name="connsiteY64" fmla="*/ 106362 h 320591"/>
              <a:gd name="connsiteX65" fmla="*/ 3780102 w 12191996"/>
              <a:gd name="connsiteY65" fmla="*/ 125412 h 320591"/>
              <a:gd name="connsiteX66" fmla="*/ 3821377 w 12191996"/>
              <a:gd name="connsiteY66" fmla="*/ 141287 h 320591"/>
              <a:gd name="connsiteX67" fmla="*/ 3867414 w 12191996"/>
              <a:gd name="connsiteY67" fmla="*/ 155575 h 320591"/>
              <a:gd name="connsiteX68" fmla="*/ 3919802 w 12191996"/>
              <a:gd name="connsiteY68" fmla="*/ 166687 h 320591"/>
              <a:gd name="connsiteX69" fmla="*/ 3980127 w 12191996"/>
              <a:gd name="connsiteY69" fmla="*/ 174625 h 320591"/>
              <a:gd name="connsiteX70" fmla="*/ 4048389 w 12191996"/>
              <a:gd name="connsiteY70" fmla="*/ 176212 h 320591"/>
              <a:gd name="connsiteX71" fmla="*/ 4116652 w 12191996"/>
              <a:gd name="connsiteY71" fmla="*/ 174625 h 320591"/>
              <a:gd name="connsiteX72" fmla="*/ 4176977 w 12191996"/>
              <a:gd name="connsiteY72" fmla="*/ 166687 h 320591"/>
              <a:gd name="connsiteX73" fmla="*/ 4229364 w 12191996"/>
              <a:gd name="connsiteY73" fmla="*/ 155575 h 320591"/>
              <a:gd name="connsiteX74" fmla="*/ 4275402 w 12191996"/>
              <a:gd name="connsiteY74" fmla="*/ 141287 h 320591"/>
              <a:gd name="connsiteX75" fmla="*/ 4316677 w 12191996"/>
              <a:gd name="connsiteY75" fmla="*/ 125412 h 320591"/>
              <a:gd name="connsiteX76" fmla="*/ 4353189 w 12191996"/>
              <a:gd name="connsiteY76" fmla="*/ 106362 h 320591"/>
              <a:gd name="connsiteX77" fmla="*/ 4429389 w 12191996"/>
              <a:gd name="connsiteY77" fmla="*/ 68262 h 320591"/>
              <a:gd name="connsiteX78" fmla="*/ 4465902 w 12191996"/>
              <a:gd name="connsiteY78" fmla="*/ 52387 h 320591"/>
              <a:gd name="connsiteX79" fmla="*/ 4507177 w 12191996"/>
              <a:gd name="connsiteY79" fmla="*/ 36512 h 320591"/>
              <a:gd name="connsiteX80" fmla="*/ 4553215 w 12191996"/>
              <a:gd name="connsiteY80" fmla="*/ 20637 h 320591"/>
              <a:gd name="connsiteX81" fmla="*/ 4605602 w 12191996"/>
              <a:gd name="connsiteY81" fmla="*/ 9525 h 320591"/>
              <a:gd name="connsiteX82" fmla="*/ 4665928 w 12191996"/>
              <a:gd name="connsiteY82" fmla="*/ 3175 h 320591"/>
              <a:gd name="connsiteX83" fmla="*/ 4734189 w 12191996"/>
              <a:gd name="connsiteY83" fmla="*/ 0 h 320591"/>
              <a:gd name="connsiteX84" fmla="*/ 4802453 w 12191996"/>
              <a:gd name="connsiteY84" fmla="*/ 3175 h 320591"/>
              <a:gd name="connsiteX85" fmla="*/ 4862777 w 12191996"/>
              <a:gd name="connsiteY85" fmla="*/ 9525 h 320591"/>
              <a:gd name="connsiteX86" fmla="*/ 4915165 w 12191996"/>
              <a:gd name="connsiteY86" fmla="*/ 20637 h 320591"/>
              <a:gd name="connsiteX87" fmla="*/ 4961201 w 12191996"/>
              <a:gd name="connsiteY87" fmla="*/ 36512 h 320591"/>
              <a:gd name="connsiteX88" fmla="*/ 5002477 w 12191996"/>
              <a:gd name="connsiteY88" fmla="*/ 52387 h 320591"/>
              <a:gd name="connsiteX89" fmla="*/ 5038989 w 12191996"/>
              <a:gd name="connsiteY89" fmla="*/ 68262 h 320591"/>
              <a:gd name="connsiteX90" fmla="*/ 5077090 w 12191996"/>
              <a:gd name="connsiteY90" fmla="*/ 87312 h 320591"/>
              <a:gd name="connsiteX91" fmla="*/ 5115189 w 12191996"/>
              <a:gd name="connsiteY91" fmla="*/ 106362 h 320591"/>
              <a:gd name="connsiteX92" fmla="*/ 5151701 w 12191996"/>
              <a:gd name="connsiteY92" fmla="*/ 125412 h 320591"/>
              <a:gd name="connsiteX93" fmla="*/ 5192977 w 12191996"/>
              <a:gd name="connsiteY93" fmla="*/ 141287 h 320591"/>
              <a:gd name="connsiteX94" fmla="*/ 5239014 w 12191996"/>
              <a:gd name="connsiteY94" fmla="*/ 155575 h 320591"/>
              <a:gd name="connsiteX95" fmla="*/ 5291401 w 12191996"/>
              <a:gd name="connsiteY95" fmla="*/ 166687 h 320591"/>
              <a:gd name="connsiteX96" fmla="*/ 5351727 w 12191996"/>
              <a:gd name="connsiteY96" fmla="*/ 174625 h 320591"/>
              <a:gd name="connsiteX97" fmla="*/ 5410199 w 12191996"/>
              <a:gd name="connsiteY97" fmla="*/ 175985 h 320591"/>
              <a:gd name="connsiteX98" fmla="*/ 5468671 w 12191996"/>
              <a:gd name="connsiteY98" fmla="*/ 174625 h 320591"/>
              <a:gd name="connsiteX99" fmla="*/ 5528996 w 12191996"/>
              <a:gd name="connsiteY99" fmla="*/ 166687 h 320591"/>
              <a:gd name="connsiteX100" fmla="*/ 5581383 w 12191996"/>
              <a:gd name="connsiteY100" fmla="*/ 155575 h 320591"/>
              <a:gd name="connsiteX101" fmla="*/ 5627421 w 12191996"/>
              <a:gd name="connsiteY101" fmla="*/ 141287 h 320591"/>
              <a:gd name="connsiteX102" fmla="*/ 5668696 w 12191996"/>
              <a:gd name="connsiteY102" fmla="*/ 125412 h 320591"/>
              <a:gd name="connsiteX103" fmla="*/ 5705209 w 12191996"/>
              <a:gd name="connsiteY103" fmla="*/ 106362 h 320591"/>
              <a:gd name="connsiteX104" fmla="*/ 5743308 w 12191996"/>
              <a:gd name="connsiteY104" fmla="*/ 87312 h 320591"/>
              <a:gd name="connsiteX105" fmla="*/ 5781408 w 12191996"/>
              <a:gd name="connsiteY105" fmla="*/ 68262 h 320591"/>
              <a:gd name="connsiteX106" fmla="*/ 5817921 w 12191996"/>
              <a:gd name="connsiteY106" fmla="*/ 52387 h 320591"/>
              <a:gd name="connsiteX107" fmla="*/ 5859196 w 12191996"/>
              <a:gd name="connsiteY107" fmla="*/ 36512 h 320591"/>
              <a:gd name="connsiteX108" fmla="*/ 5905234 w 12191996"/>
              <a:gd name="connsiteY108" fmla="*/ 20637 h 320591"/>
              <a:gd name="connsiteX109" fmla="*/ 5957621 w 12191996"/>
              <a:gd name="connsiteY109" fmla="*/ 9525 h 320591"/>
              <a:gd name="connsiteX110" fmla="*/ 6017947 w 12191996"/>
              <a:gd name="connsiteY110" fmla="*/ 3175 h 320591"/>
              <a:gd name="connsiteX111" fmla="*/ 6086209 w 12191996"/>
              <a:gd name="connsiteY111" fmla="*/ 0 h 320591"/>
              <a:gd name="connsiteX112" fmla="*/ 6095999 w 12191996"/>
              <a:gd name="connsiteY112" fmla="*/ 455 h 320591"/>
              <a:gd name="connsiteX113" fmla="*/ 6105789 w 12191996"/>
              <a:gd name="connsiteY113" fmla="*/ 0 h 320591"/>
              <a:gd name="connsiteX114" fmla="*/ 6174052 w 12191996"/>
              <a:gd name="connsiteY114" fmla="*/ 3175 h 320591"/>
              <a:gd name="connsiteX115" fmla="*/ 6234377 w 12191996"/>
              <a:gd name="connsiteY115" fmla="*/ 9525 h 320591"/>
              <a:gd name="connsiteX116" fmla="*/ 6286764 w 12191996"/>
              <a:gd name="connsiteY116" fmla="*/ 20637 h 320591"/>
              <a:gd name="connsiteX117" fmla="*/ 6332802 w 12191996"/>
              <a:gd name="connsiteY117" fmla="*/ 36512 h 320591"/>
              <a:gd name="connsiteX118" fmla="*/ 6374077 w 12191996"/>
              <a:gd name="connsiteY118" fmla="*/ 52387 h 320591"/>
              <a:gd name="connsiteX119" fmla="*/ 6410589 w 12191996"/>
              <a:gd name="connsiteY119" fmla="*/ 68262 h 320591"/>
              <a:gd name="connsiteX120" fmla="*/ 6448689 w 12191996"/>
              <a:gd name="connsiteY120" fmla="*/ 87312 h 320591"/>
              <a:gd name="connsiteX121" fmla="*/ 6486789 w 12191996"/>
              <a:gd name="connsiteY121" fmla="*/ 106362 h 320591"/>
              <a:gd name="connsiteX122" fmla="*/ 6523302 w 12191996"/>
              <a:gd name="connsiteY122" fmla="*/ 125412 h 320591"/>
              <a:gd name="connsiteX123" fmla="*/ 6564577 w 12191996"/>
              <a:gd name="connsiteY123" fmla="*/ 141287 h 320591"/>
              <a:gd name="connsiteX124" fmla="*/ 6610614 w 12191996"/>
              <a:gd name="connsiteY124" fmla="*/ 155575 h 320591"/>
              <a:gd name="connsiteX125" fmla="*/ 6663002 w 12191996"/>
              <a:gd name="connsiteY125" fmla="*/ 166687 h 320591"/>
              <a:gd name="connsiteX126" fmla="*/ 6723327 w 12191996"/>
              <a:gd name="connsiteY126" fmla="*/ 174625 h 320591"/>
              <a:gd name="connsiteX127" fmla="*/ 6781799 w 12191996"/>
              <a:gd name="connsiteY127" fmla="*/ 175985 h 320591"/>
              <a:gd name="connsiteX128" fmla="*/ 6840271 w 12191996"/>
              <a:gd name="connsiteY128" fmla="*/ 174625 h 320591"/>
              <a:gd name="connsiteX129" fmla="*/ 6900596 w 12191996"/>
              <a:gd name="connsiteY129" fmla="*/ 166687 h 320591"/>
              <a:gd name="connsiteX130" fmla="*/ 6952983 w 12191996"/>
              <a:gd name="connsiteY130" fmla="*/ 155575 h 320591"/>
              <a:gd name="connsiteX131" fmla="*/ 6999021 w 12191996"/>
              <a:gd name="connsiteY131" fmla="*/ 141287 h 320591"/>
              <a:gd name="connsiteX132" fmla="*/ 7040296 w 12191996"/>
              <a:gd name="connsiteY132" fmla="*/ 125412 h 320591"/>
              <a:gd name="connsiteX133" fmla="*/ 7076808 w 12191996"/>
              <a:gd name="connsiteY133" fmla="*/ 106362 h 320591"/>
              <a:gd name="connsiteX134" fmla="*/ 7114908 w 12191996"/>
              <a:gd name="connsiteY134" fmla="*/ 87312 h 320591"/>
              <a:gd name="connsiteX135" fmla="*/ 7153008 w 12191996"/>
              <a:gd name="connsiteY135" fmla="*/ 68262 h 320591"/>
              <a:gd name="connsiteX136" fmla="*/ 7189521 w 12191996"/>
              <a:gd name="connsiteY136" fmla="*/ 52387 h 320591"/>
              <a:gd name="connsiteX137" fmla="*/ 7230796 w 12191996"/>
              <a:gd name="connsiteY137" fmla="*/ 36512 h 320591"/>
              <a:gd name="connsiteX138" fmla="*/ 7276833 w 12191996"/>
              <a:gd name="connsiteY138" fmla="*/ 20637 h 320591"/>
              <a:gd name="connsiteX139" fmla="*/ 7329221 w 12191996"/>
              <a:gd name="connsiteY139" fmla="*/ 9525 h 320591"/>
              <a:gd name="connsiteX140" fmla="*/ 7389546 w 12191996"/>
              <a:gd name="connsiteY140" fmla="*/ 3175 h 320591"/>
              <a:gd name="connsiteX141" fmla="*/ 7457808 w 12191996"/>
              <a:gd name="connsiteY141" fmla="*/ 0 h 320591"/>
              <a:gd name="connsiteX142" fmla="*/ 7526071 w 12191996"/>
              <a:gd name="connsiteY142" fmla="*/ 3175 h 320591"/>
              <a:gd name="connsiteX143" fmla="*/ 7586396 w 12191996"/>
              <a:gd name="connsiteY143" fmla="*/ 9525 h 320591"/>
              <a:gd name="connsiteX144" fmla="*/ 7638783 w 12191996"/>
              <a:gd name="connsiteY144" fmla="*/ 20637 h 320591"/>
              <a:gd name="connsiteX145" fmla="*/ 7684821 w 12191996"/>
              <a:gd name="connsiteY145" fmla="*/ 36512 h 320591"/>
              <a:gd name="connsiteX146" fmla="*/ 7726096 w 12191996"/>
              <a:gd name="connsiteY146" fmla="*/ 52387 h 320591"/>
              <a:gd name="connsiteX147" fmla="*/ 7762608 w 12191996"/>
              <a:gd name="connsiteY147" fmla="*/ 68262 h 320591"/>
              <a:gd name="connsiteX148" fmla="*/ 7800708 w 12191996"/>
              <a:gd name="connsiteY148" fmla="*/ 87312 h 320591"/>
              <a:gd name="connsiteX149" fmla="*/ 7838808 w 12191996"/>
              <a:gd name="connsiteY149" fmla="*/ 106362 h 320591"/>
              <a:gd name="connsiteX150" fmla="*/ 7875321 w 12191996"/>
              <a:gd name="connsiteY150" fmla="*/ 125412 h 320591"/>
              <a:gd name="connsiteX151" fmla="*/ 7916596 w 12191996"/>
              <a:gd name="connsiteY151" fmla="*/ 141287 h 320591"/>
              <a:gd name="connsiteX152" fmla="*/ 7962633 w 12191996"/>
              <a:gd name="connsiteY152" fmla="*/ 155575 h 320591"/>
              <a:gd name="connsiteX153" fmla="*/ 8015021 w 12191996"/>
              <a:gd name="connsiteY153" fmla="*/ 166687 h 320591"/>
              <a:gd name="connsiteX154" fmla="*/ 8075346 w 12191996"/>
              <a:gd name="connsiteY154" fmla="*/ 174625 h 320591"/>
              <a:gd name="connsiteX155" fmla="*/ 8143608 w 12191996"/>
              <a:gd name="connsiteY155" fmla="*/ 176212 h 320591"/>
              <a:gd name="connsiteX156" fmla="*/ 8211871 w 12191996"/>
              <a:gd name="connsiteY156" fmla="*/ 174625 h 320591"/>
              <a:gd name="connsiteX157" fmla="*/ 8272196 w 12191996"/>
              <a:gd name="connsiteY157" fmla="*/ 166687 h 320591"/>
              <a:gd name="connsiteX158" fmla="*/ 8324583 w 12191996"/>
              <a:gd name="connsiteY158" fmla="*/ 155575 h 320591"/>
              <a:gd name="connsiteX159" fmla="*/ 8370621 w 12191996"/>
              <a:gd name="connsiteY159" fmla="*/ 141287 h 320591"/>
              <a:gd name="connsiteX160" fmla="*/ 8411896 w 12191996"/>
              <a:gd name="connsiteY160" fmla="*/ 125412 h 320591"/>
              <a:gd name="connsiteX161" fmla="*/ 8448408 w 12191996"/>
              <a:gd name="connsiteY161" fmla="*/ 106362 h 320591"/>
              <a:gd name="connsiteX162" fmla="*/ 8486508 w 12191996"/>
              <a:gd name="connsiteY162" fmla="*/ 87312 h 320591"/>
              <a:gd name="connsiteX163" fmla="*/ 8524608 w 12191996"/>
              <a:gd name="connsiteY163" fmla="*/ 68262 h 320591"/>
              <a:gd name="connsiteX164" fmla="*/ 8561120 w 12191996"/>
              <a:gd name="connsiteY164" fmla="*/ 52387 h 320591"/>
              <a:gd name="connsiteX165" fmla="*/ 8602396 w 12191996"/>
              <a:gd name="connsiteY165" fmla="*/ 36512 h 320591"/>
              <a:gd name="connsiteX166" fmla="*/ 8648432 w 12191996"/>
              <a:gd name="connsiteY166" fmla="*/ 20637 h 320591"/>
              <a:gd name="connsiteX167" fmla="*/ 8700820 w 12191996"/>
              <a:gd name="connsiteY167" fmla="*/ 9525 h 320591"/>
              <a:gd name="connsiteX168" fmla="*/ 8761146 w 12191996"/>
              <a:gd name="connsiteY168" fmla="*/ 3175 h 320591"/>
              <a:gd name="connsiteX169" fmla="*/ 8827820 w 12191996"/>
              <a:gd name="connsiteY169" fmla="*/ 0 h 320591"/>
              <a:gd name="connsiteX170" fmla="*/ 8897670 w 12191996"/>
              <a:gd name="connsiteY170" fmla="*/ 3175 h 320591"/>
              <a:gd name="connsiteX171" fmla="*/ 8957996 w 12191996"/>
              <a:gd name="connsiteY171" fmla="*/ 9525 h 320591"/>
              <a:gd name="connsiteX172" fmla="*/ 9010382 w 12191996"/>
              <a:gd name="connsiteY172" fmla="*/ 20637 h 320591"/>
              <a:gd name="connsiteX173" fmla="*/ 9056420 w 12191996"/>
              <a:gd name="connsiteY173" fmla="*/ 36512 h 320591"/>
              <a:gd name="connsiteX174" fmla="*/ 9097696 w 12191996"/>
              <a:gd name="connsiteY174" fmla="*/ 52387 h 320591"/>
              <a:gd name="connsiteX175" fmla="*/ 9134208 w 12191996"/>
              <a:gd name="connsiteY175" fmla="*/ 68262 h 320591"/>
              <a:gd name="connsiteX176" fmla="*/ 9172308 w 12191996"/>
              <a:gd name="connsiteY176" fmla="*/ 87312 h 320591"/>
              <a:gd name="connsiteX177" fmla="*/ 9210408 w 12191996"/>
              <a:gd name="connsiteY177" fmla="*/ 106362 h 320591"/>
              <a:gd name="connsiteX178" fmla="*/ 9246920 w 12191996"/>
              <a:gd name="connsiteY178" fmla="*/ 125412 h 320591"/>
              <a:gd name="connsiteX179" fmla="*/ 9288196 w 12191996"/>
              <a:gd name="connsiteY179" fmla="*/ 141287 h 320591"/>
              <a:gd name="connsiteX180" fmla="*/ 9334232 w 12191996"/>
              <a:gd name="connsiteY180" fmla="*/ 155575 h 320591"/>
              <a:gd name="connsiteX181" fmla="*/ 9386620 w 12191996"/>
              <a:gd name="connsiteY181" fmla="*/ 166687 h 320591"/>
              <a:gd name="connsiteX182" fmla="*/ 9446946 w 12191996"/>
              <a:gd name="connsiteY182" fmla="*/ 174625 h 320591"/>
              <a:gd name="connsiteX183" fmla="*/ 9515208 w 12191996"/>
              <a:gd name="connsiteY183" fmla="*/ 176212 h 320591"/>
              <a:gd name="connsiteX184" fmla="*/ 9583470 w 12191996"/>
              <a:gd name="connsiteY184" fmla="*/ 174625 h 320591"/>
              <a:gd name="connsiteX185" fmla="*/ 9643796 w 12191996"/>
              <a:gd name="connsiteY185" fmla="*/ 166687 h 320591"/>
              <a:gd name="connsiteX186" fmla="*/ 9696182 w 12191996"/>
              <a:gd name="connsiteY186" fmla="*/ 155575 h 320591"/>
              <a:gd name="connsiteX187" fmla="*/ 9742220 w 12191996"/>
              <a:gd name="connsiteY187" fmla="*/ 141287 h 320591"/>
              <a:gd name="connsiteX188" fmla="*/ 9783496 w 12191996"/>
              <a:gd name="connsiteY188" fmla="*/ 125412 h 320591"/>
              <a:gd name="connsiteX189" fmla="*/ 9820008 w 12191996"/>
              <a:gd name="connsiteY189" fmla="*/ 106362 h 320591"/>
              <a:gd name="connsiteX190" fmla="*/ 9896208 w 12191996"/>
              <a:gd name="connsiteY190" fmla="*/ 68262 h 320591"/>
              <a:gd name="connsiteX191" fmla="*/ 9932720 w 12191996"/>
              <a:gd name="connsiteY191" fmla="*/ 52387 h 320591"/>
              <a:gd name="connsiteX192" fmla="*/ 9973996 w 12191996"/>
              <a:gd name="connsiteY192" fmla="*/ 36512 h 320591"/>
              <a:gd name="connsiteX193" fmla="*/ 10020032 w 12191996"/>
              <a:gd name="connsiteY193" fmla="*/ 20637 h 320591"/>
              <a:gd name="connsiteX194" fmla="*/ 10072420 w 12191996"/>
              <a:gd name="connsiteY194" fmla="*/ 9525 h 320591"/>
              <a:gd name="connsiteX195" fmla="*/ 10132746 w 12191996"/>
              <a:gd name="connsiteY195" fmla="*/ 3175 h 320591"/>
              <a:gd name="connsiteX196" fmla="*/ 10201008 w 12191996"/>
              <a:gd name="connsiteY196" fmla="*/ 0 h 320591"/>
              <a:gd name="connsiteX197" fmla="*/ 10269270 w 12191996"/>
              <a:gd name="connsiteY197" fmla="*/ 3175 h 320591"/>
              <a:gd name="connsiteX198" fmla="*/ 10329596 w 12191996"/>
              <a:gd name="connsiteY198" fmla="*/ 9525 h 320591"/>
              <a:gd name="connsiteX199" fmla="*/ 10381982 w 12191996"/>
              <a:gd name="connsiteY199" fmla="*/ 20637 h 320591"/>
              <a:gd name="connsiteX200" fmla="*/ 10428020 w 12191996"/>
              <a:gd name="connsiteY200" fmla="*/ 36512 h 320591"/>
              <a:gd name="connsiteX201" fmla="*/ 10469296 w 12191996"/>
              <a:gd name="connsiteY201" fmla="*/ 52387 h 320591"/>
              <a:gd name="connsiteX202" fmla="*/ 10505808 w 12191996"/>
              <a:gd name="connsiteY202" fmla="*/ 68262 h 320591"/>
              <a:gd name="connsiteX203" fmla="*/ 10543908 w 12191996"/>
              <a:gd name="connsiteY203" fmla="*/ 87312 h 320591"/>
              <a:gd name="connsiteX204" fmla="*/ 10582008 w 12191996"/>
              <a:gd name="connsiteY204" fmla="*/ 106362 h 320591"/>
              <a:gd name="connsiteX205" fmla="*/ 10618520 w 12191996"/>
              <a:gd name="connsiteY205" fmla="*/ 125412 h 320591"/>
              <a:gd name="connsiteX206" fmla="*/ 10659796 w 12191996"/>
              <a:gd name="connsiteY206" fmla="*/ 141287 h 320591"/>
              <a:gd name="connsiteX207" fmla="*/ 10705832 w 12191996"/>
              <a:gd name="connsiteY207" fmla="*/ 155575 h 320591"/>
              <a:gd name="connsiteX208" fmla="*/ 10758220 w 12191996"/>
              <a:gd name="connsiteY208" fmla="*/ 166687 h 320591"/>
              <a:gd name="connsiteX209" fmla="*/ 10818546 w 12191996"/>
              <a:gd name="connsiteY209" fmla="*/ 174625 h 320591"/>
              <a:gd name="connsiteX210" fmla="*/ 10886808 w 12191996"/>
              <a:gd name="connsiteY210" fmla="*/ 176212 h 320591"/>
              <a:gd name="connsiteX211" fmla="*/ 10955070 w 12191996"/>
              <a:gd name="connsiteY211" fmla="*/ 174625 h 320591"/>
              <a:gd name="connsiteX212" fmla="*/ 11015396 w 12191996"/>
              <a:gd name="connsiteY212" fmla="*/ 166687 h 320591"/>
              <a:gd name="connsiteX213" fmla="*/ 11067782 w 12191996"/>
              <a:gd name="connsiteY213" fmla="*/ 155575 h 320591"/>
              <a:gd name="connsiteX214" fmla="*/ 11113820 w 12191996"/>
              <a:gd name="connsiteY214" fmla="*/ 141287 h 320591"/>
              <a:gd name="connsiteX215" fmla="*/ 11155096 w 12191996"/>
              <a:gd name="connsiteY215" fmla="*/ 125412 h 320591"/>
              <a:gd name="connsiteX216" fmla="*/ 11191608 w 12191996"/>
              <a:gd name="connsiteY216" fmla="*/ 106362 h 320591"/>
              <a:gd name="connsiteX217" fmla="*/ 11229708 w 12191996"/>
              <a:gd name="connsiteY217" fmla="*/ 87312 h 320591"/>
              <a:gd name="connsiteX218" fmla="*/ 11267808 w 12191996"/>
              <a:gd name="connsiteY218" fmla="*/ 68262 h 320591"/>
              <a:gd name="connsiteX219" fmla="*/ 11304320 w 12191996"/>
              <a:gd name="connsiteY219" fmla="*/ 52387 h 320591"/>
              <a:gd name="connsiteX220" fmla="*/ 11345596 w 12191996"/>
              <a:gd name="connsiteY220" fmla="*/ 36512 h 320591"/>
              <a:gd name="connsiteX221" fmla="*/ 11391632 w 12191996"/>
              <a:gd name="connsiteY221" fmla="*/ 20637 h 320591"/>
              <a:gd name="connsiteX222" fmla="*/ 11444020 w 12191996"/>
              <a:gd name="connsiteY222" fmla="*/ 9525 h 320591"/>
              <a:gd name="connsiteX223" fmla="*/ 11504346 w 12191996"/>
              <a:gd name="connsiteY223" fmla="*/ 3175 h 320591"/>
              <a:gd name="connsiteX224" fmla="*/ 11572608 w 12191996"/>
              <a:gd name="connsiteY224" fmla="*/ 0 h 320591"/>
              <a:gd name="connsiteX225" fmla="*/ 11640870 w 12191996"/>
              <a:gd name="connsiteY225" fmla="*/ 3175 h 320591"/>
              <a:gd name="connsiteX226" fmla="*/ 11701196 w 12191996"/>
              <a:gd name="connsiteY226" fmla="*/ 9525 h 320591"/>
              <a:gd name="connsiteX227" fmla="*/ 11753582 w 12191996"/>
              <a:gd name="connsiteY227" fmla="*/ 20637 h 320591"/>
              <a:gd name="connsiteX228" fmla="*/ 11799620 w 12191996"/>
              <a:gd name="connsiteY228" fmla="*/ 36512 h 320591"/>
              <a:gd name="connsiteX229" fmla="*/ 11840896 w 12191996"/>
              <a:gd name="connsiteY229" fmla="*/ 52387 h 320591"/>
              <a:gd name="connsiteX230" fmla="*/ 11877408 w 12191996"/>
              <a:gd name="connsiteY230" fmla="*/ 68262 h 320591"/>
              <a:gd name="connsiteX231" fmla="*/ 11915508 w 12191996"/>
              <a:gd name="connsiteY231" fmla="*/ 87312 h 320591"/>
              <a:gd name="connsiteX232" fmla="*/ 11953608 w 12191996"/>
              <a:gd name="connsiteY232" fmla="*/ 106362 h 320591"/>
              <a:gd name="connsiteX233" fmla="*/ 11990120 w 12191996"/>
              <a:gd name="connsiteY233" fmla="*/ 125412 h 320591"/>
              <a:gd name="connsiteX234" fmla="*/ 12031396 w 12191996"/>
              <a:gd name="connsiteY234" fmla="*/ 141287 h 320591"/>
              <a:gd name="connsiteX235" fmla="*/ 12077432 w 12191996"/>
              <a:gd name="connsiteY235" fmla="*/ 155575 h 320591"/>
              <a:gd name="connsiteX236" fmla="*/ 12129820 w 12191996"/>
              <a:gd name="connsiteY236" fmla="*/ 166688 h 320591"/>
              <a:gd name="connsiteX237" fmla="*/ 12190146 w 12191996"/>
              <a:gd name="connsiteY237" fmla="*/ 174625 h 320591"/>
              <a:gd name="connsiteX238" fmla="*/ 12191996 w 12191996"/>
              <a:gd name="connsiteY238" fmla="*/ 174668 h 320591"/>
              <a:gd name="connsiteX239" fmla="*/ 12191996 w 12191996"/>
              <a:gd name="connsiteY239" fmla="*/ 319047 h 320591"/>
              <a:gd name="connsiteX240" fmla="*/ 12190146 w 12191996"/>
              <a:gd name="connsiteY240" fmla="*/ 319004 h 320591"/>
              <a:gd name="connsiteX241" fmla="*/ 12129820 w 12191996"/>
              <a:gd name="connsiteY241" fmla="*/ 311067 h 320591"/>
              <a:gd name="connsiteX242" fmla="*/ 12077432 w 12191996"/>
              <a:gd name="connsiteY242" fmla="*/ 299954 h 320591"/>
              <a:gd name="connsiteX243" fmla="*/ 12031396 w 12191996"/>
              <a:gd name="connsiteY243" fmla="*/ 285666 h 320591"/>
              <a:gd name="connsiteX244" fmla="*/ 11990120 w 12191996"/>
              <a:gd name="connsiteY244" fmla="*/ 269791 h 320591"/>
              <a:gd name="connsiteX245" fmla="*/ 11953608 w 12191996"/>
              <a:gd name="connsiteY245" fmla="*/ 250741 h 320591"/>
              <a:gd name="connsiteX246" fmla="*/ 11915508 w 12191996"/>
              <a:gd name="connsiteY246" fmla="*/ 231691 h 320591"/>
              <a:gd name="connsiteX247" fmla="*/ 11877408 w 12191996"/>
              <a:gd name="connsiteY247" fmla="*/ 212641 h 320591"/>
              <a:gd name="connsiteX248" fmla="*/ 11840896 w 12191996"/>
              <a:gd name="connsiteY248" fmla="*/ 196766 h 320591"/>
              <a:gd name="connsiteX249" fmla="*/ 11799620 w 12191996"/>
              <a:gd name="connsiteY249" fmla="*/ 180891 h 320591"/>
              <a:gd name="connsiteX250" fmla="*/ 11753582 w 12191996"/>
              <a:gd name="connsiteY250" fmla="*/ 165016 h 320591"/>
              <a:gd name="connsiteX251" fmla="*/ 11701196 w 12191996"/>
              <a:gd name="connsiteY251" fmla="*/ 153904 h 320591"/>
              <a:gd name="connsiteX252" fmla="*/ 11640870 w 12191996"/>
              <a:gd name="connsiteY252" fmla="*/ 147554 h 320591"/>
              <a:gd name="connsiteX253" fmla="*/ 11572608 w 12191996"/>
              <a:gd name="connsiteY253" fmla="*/ 144379 h 320591"/>
              <a:gd name="connsiteX254" fmla="*/ 11504346 w 12191996"/>
              <a:gd name="connsiteY254" fmla="*/ 147554 h 320591"/>
              <a:gd name="connsiteX255" fmla="*/ 11444020 w 12191996"/>
              <a:gd name="connsiteY255" fmla="*/ 153904 h 320591"/>
              <a:gd name="connsiteX256" fmla="*/ 11391632 w 12191996"/>
              <a:gd name="connsiteY256" fmla="*/ 165016 h 320591"/>
              <a:gd name="connsiteX257" fmla="*/ 11345596 w 12191996"/>
              <a:gd name="connsiteY257" fmla="*/ 180891 h 320591"/>
              <a:gd name="connsiteX258" fmla="*/ 11304320 w 12191996"/>
              <a:gd name="connsiteY258" fmla="*/ 196766 h 320591"/>
              <a:gd name="connsiteX259" fmla="*/ 11267808 w 12191996"/>
              <a:gd name="connsiteY259" fmla="*/ 212641 h 320591"/>
              <a:gd name="connsiteX260" fmla="*/ 11229708 w 12191996"/>
              <a:gd name="connsiteY260" fmla="*/ 231691 h 320591"/>
              <a:gd name="connsiteX261" fmla="*/ 11191608 w 12191996"/>
              <a:gd name="connsiteY261" fmla="*/ 250741 h 320591"/>
              <a:gd name="connsiteX262" fmla="*/ 11155096 w 12191996"/>
              <a:gd name="connsiteY262" fmla="*/ 269791 h 320591"/>
              <a:gd name="connsiteX263" fmla="*/ 11113820 w 12191996"/>
              <a:gd name="connsiteY263" fmla="*/ 285666 h 320591"/>
              <a:gd name="connsiteX264" fmla="*/ 11067782 w 12191996"/>
              <a:gd name="connsiteY264" fmla="*/ 299954 h 320591"/>
              <a:gd name="connsiteX265" fmla="*/ 11015396 w 12191996"/>
              <a:gd name="connsiteY265" fmla="*/ 311066 h 320591"/>
              <a:gd name="connsiteX266" fmla="*/ 10955070 w 12191996"/>
              <a:gd name="connsiteY266" fmla="*/ 319004 h 320591"/>
              <a:gd name="connsiteX267" fmla="*/ 10886808 w 12191996"/>
              <a:gd name="connsiteY267" fmla="*/ 320591 h 320591"/>
              <a:gd name="connsiteX268" fmla="*/ 10818546 w 12191996"/>
              <a:gd name="connsiteY268" fmla="*/ 319004 h 320591"/>
              <a:gd name="connsiteX269" fmla="*/ 10758220 w 12191996"/>
              <a:gd name="connsiteY269" fmla="*/ 311066 h 320591"/>
              <a:gd name="connsiteX270" fmla="*/ 10705832 w 12191996"/>
              <a:gd name="connsiteY270" fmla="*/ 299954 h 320591"/>
              <a:gd name="connsiteX271" fmla="*/ 10659796 w 12191996"/>
              <a:gd name="connsiteY271" fmla="*/ 285666 h 320591"/>
              <a:gd name="connsiteX272" fmla="*/ 10618520 w 12191996"/>
              <a:gd name="connsiteY272" fmla="*/ 269791 h 320591"/>
              <a:gd name="connsiteX273" fmla="*/ 10582008 w 12191996"/>
              <a:gd name="connsiteY273" fmla="*/ 250741 h 320591"/>
              <a:gd name="connsiteX274" fmla="*/ 10543908 w 12191996"/>
              <a:gd name="connsiteY274" fmla="*/ 231691 h 320591"/>
              <a:gd name="connsiteX275" fmla="*/ 10505808 w 12191996"/>
              <a:gd name="connsiteY275" fmla="*/ 212641 h 320591"/>
              <a:gd name="connsiteX276" fmla="*/ 10469296 w 12191996"/>
              <a:gd name="connsiteY276" fmla="*/ 196766 h 320591"/>
              <a:gd name="connsiteX277" fmla="*/ 10428020 w 12191996"/>
              <a:gd name="connsiteY277" fmla="*/ 180891 h 320591"/>
              <a:gd name="connsiteX278" fmla="*/ 10381982 w 12191996"/>
              <a:gd name="connsiteY278" fmla="*/ 165016 h 320591"/>
              <a:gd name="connsiteX279" fmla="*/ 10329596 w 12191996"/>
              <a:gd name="connsiteY279" fmla="*/ 153904 h 320591"/>
              <a:gd name="connsiteX280" fmla="*/ 10269270 w 12191996"/>
              <a:gd name="connsiteY280" fmla="*/ 147554 h 320591"/>
              <a:gd name="connsiteX281" fmla="*/ 10201008 w 12191996"/>
              <a:gd name="connsiteY281" fmla="*/ 144379 h 320591"/>
              <a:gd name="connsiteX282" fmla="*/ 10132746 w 12191996"/>
              <a:gd name="connsiteY282" fmla="*/ 147554 h 320591"/>
              <a:gd name="connsiteX283" fmla="*/ 10072420 w 12191996"/>
              <a:gd name="connsiteY283" fmla="*/ 153904 h 320591"/>
              <a:gd name="connsiteX284" fmla="*/ 10020032 w 12191996"/>
              <a:gd name="connsiteY284" fmla="*/ 165016 h 320591"/>
              <a:gd name="connsiteX285" fmla="*/ 9973996 w 12191996"/>
              <a:gd name="connsiteY285" fmla="*/ 180891 h 320591"/>
              <a:gd name="connsiteX286" fmla="*/ 9932720 w 12191996"/>
              <a:gd name="connsiteY286" fmla="*/ 196766 h 320591"/>
              <a:gd name="connsiteX287" fmla="*/ 9896208 w 12191996"/>
              <a:gd name="connsiteY287" fmla="*/ 212641 h 320591"/>
              <a:gd name="connsiteX288" fmla="*/ 9820008 w 12191996"/>
              <a:gd name="connsiteY288" fmla="*/ 250741 h 320591"/>
              <a:gd name="connsiteX289" fmla="*/ 9783496 w 12191996"/>
              <a:gd name="connsiteY289" fmla="*/ 269791 h 320591"/>
              <a:gd name="connsiteX290" fmla="*/ 9742220 w 12191996"/>
              <a:gd name="connsiteY290" fmla="*/ 285666 h 320591"/>
              <a:gd name="connsiteX291" fmla="*/ 9696182 w 12191996"/>
              <a:gd name="connsiteY291" fmla="*/ 299954 h 320591"/>
              <a:gd name="connsiteX292" fmla="*/ 9643796 w 12191996"/>
              <a:gd name="connsiteY292" fmla="*/ 311066 h 320591"/>
              <a:gd name="connsiteX293" fmla="*/ 9583470 w 12191996"/>
              <a:gd name="connsiteY293" fmla="*/ 319004 h 320591"/>
              <a:gd name="connsiteX294" fmla="*/ 9515208 w 12191996"/>
              <a:gd name="connsiteY294" fmla="*/ 320591 h 320591"/>
              <a:gd name="connsiteX295" fmla="*/ 9446946 w 12191996"/>
              <a:gd name="connsiteY295" fmla="*/ 319004 h 320591"/>
              <a:gd name="connsiteX296" fmla="*/ 9386620 w 12191996"/>
              <a:gd name="connsiteY296" fmla="*/ 311066 h 320591"/>
              <a:gd name="connsiteX297" fmla="*/ 9334232 w 12191996"/>
              <a:gd name="connsiteY297" fmla="*/ 299954 h 320591"/>
              <a:gd name="connsiteX298" fmla="*/ 9288196 w 12191996"/>
              <a:gd name="connsiteY298" fmla="*/ 285666 h 320591"/>
              <a:gd name="connsiteX299" fmla="*/ 9246920 w 12191996"/>
              <a:gd name="connsiteY299" fmla="*/ 269791 h 320591"/>
              <a:gd name="connsiteX300" fmla="*/ 9210408 w 12191996"/>
              <a:gd name="connsiteY300" fmla="*/ 250741 h 320591"/>
              <a:gd name="connsiteX301" fmla="*/ 9172308 w 12191996"/>
              <a:gd name="connsiteY301" fmla="*/ 231691 h 320591"/>
              <a:gd name="connsiteX302" fmla="*/ 9134208 w 12191996"/>
              <a:gd name="connsiteY302" fmla="*/ 212641 h 320591"/>
              <a:gd name="connsiteX303" fmla="*/ 9097696 w 12191996"/>
              <a:gd name="connsiteY303" fmla="*/ 196766 h 320591"/>
              <a:gd name="connsiteX304" fmla="*/ 9056420 w 12191996"/>
              <a:gd name="connsiteY304" fmla="*/ 180891 h 320591"/>
              <a:gd name="connsiteX305" fmla="*/ 9010382 w 12191996"/>
              <a:gd name="connsiteY305" fmla="*/ 165016 h 320591"/>
              <a:gd name="connsiteX306" fmla="*/ 8957996 w 12191996"/>
              <a:gd name="connsiteY306" fmla="*/ 153904 h 320591"/>
              <a:gd name="connsiteX307" fmla="*/ 8897670 w 12191996"/>
              <a:gd name="connsiteY307" fmla="*/ 147554 h 320591"/>
              <a:gd name="connsiteX308" fmla="*/ 8827820 w 12191996"/>
              <a:gd name="connsiteY308" fmla="*/ 144379 h 320591"/>
              <a:gd name="connsiteX309" fmla="*/ 8761146 w 12191996"/>
              <a:gd name="connsiteY309" fmla="*/ 147554 h 320591"/>
              <a:gd name="connsiteX310" fmla="*/ 8700820 w 12191996"/>
              <a:gd name="connsiteY310" fmla="*/ 153904 h 320591"/>
              <a:gd name="connsiteX311" fmla="*/ 8648432 w 12191996"/>
              <a:gd name="connsiteY311" fmla="*/ 165016 h 320591"/>
              <a:gd name="connsiteX312" fmla="*/ 8602396 w 12191996"/>
              <a:gd name="connsiteY312" fmla="*/ 180891 h 320591"/>
              <a:gd name="connsiteX313" fmla="*/ 8561120 w 12191996"/>
              <a:gd name="connsiteY313" fmla="*/ 196766 h 320591"/>
              <a:gd name="connsiteX314" fmla="*/ 8524608 w 12191996"/>
              <a:gd name="connsiteY314" fmla="*/ 212641 h 320591"/>
              <a:gd name="connsiteX315" fmla="*/ 8486508 w 12191996"/>
              <a:gd name="connsiteY315" fmla="*/ 231691 h 320591"/>
              <a:gd name="connsiteX316" fmla="*/ 8448408 w 12191996"/>
              <a:gd name="connsiteY316" fmla="*/ 250741 h 320591"/>
              <a:gd name="connsiteX317" fmla="*/ 8411896 w 12191996"/>
              <a:gd name="connsiteY317" fmla="*/ 269791 h 320591"/>
              <a:gd name="connsiteX318" fmla="*/ 8370621 w 12191996"/>
              <a:gd name="connsiteY318" fmla="*/ 285666 h 320591"/>
              <a:gd name="connsiteX319" fmla="*/ 8324583 w 12191996"/>
              <a:gd name="connsiteY319" fmla="*/ 299954 h 320591"/>
              <a:gd name="connsiteX320" fmla="*/ 8272196 w 12191996"/>
              <a:gd name="connsiteY320" fmla="*/ 311066 h 320591"/>
              <a:gd name="connsiteX321" fmla="*/ 8211871 w 12191996"/>
              <a:gd name="connsiteY321" fmla="*/ 319004 h 320591"/>
              <a:gd name="connsiteX322" fmla="*/ 8143608 w 12191996"/>
              <a:gd name="connsiteY322" fmla="*/ 320591 h 320591"/>
              <a:gd name="connsiteX323" fmla="*/ 8075346 w 12191996"/>
              <a:gd name="connsiteY323" fmla="*/ 319004 h 320591"/>
              <a:gd name="connsiteX324" fmla="*/ 8015021 w 12191996"/>
              <a:gd name="connsiteY324" fmla="*/ 311066 h 320591"/>
              <a:gd name="connsiteX325" fmla="*/ 7962633 w 12191996"/>
              <a:gd name="connsiteY325" fmla="*/ 299954 h 320591"/>
              <a:gd name="connsiteX326" fmla="*/ 7916596 w 12191996"/>
              <a:gd name="connsiteY326" fmla="*/ 285666 h 320591"/>
              <a:gd name="connsiteX327" fmla="*/ 7875321 w 12191996"/>
              <a:gd name="connsiteY327" fmla="*/ 269791 h 320591"/>
              <a:gd name="connsiteX328" fmla="*/ 7838808 w 12191996"/>
              <a:gd name="connsiteY328" fmla="*/ 250741 h 320591"/>
              <a:gd name="connsiteX329" fmla="*/ 7800708 w 12191996"/>
              <a:gd name="connsiteY329" fmla="*/ 231691 h 320591"/>
              <a:gd name="connsiteX330" fmla="*/ 7762608 w 12191996"/>
              <a:gd name="connsiteY330" fmla="*/ 212641 h 320591"/>
              <a:gd name="connsiteX331" fmla="*/ 7726096 w 12191996"/>
              <a:gd name="connsiteY331" fmla="*/ 196766 h 320591"/>
              <a:gd name="connsiteX332" fmla="*/ 7684821 w 12191996"/>
              <a:gd name="connsiteY332" fmla="*/ 180891 h 320591"/>
              <a:gd name="connsiteX333" fmla="*/ 7638783 w 12191996"/>
              <a:gd name="connsiteY333" fmla="*/ 165016 h 320591"/>
              <a:gd name="connsiteX334" fmla="*/ 7586396 w 12191996"/>
              <a:gd name="connsiteY334" fmla="*/ 153904 h 320591"/>
              <a:gd name="connsiteX335" fmla="*/ 7526071 w 12191996"/>
              <a:gd name="connsiteY335" fmla="*/ 147554 h 320591"/>
              <a:gd name="connsiteX336" fmla="*/ 7457808 w 12191996"/>
              <a:gd name="connsiteY336" fmla="*/ 144379 h 320591"/>
              <a:gd name="connsiteX337" fmla="*/ 7389546 w 12191996"/>
              <a:gd name="connsiteY337" fmla="*/ 147554 h 320591"/>
              <a:gd name="connsiteX338" fmla="*/ 7329221 w 12191996"/>
              <a:gd name="connsiteY338" fmla="*/ 153904 h 320591"/>
              <a:gd name="connsiteX339" fmla="*/ 7276833 w 12191996"/>
              <a:gd name="connsiteY339" fmla="*/ 165016 h 320591"/>
              <a:gd name="connsiteX340" fmla="*/ 7230796 w 12191996"/>
              <a:gd name="connsiteY340" fmla="*/ 180891 h 320591"/>
              <a:gd name="connsiteX341" fmla="*/ 7189521 w 12191996"/>
              <a:gd name="connsiteY341" fmla="*/ 196766 h 320591"/>
              <a:gd name="connsiteX342" fmla="*/ 7153008 w 12191996"/>
              <a:gd name="connsiteY342" fmla="*/ 212641 h 320591"/>
              <a:gd name="connsiteX343" fmla="*/ 7114908 w 12191996"/>
              <a:gd name="connsiteY343" fmla="*/ 231691 h 320591"/>
              <a:gd name="connsiteX344" fmla="*/ 7076808 w 12191996"/>
              <a:gd name="connsiteY344" fmla="*/ 250741 h 320591"/>
              <a:gd name="connsiteX345" fmla="*/ 7040296 w 12191996"/>
              <a:gd name="connsiteY345" fmla="*/ 269791 h 320591"/>
              <a:gd name="connsiteX346" fmla="*/ 6999021 w 12191996"/>
              <a:gd name="connsiteY346" fmla="*/ 285666 h 320591"/>
              <a:gd name="connsiteX347" fmla="*/ 6952983 w 12191996"/>
              <a:gd name="connsiteY347" fmla="*/ 299954 h 320591"/>
              <a:gd name="connsiteX348" fmla="*/ 6900596 w 12191996"/>
              <a:gd name="connsiteY348" fmla="*/ 311066 h 320591"/>
              <a:gd name="connsiteX349" fmla="*/ 6840271 w 12191996"/>
              <a:gd name="connsiteY349" fmla="*/ 319004 h 320591"/>
              <a:gd name="connsiteX350" fmla="*/ 6781799 w 12191996"/>
              <a:gd name="connsiteY350" fmla="*/ 320364 h 320591"/>
              <a:gd name="connsiteX351" fmla="*/ 6723327 w 12191996"/>
              <a:gd name="connsiteY351" fmla="*/ 319004 h 320591"/>
              <a:gd name="connsiteX352" fmla="*/ 6663002 w 12191996"/>
              <a:gd name="connsiteY352" fmla="*/ 311066 h 320591"/>
              <a:gd name="connsiteX353" fmla="*/ 6610614 w 12191996"/>
              <a:gd name="connsiteY353" fmla="*/ 299954 h 320591"/>
              <a:gd name="connsiteX354" fmla="*/ 6564577 w 12191996"/>
              <a:gd name="connsiteY354" fmla="*/ 285666 h 320591"/>
              <a:gd name="connsiteX355" fmla="*/ 6523302 w 12191996"/>
              <a:gd name="connsiteY355" fmla="*/ 269791 h 320591"/>
              <a:gd name="connsiteX356" fmla="*/ 6486789 w 12191996"/>
              <a:gd name="connsiteY356" fmla="*/ 250741 h 320591"/>
              <a:gd name="connsiteX357" fmla="*/ 6448689 w 12191996"/>
              <a:gd name="connsiteY357" fmla="*/ 231691 h 320591"/>
              <a:gd name="connsiteX358" fmla="*/ 6410589 w 12191996"/>
              <a:gd name="connsiteY358" fmla="*/ 212641 h 320591"/>
              <a:gd name="connsiteX359" fmla="*/ 6374077 w 12191996"/>
              <a:gd name="connsiteY359" fmla="*/ 196766 h 320591"/>
              <a:gd name="connsiteX360" fmla="*/ 6332802 w 12191996"/>
              <a:gd name="connsiteY360" fmla="*/ 180891 h 320591"/>
              <a:gd name="connsiteX361" fmla="*/ 6286764 w 12191996"/>
              <a:gd name="connsiteY361" fmla="*/ 165016 h 320591"/>
              <a:gd name="connsiteX362" fmla="*/ 6234377 w 12191996"/>
              <a:gd name="connsiteY362" fmla="*/ 153904 h 320591"/>
              <a:gd name="connsiteX363" fmla="*/ 6174052 w 12191996"/>
              <a:gd name="connsiteY363" fmla="*/ 147554 h 320591"/>
              <a:gd name="connsiteX364" fmla="*/ 6105789 w 12191996"/>
              <a:gd name="connsiteY364" fmla="*/ 144379 h 320591"/>
              <a:gd name="connsiteX365" fmla="*/ 6095999 w 12191996"/>
              <a:gd name="connsiteY365" fmla="*/ 144834 h 320591"/>
              <a:gd name="connsiteX366" fmla="*/ 6086208 w 12191996"/>
              <a:gd name="connsiteY366" fmla="*/ 144379 h 320591"/>
              <a:gd name="connsiteX367" fmla="*/ 6017947 w 12191996"/>
              <a:gd name="connsiteY367" fmla="*/ 147554 h 320591"/>
              <a:gd name="connsiteX368" fmla="*/ 5957621 w 12191996"/>
              <a:gd name="connsiteY368" fmla="*/ 153904 h 320591"/>
              <a:gd name="connsiteX369" fmla="*/ 5905234 w 12191996"/>
              <a:gd name="connsiteY369" fmla="*/ 165016 h 320591"/>
              <a:gd name="connsiteX370" fmla="*/ 5859196 w 12191996"/>
              <a:gd name="connsiteY370" fmla="*/ 180891 h 320591"/>
              <a:gd name="connsiteX371" fmla="*/ 5817921 w 12191996"/>
              <a:gd name="connsiteY371" fmla="*/ 196766 h 320591"/>
              <a:gd name="connsiteX372" fmla="*/ 5781408 w 12191996"/>
              <a:gd name="connsiteY372" fmla="*/ 212641 h 320591"/>
              <a:gd name="connsiteX373" fmla="*/ 5743308 w 12191996"/>
              <a:gd name="connsiteY373" fmla="*/ 231691 h 320591"/>
              <a:gd name="connsiteX374" fmla="*/ 5705209 w 12191996"/>
              <a:gd name="connsiteY374" fmla="*/ 250741 h 320591"/>
              <a:gd name="connsiteX375" fmla="*/ 5668696 w 12191996"/>
              <a:gd name="connsiteY375" fmla="*/ 269791 h 320591"/>
              <a:gd name="connsiteX376" fmla="*/ 5627421 w 12191996"/>
              <a:gd name="connsiteY376" fmla="*/ 285666 h 320591"/>
              <a:gd name="connsiteX377" fmla="*/ 5581383 w 12191996"/>
              <a:gd name="connsiteY377" fmla="*/ 299954 h 320591"/>
              <a:gd name="connsiteX378" fmla="*/ 5528996 w 12191996"/>
              <a:gd name="connsiteY378" fmla="*/ 311066 h 320591"/>
              <a:gd name="connsiteX379" fmla="*/ 5468671 w 12191996"/>
              <a:gd name="connsiteY379" fmla="*/ 319004 h 320591"/>
              <a:gd name="connsiteX380" fmla="*/ 5410199 w 12191996"/>
              <a:gd name="connsiteY380" fmla="*/ 320364 h 320591"/>
              <a:gd name="connsiteX381" fmla="*/ 5351727 w 12191996"/>
              <a:gd name="connsiteY381" fmla="*/ 319004 h 320591"/>
              <a:gd name="connsiteX382" fmla="*/ 5291401 w 12191996"/>
              <a:gd name="connsiteY382" fmla="*/ 311066 h 320591"/>
              <a:gd name="connsiteX383" fmla="*/ 5239014 w 12191996"/>
              <a:gd name="connsiteY383" fmla="*/ 299954 h 320591"/>
              <a:gd name="connsiteX384" fmla="*/ 5192976 w 12191996"/>
              <a:gd name="connsiteY384" fmla="*/ 285666 h 320591"/>
              <a:gd name="connsiteX385" fmla="*/ 5151701 w 12191996"/>
              <a:gd name="connsiteY385" fmla="*/ 269791 h 320591"/>
              <a:gd name="connsiteX386" fmla="*/ 5115189 w 12191996"/>
              <a:gd name="connsiteY386" fmla="*/ 250741 h 320591"/>
              <a:gd name="connsiteX387" fmla="*/ 5077089 w 12191996"/>
              <a:gd name="connsiteY387" fmla="*/ 231691 h 320591"/>
              <a:gd name="connsiteX388" fmla="*/ 5038989 w 12191996"/>
              <a:gd name="connsiteY388" fmla="*/ 212641 h 320591"/>
              <a:gd name="connsiteX389" fmla="*/ 5002476 w 12191996"/>
              <a:gd name="connsiteY389" fmla="*/ 196766 h 320591"/>
              <a:gd name="connsiteX390" fmla="*/ 4961201 w 12191996"/>
              <a:gd name="connsiteY390" fmla="*/ 180891 h 320591"/>
              <a:gd name="connsiteX391" fmla="*/ 4915165 w 12191996"/>
              <a:gd name="connsiteY391" fmla="*/ 165016 h 320591"/>
              <a:gd name="connsiteX392" fmla="*/ 4862777 w 12191996"/>
              <a:gd name="connsiteY392" fmla="*/ 153904 h 320591"/>
              <a:gd name="connsiteX393" fmla="*/ 4802453 w 12191996"/>
              <a:gd name="connsiteY393" fmla="*/ 147554 h 320591"/>
              <a:gd name="connsiteX394" fmla="*/ 4734189 w 12191996"/>
              <a:gd name="connsiteY394" fmla="*/ 144379 h 320591"/>
              <a:gd name="connsiteX395" fmla="*/ 4665928 w 12191996"/>
              <a:gd name="connsiteY395" fmla="*/ 147554 h 320591"/>
              <a:gd name="connsiteX396" fmla="*/ 4605602 w 12191996"/>
              <a:gd name="connsiteY396" fmla="*/ 153904 h 320591"/>
              <a:gd name="connsiteX397" fmla="*/ 4553214 w 12191996"/>
              <a:gd name="connsiteY397" fmla="*/ 165016 h 320591"/>
              <a:gd name="connsiteX398" fmla="*/ 4507177 w 12191996"/>
              <a:gd name="connsiteY398" fmla="*/ 180891 h 320591"/>
              <a:gd name="connsiteX399" fmla="*/ 4465902 w 12191996"/>
              <a:gd name="connsiteY399" fmla="*/ 196766 h 320591"/>
              <a:gd name="connsiteX400" fmla="*/ 4429389 w 12191996"/>
              <a:gd name="connsiteY400" fmla="*/ 212641 h 320591"/>
              <a:gd name="connsiteX401" fmla="*/ 4353189 w 12191996"/>
              <a:gd name="connsiteY401" fmla="*/ 250741 h 320591"/>
              <a:gd name="connsiteX402" fmla="*/ 4316677 w 12191996"/>
              <a:gd name="connsiteY402" fmla="*/ 269791 h 320591"/>
              <a:gd name="connsiteX403" fmla="*/ 4275402 w 12191996"/>
              <a:gd name="connsiteY403" fmla="*/ 285666 h 320591"/>
              <a:gd name="connsiteX404" fmla="*/ 4229364 w 12191996"/>
              <a:gd name="connsiteY404" fmla="*/ 299954 h 320591"/>
              <a:gd name="connsiteX405" fmla="*/ 4176977 w 12191996"/>
              <a:gd name="connsiteY405" fmla="*/ 311066 h 320591"/>
              <a:gd name="connsiteX406" fmla="*/ 4116652 w 12191996"/>
              <a:gd name="connsiteY406" fmla="*/ 319004 h 320591"/>
              <a:gd name="connsiteX407" fmla="*/ 4048389 w 12191996"/>
              <a:gd name="connsiteY407" fmla="*/ 320591 h 320591"/>
              <a:gd name="connsiteX408" fmla="*/ 3980127 w 12191996"/>
              <a:gd name="connsiteY408" fmla="*/ 319004 h 320591"/>
              <a:gd name="connsiteX409" fmla="*/ 3919802 w 12191996"/>
              <a:gd name="connsiteY409" fmla="*/ 311066 h 320591"/>
              <a:gd name="connsiteX410" fmla="*/ 3867414 w 12191996"/>
              <a:gd name="connsiteY410" fmla="*/ 299954 h 320591"/>
              <a:gd name="connsiteX411" fmla="*/ 3821377 w 12191996"/>
              <a:gd name="connsiteY411" fmla="*/ 285666 h 320591"/>
              <a:gd name="connsiteX412" fmla="*/ 3780102 w 12191996"/>
              <a:gd name="connsiteY412" fmla="*/ 269791 h 320591"/>
              <a:gd name="connsiteX413" fmla="*/ 3743589 w 12191996"/>
              <a:gd name="connsiteY413" fmla="*/ 250741 h 320591"/>
              <a:gd name="connsiteX414" fmla="*/ 3705489 w 12191996"/>
              <a:gd name="connsiteY414" fmla="*/ 231691 h 320591"/>
              <a:gd name="connsiteX415" fmla="*/ 3667389 w 12191996"/>
              <a:gd name="connsiteY415" fmla="*/ 212641 h 320591"/>
              <a:gd name="connsiteX416" fmla="*/ 3630877 w 12191996"/>
              <a:gd name="connsiteY416" fmla="*/ 196766 h 320591"/>
              <a:gd name="connsiteX417" fmla="*/ 3589602 w 12191996"/>
              <a:gd name="connsiteY417" fmla="*/ 180891 h 320591"/>
              <a:gd name="connsiteX418" fmla="*/ 3543564 w 12191996"/>
              <a:gd name="connsiteY418" fmla="*/ 165016 h 320591"/>
              <a:gd name="connsiteX419" fmla="*/ 3491177 w 12191996"/>
              <a:gd name="connsiteY419" fmla="*/ 153904 h 320591"/>
              <a:gd name="connsiteX420" fmla="*/ 3430852 w 12191996"/>
              <a:gd name="connsiteY420" fmla="*/ 147554 h 320591"/>
              <a:gd name="connsiteX421" fmla="*/ 3361002 w 12191996"/>
              <a:gd name="connsiteY421" fmla="*/ 144379 h 320591"/>
              <a:gd name="connsiteX422" fmla="*/ 3294327 w 12191996"/>
              <a:gd name="connsiteY422" fmla="*/ 147554 h 320591"/>
              <a:gd name="connsiteX423" fmla="*/ 3234002 w 12191996"/>
              <a:gd name="connsiteY423" fmla="*/ 153904 h 320591"/>
              <a:gd name="connsiteX424" fmla="*/ 3181614 w 12191996"/>
              <a:gd name="connsiteY424" fmla="*/ 165016 h 320591"/>
              <a:gd name="connsiteX425" fmla="*/ 3135577 w 12191996"/>
              <a:gd name="connsiteY425" fmla="*/ 180891 h 320591"/>
              <a:gd name="connsiteX426" fmla="*/ 3094302 w 12191996"/>
              <a:gd name="connsiteY426" fmla="*/ 196766 h 320591"/>
              <a:gd name="connsiteX427" fmla="*/ 3057789 w 12191996"/>
              <a:gd name="connsiteY427" fmla="*/ 212641 h 320591"/>
              <a:gd name="connsiteX428" fmla="*/ 3019689 w 12191996"/>
              <a:gd name="connsiteY428" fmla="*/ 231691 h 320591"/>
              <a:gd name="connsiteX429" fmla="*/ 2981589 w 12191996"/>
              <a:gd name="connsiteY429" fmla="*/ 250741 h 320591"/>
              <a:gd name="connsiteX430" fmla="*/ 2945077 w 12191996"/>
              <a:gd name="connsiteY430" fmla="*/ 269791 h 320591"/>
              <a:gd name="connsiteX431" fmla="*/ 2903802 w 12191996"/>
              <a:gd name="connsiteY431" fmla="*/ 285666 h 320591"/>
              <a:gd name="connsiteX432" fmla="*/ 2857764 w 12191996"/>
              <a:gd name="connsiteY432" fmla="*/ 299954 h 320591"/>
              <a:gd name="connsiteX433" fmla="*/ 2805377 w 12191996"/>
              <a:gd name="connsiteY433" fmla="*/ 311066 h 320591"/>
              <a:gd name="connsiteX434" fmla="*/ 2745052 w 12191996"/>
              <a:gd name="connsiteY434" fmla="*/ 319004 h 320591"/>
              <a:gd name="connsiteX435" fmla="*/ 2676789 w 12191996"/>
              <a:gd name="connsiteY435" fmla="*/ 320591 h 320591"/>
              <a:gd name="connsiteX436" fmla="*/ 2608527 w 12191996"/>
              <a:gd name="connsiteY436" fmla="*/ 319004 h 320591"/>
              <a:gd name="connsiteX437" fmla="*/ 2548202 w 12191996"/>
              <a:gd name="connsiteY437" fmla="*/ 311066 h 320591"/>
              <a:gd name="connsiteX438" fmla="*/ 2495814 w 12191996"/>
              <a:gd name="connsiteY438" fmla="*/ 299954 h 320591"/>
              <a:gd name="connsiteX439" fmla="*/ 2449777 w 12191996"/>
              <a:gd name="connsiteY439" fmla="*/ 285666 h 320591"/>
              <a:gd name="connsiteX440" fmla="*/ 2408502 w 12191996"/>
              <a:gd name="connsiteY440" fmla="*/ 269791 h 320591"/>
              <a:gd name="connsiteX441" fmla="*/ 2371989 w 12191996"/>
              <a:gd name="connsiteY441" fmla="*/ 250741 h 320591"/>
              <a:gd name="connsiteX442" fmla="*/ 2333889 w 12191996"/>
              <a:gd name="connsiteY442" fmla="*/ 231691 h 320591"/>
              <a:gd name="connsiteX443" fmla="*/ 2295789 w 12191996"/>
              <a:gd name="connsiteY443" fmla="*/ 212641 h 320591"/>
              <a:gd name="connsiteX444" fmla="*/ 2259277 w 12191996"/>
              <a:gd name="connsiteY444" fmla="*/ 196766 h 320591"/>
              <a:gd name="connsiteX445" fmla="*/ 2218002 w 12191996"/>
              <a:gd name="connsiteY445" fmla="*/ 180891 h 320591"/>
              <a:gd name="connsiteX446" fmla="*/ 2171964 w 12191996"/>
              <a:gd name="connsiteY446" fmla="*/ 165016 h 320591"/>
              <a:gd name="connsiteX447" fmla="*/ 2119577 w 12191996"/>
              <a:gd name="connsiteY447" fmla="*/ 153904 h 320591"/>
              <a:gd name="connsiteX448" fmla="*/ 2059252 w 12191996"/>
              <a:gd name="connsiteY448" fmla="*/ 147554 h 320591"/>
              <a:gd name="connsiteX449" fmla="*/ 1990989 w 12191996"/>
              <a:gd name="connsiteY449" fmla="*/ 144379 h 320591"/>
              <a:gd name="connsiteX450" fmla="*/ 1922727 w 12191996"/>
              <a:gd name="connsiteY450" fmla="*/ 147554 h 320591"/>
              <a:gd name="connsiteX451" fmla="*/ 1862402 w 12191996"/>
              <a:gd name="connsiteY451" fmla="*/ 153904 h 320591"/>
              <a:gd name="connsiteX452" fmla="*/ 1810014 w 12191996"/>
              <a:gd name="connsiteY452" fmla="*/ 165016 h 320591"/>
              <a:gd name="connsiteX453" fmla="*/ 1763977 w 12191996"/>
              <a:gd name="connsiteY453" fmla="*/ 180891 h 320591"/>
              <a:gd name="connsiteX454" fmla="*/ 1722702 w 12191996"/>
              <a:gd name="connsiteY454" fmla="*/ 196766 h 320591"/>
              <a:gd name="connsiteX455" fmla="*/ 1686189 w 12191996"/>
              <a:gd name="connsiteY455" fmla="*/ 212641 h 320591"/>
              <a:gd name="connsiteX456" fmla="*/ 1648089 w 12191996"/>
              <a:gd name="connsiteY456" fmla="*/ 231691 h 320591"/>
              <a:gd name="connsiteX457" fmla="*/ 1609989 w 12191996"/>
              <a:gd name="connsiteY457" fmla="*/ 250741 h 320591"/>
              <a:gd name="connsiteX458" fmla="*/ 1573477 w 12191996"/>
              <a:gd name="connsiteY458" fmla="*/ 269791 h 320591"/>
              <a:gd name="connsiteX459" fmla="*/ 1532202 w 12191996"/>
              <a:gd name="connsiteY459" fmla="*/ 285666 h 320591"/>
              <a:gd name="connsiteX460" fmla="*/ 1486164 w 12191996"/>
              <a:gd name="connsiteY460" fmla="*/ 299954 h 320591"/>
              <a:gd name="connsiteX461" fmla="*/ 1433777 w 12191996"/>
              <a:gd name="connsiteY461" fmla="*/ 311066 h 320591"/>
              <a:gd name="connsiteX462" fmla="*/ 1373452 w 12191996"/>
              <a:gd name="connsiteY462" fmla="*/ 319004 h 320591"/>
              <a:gd name="connsiteX463" fmla="*/ 1305189 w 12191996"/>
              <a:gd name="connsiteY463" fmla="*/ 320591 h 320591"/>
              <a:gd name="connsiteX464" fmla="*/ 1236927 w 12191996"/>
              <a:gd name="connsiteY464" fmla="*/ 319004 h 320591"/>
              <a:gd name="connsiteX465" fmla="*/ 1176602 w 12191996"/>
              <a:gd name="connsiteY465" fmla="*/ 311066 h 320591"/>
              <a:gd name="connsiteX466" fmla="*/ 1124214 w 12191996"/>
              <a:gd name="connsiteY466" fmla="*/ 299954 h 320591"/>
              <a:gd name="connsiteX467" fmla="*/ 1078177 w 12191996"/>
              <a:gd name="connsiteY467" fmla="*/ 285666 h 320591"/>
              <a:gd name="connsiteX468" fmla="*/ 1036902 w 12191996"/>
              <a:gd name="connsiteY468" fmla="*/ 269791 h 320591"/>
              <a:gd name="connsiteX469" fmla="*/ 1000389 w 12191996"/>
              <a:gd name="connsiteY469" fmla="*/ 250741 h 320591"/>
              <a:gd name="connsiteX470" fmla="*/ 962289 w 12191996"/>
              <a:gd name="connsiteY470" fmla="*/ 231691 h 320591"/>
              <a:gd name="connsiteX471" fmla="*/ 924189 w 12191996"/>
              <a:gd name="connsiteY471" fmla="*/ 212641 h 320591"/>
              <a:gd name="connsiteX472" fmla="*/ 887677 w 12191996"/>
              <a:gd name="connsiteY472" fmla="*/ 196766 h 320591"/>
              <a:gd name="connsiteX473" fmla="*/ 846402 w 12191996"/>
              <a:gd name="connsiteY473" fmla="*/ 180891 h 320591"/>
              <a:gd name="connsiteX474" fmla="*/ 800364 w 12191996"/>
              <a:gd name="connsiteY474" fmla="*/ 165016 h 320591"/>
              <a:gd name="connsiteX475" fmla="*/ 747977 w 12191996"/>
              <a:gd name="connsiteY475" fmla="*/ 153904 h 320591"/>
              <a:gd name="connsiteX476" fmla="*/ 687652 w 12191996"/>
              <a:gd name="connsiteY476" fmla="*/ 147554 h 320591"/>
              <a:gd name="connsiteX477" fmla="*/ 619389 w 12191996"/>
              <a:gd name="connsiteY477" fmla="*/ 144379 h 320591"/>
              <a:gd name="connsiteX478" fmla="*/ 551127 w 12191996"/>
              <a:gd name="connsiteY478" fmla="*/ 147554 h 320591"/>
              <a:gd name="connsiteX479" fmla="*/ 490802 w 12191996"/>
              <a:gd name="connsiteY479" fmla="*/ 153904 h 320591"/>
              <a:gd name="connsiteX480" fmla="*/ 438414 w 12191996"/>
              <a:gd name="connsiteY480" fmla="*/ 165016 h 320591"/>
              <a:gd name="connsiteX481" fmla="*/ 392377 w 12191996"/>
              <a:gd name="connsiteY481" fmla="*/ 180891 h 320591"/>
              <a:gd name="connsiteX482" fmla="*/ 351102 w 12191996"/>
              <a:gd name="connsiteY482" fmla="*/ 196766 h 320591"/>
              <a:gd name="connsiteX483" fmla="*/ 314589 w 12191996"/>
              <a:gd name="connsiteY483" fmla="*/ 212641 h 320591"/>
              <a:gd name="connsiteX484" fmla="*/ 276489 w 12191996"/>
              <a:gd name="connsiteY484" fmla="*/ 231691 h 320591"/>
              <a:gd name="connsiteX485" fmla="*/ 238389 w 12191996"/>
              <a:gd name="connsiteY485" fmla="*/ 250741 h 320591"/>
              <a:gd name="connsiteX486" fmla="*/ 201877 w 12191996"/>
              <a:gd name="connsiteY486" fmla="*/ 269791 h 320591"/>
              <a:gd name="connsiteX487" fmla="*/ 160602 w 12191996"/>
              <a:gd name="connsiteY487" fmla="*/ 285666 h 320591"/>
              <a:gd name="connsiteX488" fmla="*/ 114564 w 12191996"/>
              <a:gd name="connsiteY488" fmla="*/ 299954 h 320591"/>
              <a:gd name="connsiteX489" fmla="*/ 62177 w 12191996"/>
              <a:gd name="connsiteY489" fmla="*/ 311066 h 320591"/>
              <a:gd name="connsiteX490" fmla="*/ 1852 w 12191996"/>
              <a:gd name="connsiteY490" fmla="*/ 319004 h 320591"/>
              <a:gd name="connsiteX491" fmla="*/ 0 w 12191996"/>
              <a:gd name="connsiteY491" fmla="*/ 319047 h 320591"/>
              <a:gd name="connsiteX492" fmla="*/ 0 w 12191996"/>
              <a:gd name="connsiteY492" fmla="*/ 174668 h 320591"/>
              <a:gd name="connsiteX493" fmla="*/ 1852 w 12191996"/>
              <a:gd name="connsiteY493" fmla="*/ 174625 h 320591"/>
              <a:gd name="connsiteX494" fmla="*/ 62177 w 12191996"/>
              <a:gd name="connsiteY494" fmla="*/ 166687 h 320591"/>
              <a:gd name="connsiteX495" fmla="*/ 114564 w 12191996"/>
              <a:gd name="connsiteY495" fmla="*/ 155575 h 320591"/>
              <a:gd name="connsiteX496" fmla="*/ 160602 w 12191996"/>
              <a:gd name="connsiteY496" fmla="*/ 141287 h 320591"/>
              <a:gd name="connsiteX497" fmla="*/ 201877 w 12191996"/>
              <a:gd name="connsiteY497" fmla="*/ 125412 h 320591"/>
              <a:gd name="connsiteX498" fmla="*/ 238389 w 12191996"/>
              <a:gd name="connsiteY498" fmla="*/ 106362 h 320591"/>
              <a:gd name="connsiteX499" fmla="*/ 276489 w 12191996"/>
              <a:gd name="connsiteY499" fmla="*/ 87312 h 320591"/>
              <a:gd name="connsiteX500" fmla="*/ 314589 w 12191996"/>
              <a:gd name="connsiteY500" fmla="*/ 68262 h 320591"/>
              <a:gd name="connsiteX501" fmla="*/ 351102 w 12191996"/>
              <a:gd name="connsiteY501" fmla="*/ 52387 h 320591"/>
              <a:gd name="connsiteX502" fmla="*/ 392377 w 12191996"/>
              <a:gd name="connsiteY502" fmla="*/ 36512 h 320591"/>
              <a:gd name="connsiteX503" fmla="*/ 438414 w 12191996"/>
              <a:gd name="connsiteY503" fmla="*/ 20637 h 320591"/>
              <a:gd name="connsiteX504" fmla="*/ 490802 w 12191996"/>
              <a:gd name="connsiteY504" fmla="*/ 9525 h 320591"/>
              <a:gd name="connsiteX505" fmla="*/ 551127 w 12191996"/>
              <a:gd name="connsiteY505" fmla="*/ 3175 h 320591"/>
              <a:gd name="connsiteX506" fmla="*/ 619389 w 12191996"/>
              <a:gd name="connsiteY506" fmla="*/ 0 h 320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</a:cxnLst>
            <a:rect l="l" t="t" r="r" b="b"/>
            <a:pathLst>
              <a:path w="12191996" h="320591">
                <a:moveTo>
                  <a:pt x="619389" y="0"/>
                </a:moveTo>
                <a:lnTo>
                  <a:pt x="687652" y="3175"/>
                </a:lnTo>
                <a:lnTo>
                  <a:pt x="747977" y="9525"/>
                </a:lnTo>
                <a:lnTo>
                  <a:pt x="800364" y="20637"/>
                </a:lnTo>
                <a:lnTo>
                  <a:pt x="846402" y="36512"/>
                </a:lnTo>
                <a:lnTo>
                  <a:pt x="887677" y="52387"/>
                </a:lnTo>
                <a:lnTo>
                  <a:pt x="924189" y="68262"/>
                </a:lnTo>
                <a:lnTo>
                  <a:pt x="962289" y="87312"/>
                </a:lnTo>
                <a:lnTo>
                  <a:pt x="1000389" y="106362"/>
                </a:lnTo>
                <a:lnTo>
                  <a:pt x="1036902" y="125412"/>
                </a:lnTo>
                <a:lnTo>
                  <a:pt x="1078177" y="141287"/>
                </a:lnTo>
                <a:lnTo>
                  <a:pt x="1124214" y="155575"/>
                </a:lnTo>
                <a:lnTo>
                  <a:pt x="1176602" y="166687"/>
                </a:lnTo>
                <a:lnTo>
                  <a:pt x="1236927" y="174625"/>
                </a:lnTo>
                <a:lnTo>
                  <a:pt x="1305189" y="176212"/>
                </a:lnTo>
                <a:lnTo>
                  <a:pt x="1373452" y="174625"/>
                </a:lnTo>
                <a:lnTo>
                  <a:pt x="1433777" y="166687"/>
                </a:lnTo>
                <a:lnTo>
                  <a:pt x="1486164" y="155575"/>
                </a:lnTo>
                <a:lnTo>
                  <a:pt x="1532202" y="141287"/>
                </a:lnTo>
                <a:lnTo>
                  <a:pt x="1573477" y="125412"/>
                </a:lnTo>
                <a:lnTo>
                  <a:pt x="1609989" y="106362"/>
                </a:lnTo>
                <a:lnTo>
                  <a:pt x="1648089" y="87312"/>
                </a:lnTo>
                <a:lnTo>
                  <a:pt x="1686189" y="68262"/>
                </a:lnTo>
                <a:lnTo>
                  <a:pt x="1722702" y="52387"/>
                </a:lnTo>
                <a:lnTo>
                  <a:pt x="1763977" y="36512"/>
                </a:lnTo>
                <a:lnTo>
                  <a:pt x="1810014" y="20637"/>
                </a:lnTo>
                <a:lnTo>
                  <a:pt x="1862402" y="9525"/>
                </a:lnTo>
                <a:lnTo>
                  <a:pt x="1922727" y="3175"/>
                </a:lnTo>
                <a:lnTo>
                  <a:pt x="1990989" y="0"/>
                </a:lnTo>
                <a:lnTo>
                  <a:pt x="2059252" y="3175"/>
                </a:lnTo>
                <a:lnTo>
                  <a:pt x="2119577" y="9525"/>
                </a:lnTo>
                <a:lnTo>
                  <a:pt x="2171964" y="20637"/>
                </a:lnTo>
                <a:lnTo>
                  <a:pt x="2218002" y="36512"/>
                </a:lnTo>
                <a:lnTo>
                  <a:pt x="2259277" y="52387"/>
                </a:lnTo>
                <a:lnTo>
                  <a:pt x="2295789" y="68262"/>
                </a:lnTo>
                <a:lnTo>
                  <a:pt x="2333889" y="87312"/>
                </a:lnTo>
                <a:lnTo>
                  <a:pt x="2371989" y="106362"/>
                </a:lnTo>
                <a:lnTo>
                  <a:pt x="2408502" y="125412"/>
                </a:lnTo>
                <a:lnTo>
                  <a:pt x="2449777" y="141287"/>
                </a:lnTo>
                <a:lnTo>
                  <a:pt x="2495814" y="155575"/>
                </a:lnTo>
                <a:lnTo>
                  <a:pt x="2548202" y="166687"/>
                </a:lnTo>
                <a:lnTo>
                  <a:pt x="2608527" y="174625"/>
                </a:lnTo>
                <a:lnTo>
                  <a:pt x="2676789" y="176212"/>
                </a:lnTo>
                <a:lnTo>
                  <a:pt x="2745052" y="174625"/>
                </a:lnTo>
                <a:lnTo>
                  <a:pt x="2805377" y="166687"/>
                </a:lnTo>
                <a:lnTo>
                  <a:pt x="2857764" y="155575"/>
                </a:lnTo>
                <a:lnTo>
                  <a:pt x="2903802" y="141287"/>
                </a:lnTo>
                <a:lnTo>
                  <a:pt x="2945077" y="125412"/>
                </a:lnTo>
                <a:lnTo>
                  <a:pt x="2981589" y="106362"/>
                </a:lnTo>
                <a:lnTo>
                  <a:pt x="3019689" y="87312"/>
                </a:lnTo>
                <a:lnTo>
                  <a:pt x="3057789" y="68262"/>
                </a:lnTo>
                <a:lnTo>
                  <a:pt x="3094302" y="52387"/>
                </a:lnTo>
                <a:lnTo>
                  <a:pt x="3135577" y="36512"/>
                </a:lnTo>
                <a:lnTo>
                  <a:pt x="3181614" y="20637"/>
                </a:lnTo>
                <a:lnTo>
                  <a:pt x="3234002" y="9525"/>
                </a:lnTo>
                <a:lnTo>
                  <a:pt x="3294327" y="3175"/>
                </a:lnTo>
                <a:lnTo>
                  <a:pt x="3361002" y="0"/>
                </a:lnTo>
                <a:lnTo>
                  <a:pt x="3430852" y="3175"/>
                </a:lnTo>
                <a:lnTo>
                  <a:pt x="3491177" y="9525"/>
                </a:lnTo>
                <a:lnTo>
                  <a:pt x="3543564" y="20637"/>
                </a:lnTo>
                <a:lnTo>
                  <a:pt x="3589602" y="36512"/>
                </a:lnTo>
                <a:lnTo>
                  <a:pt x="3630877" y="52387"/>
                </a:lnTo>
                <a:lnTo>
                  <a:pt x="3667389" y="68262"/>
                </a:lnTo>
                <a:lnTo>
                  <a:pt x="3705489" y="87312"/>
                </a:lnTo>
                <a:lnTo>
                  <a:pt x="3743589" y="106362"/>
                </a:lnTo>
                <a:lnTo>
                  <a:pt x="3780102" y="125412"/>
                </a:lnTo>
                <a:lnTo>
                  <a:pt x="3821377" y="141287"/>
                </a:lnTo>
                <a:lnTo>
                  <a:pt x="3867414" y="155575"/>
                </a:lnTo>
                <a:lnTo>
                  <a:pt x="3919802" y="166687"/>
                </a:lnTo>
                <a:lnTo>
                  <a:pt x="3980127" y="174625"/>
                </a:lnTo>
                <a:lnTo>
                  <a:pt x="4048389" y="176212"/>
                </a:lnTo>
                <a:lnTo>
                  <a:pt x="4116652" y="174625"/>
                </a:lnTo>
                <a:lnTo>
                  <a:pt x="4176977" y="166687"/>
                </a:lnTo>
                <a:lnTo>
                  <a:pt x="4229364" y="155575"/>
                </a:lnTo>
                <a:lnTo>
                  <a:pt x="4275402" y="141287"/>
                </a:lnTo>
                <a:lnTo>
                  <a:pt x="4316677" y="125412"/>
                </a:lnTo>
                <a:lnTo>
                  <a:pt x="4353189" y="106362"/>
                </a:lnTo>
                <a:lnTo>
                  <a:pt x="4429389" y="68262"/>
                </a:lnTo>
                <a:lnTo>
                  <a:pt x="4465902" y="52387"/>
                </a:lnTo>
                <a:lnTo>
                  <a:pt x="4507177" y="36512"/>
                </a:lnTo>
                <a:lnTo>
                  <a:pt x="4553215" y="20637"/>
                </a:lnTo>
                <a:lnTo>
                  <a:pt x="4605602" y="9525"/>
                </a:lnTo>
                <a:lnTo>
                  <a:pt x="4665928" y="3175"/>
                </a:lnTo>
                <a:lnTo>
                  <a:pt x="4734189" y="0"/>
                </a:lnTo>
                <a:lnTo>
                  <a:pt x="4802453" y="3175"/>
                </a:lnTo>
                <a:lnTo>
                  <a:pt x="4862777" y="9525"/>
                </a:lnTo>
                <a:lnTo>
                  <a:pt x="4915165" y="20637"/>
                </a:lnTo>
                <a:lnTo>
                  <a:pt x="4961201" y="36512"/>
                </a:lnTo>
                <a:lnTo>
                  <a:pt x="5002477" y="52387"/>
                </a:lnTo>
                <a:lnTo>
                  <a:pt x="5038989" y="68262"/>
                </a:lnTo>
                <a:lnTo>
                  <a:pt x="5077090" y="87312"/>
                </a:lnTo>
                <a:lnTo>
                  <a:pt x="5115189" y="106362"/>
                </a:lnTo>
                <a:lnTo>
                  <a:pt x="5151701" y="125412"/>
                </a:lnTo>
                <a:lnTo>
                  <a:pt x="5192977" y="141287"/>
                </a:lnTo>
                <a:lnTo>
                  <a:pt x="5239014" y="155575"/>
                </a:lnTo>
                <a:lnTo>
                  <a:pt x="5291401" y="166687"/>
                </a:lnTo>
                <a:lnTo>
                  <a:pt x="5351727" y="174625"/>
                </a:lnTo>
                <a:lnTo>
                  <a:pt x="5410199" y="175985"/>
                </a:lnTo>
                <a:lnTo>
                  <a:pt x="5468671" y="174625"/>
                </a:lnTo>
                <a:lnTo>
                  <a:pt x="5528996" y="166687"/>
                </a:lnTo>
                <a:lnTo>
                  <a:pt x="5581383" y="155575"/>
                </a:lnTo>
                <a:lnTo>
                  <a:pt x="5627421" y="141287"/>
                </a:lnTo>
                <a:lnTo>
                  <a:pt x="5668696" y="125412"/>
                </a:lnTo>
                <a:lnTo>
                  <a:pt x="5705209" y="106362"/>
                </a:lnTo>
                <a:lnTo>
                  <a:pt x="5743308" y="87312"/>
                </a:lnTo>
                <a:lnTo>
                  <a:pt x="5781408" y="68262"/>
                </a:lnTo>
                <a:lnTo>
                  <a:pt x="5817921" y="52387"/>
                </a:lnTo>
                <a:lnTo>
                  <a:pt x="5859196" y="36512"/>
                </a:lnTo>
                <a:lnTo>
                  <a:pt x="5905234" y="20637"/>
                </a:lnTo>
                <a:lnTo>
                  <a:pt x="5957621" y="9525"/>
                </a:lnTo>
                <a:lnTo>
                  <a:pt x="6017947" y="3175"/>
                </a:lnTo>
                <a:lnTo>
                  <a:pt x="6086209" y="0"/>
                </a:lnTo>
                <a:lnTo>
                  <a:pt x="6095999" y="455"/>
                </a:lnTo>
                <a:lnTo>
                  <a:pt x="6105789" y="0"/>
                </a:lnTo>
                <a:lnTo>
                  <a:pt x="6174052" y="3175"/>
                </a:lnTo>
                <a:lnTo>
                  <a:pt x="6234377" y="9525"/>
                </a:lnTo>
                <a:lnTo>
                  <a:pt x="6286764" y="20637"/>
                </a:lnTo>
                <a:lnTo>
                  <a:pt x="6332802" y="36512"/>
                </a:lnTo>
                <a:lnTo>
                  <a:pt x="6374077" y="52387"/>
                </a:lnTo>
                <a:lnTo>
                  <a:pt x="6410589" y="68262"/>
                </a:lnTo>
                <a:lnTo>
                  <a:pt x="6448689" y="87312"/>
                </a:lnTo>
                <a:lnTo>
                  <a:pt x="6486789" y="106362"/>
                </a:lnTo>
                <a:lnTo>
                  <a:pt x="6523302" y="125412"/>
                </a:lnTo>
                <a:lnTo>
                  <a:pt x="6564577" y="141287"/>
                </a:lnTo>
                <a:lnTo>
                  <a:pt x="6610614" y="155575"/>
                </a:lnTo>
                <a:lnTo>
                  <a:pt x="6663002" y="166687"/>
                </a:lnTo>
                <a:lnTo>
                  <a:pt x="6723327" y="174625"/>
                </a:lnTo>
                <a:lnTo>
                  <a:pt x="6781799" y="175985"/>
                </a:lnTo>
                <a:lnTo>
                  <a:pt x="6840271" y="174625"/>
                </a:lnTo>
                <a:lnTo>
                  <a:pt x="6900596" y="166687"/>
                </a:lnTo>
                <a:lnTo>
                  <a:pt x="6952983" y="155575"/>
                </a:lnTo>
                <a:lnTo>
                  <a:pt x="6999021" y="141287"/>
                </a:lnTo>
                <a:lnTo>
                  <a:pt x="7040296" y="125412"/>
                </a:lnTo>
                <a:lnTo>
                  <a:pt x="7076808" y="106362"/>
                </a:lnTo>
                <a:lnTo>
                  <a:pt x="7114908" y="87312"/>
                </a:lnTo>
                <a:lnTo>
                  <a:pt x="7153008" y="68262"/>
                </a:lnTo>
                <a:lnTo>
                  <a:pt x="7189521" y="52387"/>
                </a:lnTo>
                <a:lnTo>
                  <a:pt x="7230796" y="36512"/>
                </a:lnTo>
                <a:lnTo>
                  <a:pt x="7276833" y="20637"/>
                </a:lnTo>
                <a:lnTo>
                  <a:pt x="7329221" y="9525"/>
                </a:lnTo>
                <a:lnTo>
                  <a:pt x="7389546" y="3175"/>
                </a:lnTo>
                <a:lnTo>
                  <a:pt x="7457808" y="0"/>
                </a:lnTo>
                <a:lnTo>
                  <a:pt x="7526071" y="3175"/>
                </a:lnTo>
                <a:lnTo>
                  <a:pt x="7586396" y="9525"/>
                </a:lnTo>
                <a:lnTo>
                  <a:pt x="7638783" y="20637"/>
                </a:lnTo>
                <a:lnTo>
                  <a:pt x="7684821" y="36512"/>
                </a:lnTo>
                <a:lnTo>
                  <a:pt x="7726096" y="52387"/>
                </a:lnTo>
                <a:lnTo>
                  <a:pt x="7762608" y="68262"/>
                </a:lnTo>
                <a:lnTo>
                  <a:pt x="7800708" y="87312"/>
                </a:lnTo>
                <a:lnTo>
                  <a:pt x="7838808" y="106362"/>
                </a:lnTo>
                <a:lnTo>
                  <a:pt x="7875321" y="125412"/>
                </a:lnTo>
                <a:lnTo>
                  <a:pt x="7916596" y="141287"/>
                </a:lnTo>
                <a:lnTo>
                  <a:pt x="7962633" y="155575"/>
                </a:lnTo>
                <a:lnTo>
                  <a:pt x="8015021" y="166687"/>
                </a:lnTo>
                <a:lnTo>
                  <a:pt x="8075346" y="174625"/>
                </a:lnTo>
                <a:lnTo>
                  <a:pt x="8143608" y="176212"/>
                </a:lnTo>
                <a:lnTo>
                  <a:pt x="8211871" y="174625"/>
                </a:lnTo>
                <a:lnTo>
                  <a:pt x="8272196" y="166687"/>
                </a:lnTo>
                <a:lnTo>
                  <a:pt x="8324583" y="155575"/>
                </a:lnTo>
                <a:lnTo>
                  <a:pt x="8370621" y="141287"/>
                </a:lnTo>
                <a:lnTo>
                  <a:pt x="8411896" y="125412"/>
                </a:lnTo>
                <a:lnTo>
                  <a:pt x="8448408" y="106362"/>
                </a:lnTo>
                <a:lnTo>
                  <a:pt x="8486508" y="87312"/>
                </a:lnTo>
                <a:lnTo>
                  <a:pt x="8524608" y="68262"/>
                </a:lnTo>
                <a:lnTo>
                  <a:pt x="8561120" y="52387"/>
                </a:lnTo>
                <a:lnTo>
                  <a:pt x="8602396" y="36512"/>
                </a:lnTo>
                <a:lnTo>
                  <a:pt x="8648432" y="20637"/>
                </a:lnTo>
                <a:lnTo>
                  <a:pt x="8700820" y="9525"/>
                </a:lnTo>
                <a:lnTo>
                  <a:pt x="8761146" y="3175"/>
                </a:lnTo>
                <a:lnTo>
                  <a:pt x="8827820" y="0"/>
                </a:lnTo>
                <a:lnTo>
                  <a:pt x="8897670" y="3175"/>
                </a:lnTo>
                <a:lnTo>
                  <a:pt x="8957996" y="9525"/>
                </a:lnTo>
                <a:lnTo>
                  <a:pt x="9010382" y="20637"/>
                </a:lnTo>
                <a:lnTo>
                  <a:pt x="9056420" y="36512"/>
                </a:lnTo>
                <a:lnTo>
                  <a:pt x="9097696" y="52387"/>
                </a:lnTo>
                <a:lnTo>
                  <a:pt x="9134208" y="68262"/>
                </a:lnTo>
                <a:lnTo>
                  <a:pt x="9172308" y="87312"/>
                </a:lnTo>
                <a:lnTo>
                  <a:pt x="9210408" y="106362"/>
                </a:lnTo>
                <a:lnTo>
                  <a:pt x="9246920" y="125412"/>
                </a:lnTo>
                <a:lnTo>
                  <a:pt x="9288196" y="141287"/>
                </a:lnTo>
                <a:lnTo>
                  <a:pt x="9334232" y="155575"/>
                </a:lnTo>
                <a:lnTo>
                  <a:pt x="9386620" y="166687"/>
                </a:lnTo>
                <a:lnTo>
                  <a:pt x="9446946" y="174625"/>
                </a:lnTo>
                <a:lnTo>
                  <a:pt x="9515208" y="176212"/>
                </a:lnTo>
                <a:lnTo>
                  <a:pt x="9583470" y="174625"/>
                </a:lnTo>
                <a:lnTo>
                  <a:pt x="9643796" y="166687"/>
                </a:lnTo>
                <a:lnTo>
                  <a:pt x="9696182" y="155575"/>
                </a:lnTo>
                <a:lnTo>
                  <a:pt x="9742220" y="141287"/>
                </a:lnTo>
                <a:lnTo>
                  <a:pt x="9783496" y="125412"/>
                </a:lnTo>
                <a:lnTo>
                  <a:pt x="9820008" y="106362"/>
                </a:lnTo>
                <a:lnTo>
                  <a:pt x="9896208" y="68262"/>
                </a:lnTo>
                <a:lnTo>
                  <a:pt x="9932720" y="52387"/>
                </a:lnTo>
                <a:lnTo>
                  <a:pt x="9973996" y="36512"/>
                </a:lnTo>
                <a:lnTo>
                  <a:pt x="10020032" y="20637"/>
                </a:lnTo>
                <a:lnTo>
                  <a:pt x="10072420" y="9525"/>
                </a:lnTo>
                <a:lnTo>
                  <a:pt x="10132746" y="3175"/>
                </a:lnTo>
                <a:lnTo>
                  <a:pt x="10201008" y="0"/>
                </a:lnTo>
                <a:lnTo>
                  <a:pt x="10269270" y="3175"/>
                </a:lnTo>
                <a:lnTo>
                  <a:pt x="10329596" y="9525"/>
                </a:lnTo>
                <a:lnTo>
                  <a:pt x="10381982" y="20637"/>
                </a:lnTo>
                <a:lnTo>
                  <a:pt x="10428020" y="36512"/>
                </a:lnTo>
                <a:lnTo>
                  <a:pt x="10469296" y="52387"/>
                </a:lnTo>
                <a:lnTo>
                  <a:pt x="10505808" y="68262"/>
                </a:lnTo>
                <a:lnTo>
                  <a:pt x="10543908" y="87312"/>
                </a:lnTo>
                <a:lnTo>
                  <a:pt x="10582008" y="106362"/>
                </a:lnTo>
                <a:lnTo>
                  <a:pt x="10618520" y="125412"/>
                </a:lnTo>
                <a:lnTo>
                  <a:pt x="10659796" y="141287"/>
                </a:lnTo>
                <a:lnTo>
                  <a:pt x="10705832" y="155575"/>
                </a:lnTo>
                <a:lnTo>
                  <a:pt x="10758220" y="166687"/>
                </a:lnTo>
                <a:lnTo>
                  <a:pt x="10818546" y="174625"/>
                </a:lnTo>
                <a:lnTo>
                  <a:pt x="10886808" y="176212"/>
                </a:lnTo>
                <a:lnTo>
                  <a:pt x="10955070" y="174625"/>
                </a:lnTo>
                <a:lnTo>
                  <a:pt x="11015396" y="166687"/>
                </a:lnTo>
                <a:lnTo>
                  <a:pt x="11067782" y="155575"/>
                </a:lnTo>
                <a:lnTo>
                  <a:pt x="11113820" y="141287"/>
                </a:lnTo>
                <a:lnTo>
                  <a:pt x="11155096" y="125412"/>
                </a:lnTo>
                <a:lnTo>
                  <a:pt x="11191608" y="106362"/>
                </a:lnTo>
                <a:lnTo>
                  <a:pt x="11229708" y="87312"/>
                </a:lnTo>
                <a:lnTo>
                  <a:pt x="11267808" y="68262"/>
                </a:lnTo>
                <a:lnTo>
                  <a:pt x="11304320" y="52387"/>
                </a:lnTo>
                <a:lnTo>
                  <a:pt x="11345596" y="36512"/>
                </a:lnTo>
                <a:lnTo>
                  <a:pt x="11391632" y="20637"/>
                </a:lnTo>
                <a:lnTo>
                  <a:pt x="11444020" y="9525"/>
                </a:lnTo>
                <a:lnTo>
                  <a:pt x="11504346" y="3175"/>
                </a:lnTo>
                <a:lnTo>
                  <a:pt x="11572608" y="0"/>
                </a:lnTo>
                <a:lnTo>
                  <a:pt x="11640870" y="3175"/>
                </a:lnTo>
                <a:lnTo>
                  <a:pt x="11701196" y="9525"/>
                </a:lnTo>
                <a:lnTo>
                  <a:pt x="11753582" y="20637"/>
                </a:lnTo>
                <a:lnTo>
                  <a:pt x="11799620" y="36512"/>
                </a:lnTo>
                <a:lnTo>
                  <a:pt x="11840896" y="52387"/>
                </a:lnTo>
                <a:lnTo>
                  <a:pt x="11877408" y="68262"/>
                </a:lnTo>
                <a:lnTo>
                  <a:pt x="11915508" y="87312"/>
                </a:lnTo>
                <a:lnTo>
                  <a:pt x="11953608" y="106362"/>
                </a:lnTo>
                <a:lnTo>
                  <a:pt x="11990120" y="125412"/>
                </a:lnTo>
                <a:lnTo>
                  <a:pt x="12031396" y="141287"/>
                </a:lnTo>
                <a:lnTo>
                  <a:pt x="12077432" y="155575"/>
                </a:lnTo>
                <a:lnTo>
                  <a:pt x="12129820" y="166688"/>
                </a:lnTo>
                <a:lnTo>
                  <a:pt x="12190146" y="174625"/>
                </a:lnTo>
                <a:lnTo>
                  <a:pt x="12191996" y="174668"/>
                </a:lnTo>
                <a:lnTo>
                  <a:pt x="12191996" y="319047"/>
                </a:lnTo>
                <a:lnTo>
                  <a:pt x="12190146" y="319004"/>
                </a:lnTo>
                <a:lnTo>
                  <a:pt x="12129820" y="311067"/>
                </a:lnTo>
                <a:lnTo>
                  <a:pt x="12077432" y="299954"/>
                </a:lnTo>
                <a:lnTo>
                  <a:pt x="12031396" y="285666"/>
                </a:lnTo>
                <a:lnTo>
                  <a:pt x="11990120" y="269791"/>
                </a:lnTo>
                <a:lnTo>
                  <a:pt x="11953608" y="250741"/>
                </a:lnTo>
                <a:lnTo>
                  <a:pt x="11915508" y="231691"/>
                </a:lnTo>
                <a:lnTo>
                  <a:pt x="11877408" y="212641"/>
                </a:lnTo>
                <a:lnTo>
                  <a:pt x="11840896" y="196766"/>
                </a:lnTo>
                <a:lnTo>
                  <a:pt x="11799620" y="180891"/>
                </a:lnTo>
                <a:lnTo>
                  <a:pt x="11753582" y="165016"/>
                </a:lnTo>
                <a:lnTo>
                  <a:pt x="11701196" y="153904"/>
                </a:lnTo>
                <a:lnTo>
                  <a:pt x="11640870" y="147554"/>
                </a:lnTo>
                <a:lnTo>
                  <a:pt x="11572608" y="144379"/>
                </a:lnTo>
                <a:lnTo>
                  <a:pt x="11504346" y="147554"/>
                </a:lnTo>
                <a:lnTo>
                  <a:pt x="11444020" y="153904"/>
                </a:lnTo>
                <a:lnTo>
                  <a:pt x="11391632" y="165016"/>
                </a:lnTo>
                <a:lnTo>
                  <a:pt x="11345596" y="180891"/>
                </a:lnTo>
                <a:lnTo>
                  <a:pt x="11304320" y="196766"/>
                </a:lnTo>
                <a:lnTo>
                  <a:pt x="11267808" y="212641"/>
                </a:lnTo>
                <a:lnTo>
                  <a:pt x="11229708" y="231691"/>
                </a:lnTo>
                <a:lnTo>
                  <a:pt x="11191608" y="250741"/>
                </a:lnTo>
                <a:lnTo>
                  <a:pt x="11155096" y="269791"/>
                </a:lnTo>
                <a:lnTo>
                  <a:pt x="11113820" y="285666"/>
                </a:lnTo>
                <a:lnTo>
                  <a:pt x="11067782" y="299954"/>
                </a:lnTo>
                <a:lnTo>
                  <a:pt x="11015396" y="311066"/>
                </a:lnTo>
                <a:lnTo>
                  <a:pt x="10955070" y="319004"/>
                </a:lnTo>
                <a:lnTo>
                  <a:pt x="10886808" y="320591"/>
                </a:lnTo>
                <a:lnTo>
                  <a:pt x="10818546" y="319004"/>
                </a:lnTo>
                <a:lnTo>
                  <a:pt x="10758220" y="311066"/>
                </a:lnTo>
                <a:lnTo>
                  <a:pt x="10705832" y="299954"/>
                </a:lnTo>
                <a:lnTo>
                  <a:pt x="10659796" y="285666"/>
                </a:lnTo>
                <a:lnTo>
                  <a:pt x="10618520" y="269791"/>
                </a:lnTo>
                <a:lnTo>
                  <a:pt x="10582008" y="250741"/>
                </a:lnTo>
                <a:lnTo>
                  <a:pt x="10543908" y="231691"/>
                </a:lnTo>
                <a:lnTo>
                  <a:pt x="10505808" y="212641"/>
                </a:lnTo>
                <a:lnTo>
                  <a:pt x="10469296" y="196766"/>
                </a:lnTo>
                <a:lnTo>
                  <a:pt x="10428020" y="180891"/>
                </a:lnTo>
                <a:lnTo>
                  <a:pt x="10381982" y="165016"/>
                </a:lnTo>
                <a:lnTo>
                  <a:pt x="10329596" y="153904"/>
                </a:lnTo>
                <a:lnTo>
                  <a:pt x="10269270" y="147554"/>
                </a:lnTo>
                <a:lnTo>
                  <a:pt x="10201008" y="144379"/>
                </a:lnTo>
                <a:lnTo>
                  <a:pt x="10132746" y="147554"/>
                </a:lnTo>
                <a:lnTo>
                  <a:pt x="10072420" y="153904"/>
                </a:lnTo>
                <a:lnTo>
                  <a:pt x="10020032" y="165016"/>
                </a:lnTo>
                <a:lnTo>
                  <a:pt x="9973996" y="180891"/>
                </a:lnTo>
                <a:lnTo>
                  <a:pt x="9932720" y="196766"/>
                </a:lnTo>
                <a:lnTo>
                  <a:pt x="9896208" y="212641"/>
                </a:lnTo>
                <a:lnTo>
                  <a:pt x="9820008" y="250741"/>
                </a:lnTo>
                <a:lnTo>
                  <a:pt x="9783496" y="269791"/>
                </a:lnTo>
                <a:lnTo>
                  <a:pt x="9742220" y="285666"/>
                </a:lnTo>
                <a:lnTo>
                  <a:pt x="9696182" y="299954"/>
                </a:lnTo>
                <a:lnTo>
                  <a:pt x="9643796" y="311066"/>
                </a:lnTo>
                <a:lnTo>
                  <a:pt x="9583470" y="319004"/>
                </a:lnTo>
                <a:lnTo>
                  <a:pt x="9515208" y="320591"/>
                </a:lnTo>
                <a:lnTo>
                  <a:pt x="9446946" y="319004"/>
                </a:lnTo>
                <a:lnTo>
                  <a:pt x="9386620" y="311066"/>
                </a:lnTo>
                <a:lnTo>
                  <a:pt x="9334232" y="299954"/>
                </a:lnTo>
                <a:lnTo>
                  <a:pt x="9288196" y="285666"/>
                </a:lnTo>
                <a:lnTo>
                  <a:pt x="9246920" y="269791"/>
                </a:lnTo>
                <a:lnTo>
                  <a:pt x="9210408" y="250741"/>
                </a:lnTo>
                <a:lnTo>
                  <a:pt x="9172308" y="231691"/>
                </a:lnTo>
                <a:lnTo>
                  <a:pt x="9134208" y="212641"/>
                </a:lnTo>
                <a:lnTo>
                  <a:pt x="9097696" y="196766"/>
                </a:lnTo>
                <a:lnTo>
                  <a:pt x="9056420" y="180891"/>
                </a:lnTo>
                <a:lnTo>
                  <a:pt x="9010382" y="165016"/>
                </a:lnTo>
                <a:lnTo>
                  <a:pt x="8957996" y="153904"/>
                </a:lnTo>
                <a:lnTo>
                  <a:pt x="8897670" y="147554"/>
                </a:lnTo>
                <a:lnTo>
                  <a:pt x="8827820" y="144379"/>
                </a:lnTo>
                <a:lnTo>
                  <a:pt x="8761146" y="147554"/>
                </a:lnTo>
                <a:lnTo>
                  <a:pt x="8700820" y="153904"/>
                </a:lnTo>
                <a:lnTo>
                  <a:pt x="8648432" y="165016"/>
                </a:lnTo>
                <a:lnTo>
                  <a:pt x="8602396" y="180891"/>
                </a:lnTo>
                <a:lnTo>
                  <a:pt x="8561120" y="196766"/>
                </a:lnTo>
                <a:lnTo>
                  <a:pt x="8524608" y="212641"/>
                </a:lnTo>
                <a:lnTo>
                  <a:pt x="8486508" y="231691"/>
                </a:lnTo>
                <a:lnTo>
                  <a:pt x="8448408" y="250741"/>
                </a:lnTo>
                <a:lnTo>
                  <a:pt x="8411896" y="269791"/>
                </a:lnTo>
                <a:lnTo>
                  <a:pt x="8370621" y="285666"/>
                </a:lnTo>
                <a:lnTo>
                  <a:pt x="8324583" y="299954"/>
                </a:lnTo>
                <a:lnTo>
                  <a:pt x="8272196" y="311066"/>
                </a:lnTo>
                <a:lnTo>
                  <a:pt x="8211871" y="319004"/>
                </a:lnTo>
                <a:lnTo>
                  <a:pt x="8143608" y="320591"/>
                </a:lnTo>
                <a:lnTo>
                  <a:pt x="8075346" y="319004"/>
                </a:lnTo>
                <a:lnTo>
                  <a:pt x="8015021" y="311066"/>
                </a:lnTo>
                <a:lnTo>
                  <a:pt x="7962633" y="299954"/>
                </a:lnTo>
                <a:lnTo>
                  <a:pt x="7916596" y="285666"/>
                </a:lnTo>
                <a:lnTo>
                  <a:pt x="7875321" y="269791"/>
                </a:lnTo>
                <a:lnTo>
                  <a:pt x="7838808" y="250741"/>
                </a:lnTo>
                <a:lnTo>
                  <a:pt x="7800708" y="231691"/>
                </a:lnTo>
                <a:lnTo>
                  <a:pt x="7762608" y="212641"/>
                </a:lnTo>
                <a:lnTo>
                  <a:pt x="7726096" y="196766"/>
                </a:lnTo>
                <a:lnTo>
                  <a:pt x="7684821" y="180891"/>
                </a:lnTo>
                <a:lnTo>
                  <a:pt x="7638783" y="165016"/>
                </a:lnTo>
                <a:lnTo>
                  <a:pt x="7586396" y="153904"/>
                </a:lnTo>
                <a:lnTo>
                  <a:pt x="7526071" y="147554"/>
                </a:lnTo>
                <a:lnTo>
                  <a:pt x="7457808" y="144379"/>
                </a:lnTo>
                <a:lnTo>
                  <a:pt x="7389546" y="147554"/>
                </a:lnTo>
                <a:lnTo>
                  <a:pt x="7329221" y="153904"/>
                </a:lnTo>
                <a:lnTo>
                  <a:pt x="7276833" y="165016"/>
                </a:lnTo>
                <a:lnTo>
                  <a:pt x="7230796" y="180891"/>
                </a:lnTo>
                <a:lnTo>
                  <a:pt x="7189521" y="196766"/>
                </a:lnTo>
                <a:lnTo>
                  <a:pt x="7153008" y="212641"/>
                </a:lnTo>
                <a:lnTo>
                  <a:pt x="7114908" y="231691"/>
                </a:lnTo>
                <a:lnTo>
                  <a:pt x="7076808" y="250741"/>
                </a:lnTo>
                <a:lnTo>
                  <a:pt x="7040296" y="269791"/>
                </a:lnTo>
                <a:lnTo>
                  <a:pt x="6999021" y="285666"/>
                </a:lnTo>
                <a:lnTo>
                  <a:pt x="6952983" y="299954"/>
                </a:lnTo>
                <a:lnTo>
                  <a:pt x="6900596" y="311066"/>
                </a:lnTo>
                <a:lnTo>
                  <a:pt x="6840271" y="319004"/>
                </a:lnTo>
                <a:lnTo>
                  <a:pt x="6781799" y="320364"/>
                </a:lnTo>
                <a:lnTo>
                  <a:pt x="6723327" y="319004"/>
                </a:lnTo>
                <a:lnTo>
                  <a:pt x="6663002" y="311066"/>
                </a:lnTo>
                <a:lnTo>
                  <a:pt x="6610614" y="299954"/>
                </a:lnTo>
                <a:lnTo>
                  <a:pt x="6564577" y="285666"/>
                </a:lnTo>
                <a:lnTo>
                  <a:pt x="6523302" y="269791"/>
                </a:lnTo>
                <a:lnTo>
                  <a:pt x="6486789" y="250741"/>
                </a:lnTo>
                <a:lnTo>
                  <a:pt x="6448689" y="231691"/>
                </a:lnTo>
                <a:lnTo>
                  <a:pt x="6410589" y="212641"/>
                </a:lnTo>
                <a:lnTo>
                  <a:pt x="6374077" y="196766"/>
                </a:lnTo>
                <a:lnTo>
                  <a:pt x="6332802" y="180891"/>
                </a:lnTo>
                <a:lnTo>
                  <a:pt x="6286764" y="165016"/>
                </a:lnTo>
                <a:lnTo>
                  <a:pt x="6234377" y="153904"/>
                </a:lnTo>
                <a:lnTo>
                  <a:pt x="6174052" y="147554"/>
                </a:lnTo>
                <a:lnTo>
                  <a:pt x="6105789" y="144379"/>
                </a:lnTo>
                <a:lnTo>
                  <a:pt x="6095999" y="144834"/>
                </a:lnTo>
                <a:lnTo>
                  <a:pt x="6086208" y="144379"/>
                </a:lnTo>
                <a:lnTo>
                  <a:pt x="6017947" y="147554"/>
                </a:lnTo>
                <a:lnTo>
                  <a:pt x="5957621" y="153904"/>
                </a:lnTo>
                <a:lnTo>
                  <a:pt x="5905234" y="165016"/>
                </a:lnTo>
                <a:lnTo>
                  <a:pt x="5859196" y="180891"/>
                </a:lnTo>
                <a:lnTo>
                  <a:pt x="5817921" y="196766"/>
                </a:lnTo>
                <a:lnTo>
                  <a:pt x="5781408" y="212641"/>
                </a:lnTo>
                <a:lnTo>
                  <a:pt x="5743308" y="231691"/>
                </a:lnTo>
                <a:lnTo>
                  <a:pt x="5705209" y="250741"/>
                </a:lnTo>
                <a:lnTo>
                  <a:pt x="5668696" y="269791"/>
                </a:lnTo>
                <a:lnTo>
                  <a:pt x="5627421" y="285666"/>
                </a:lnTo>
                <a:lnTo>
                  <a:pt x="5581383" y="299954"/>
                </a:lnTo>
                <a:lnTo>
                  <a:pt x="5528996" y="311066"/>
                </a:lnTo>
                <a:lnTo>
                  <a:pt x="5468671" y="319004"/>
                </a:lnTo>
                <a:lnTo>
                  <a:pt x="5410199" y="320364"/>
                </a:lnTo>
                <a:lnTo>
                  <a:pt x="5351727" y="319004"/>
                </a:lnTo>
                <a:lnTo>
                  <a:pt x="5291401" y="311066"/>
                </a:lnTo>
                <a:lnTo>
                  <a:pt x="5239014" y="299954"/>
                </a:lnTo>
                <a:lnTo>
                  <a:pt x="5192976" y="285666"/>
                </a:lnTo>
                <a:lnTo>
                  <a:pt x="5151701" y="269791"/>
                </a:lnTo>
                <a:lnTo>
                  <a:pt x="5115189" y="250741"/>
                </a:lnTo>
                <a:lnTo>
                  <a:pt x="5077089" y="231691"/>
                </a:lnTo>
                <a:lnTo>
                  <a:pt x="5038989" y="212641"/>
                </a:lnTo>
                <a:lnTo>
                  <a:pt x="5002476" y="196766"/>
                </a:lnTo>
                <a:lnTo>
                  <a:pt x="4961201" y="180891"/>
                </a:lnTo>
                <a:lnTo>
                  <a:pt x="4915165" y="165016"/>
                </a:lnTo>
                <a:lnTo>
                  <a:pt x="4862777" y="153904"/>
                </a:lnTo>
                <a:lnTo>
                  <a:pt x="4802453" y="147554"/>
                </a:lnTo>
                <a:lnTo>
                  <a:pt x="4734189" y="144379"/>
                </a:lnTo>
                <a:lnTo>
                  <a:pt x="4665928" y="147554"/>
                </a:lnTo>
                <a:lnTo>
                  <a:pt x="4605602" y="153904"/>
                </a:lnTo>
                <a:lnTo>
                  <a:pt x="4553214" y="165016"/>
                </a:lnTo>
                <a:lnTo>
                  <a:pt x="4507177" y="180891"/>
                </a:lnTo>
                <a:lnTo>
                  <a:pt x="4465902" y="196766"/>
                </a:lnTo>
                <a:lnTo>
                  <a:pt x="4429389" y="212641"/>
                </a:lnTo>
                <a:lnTo>
                  <a:pt x="4353189" y="250741"/>
                </a:lnTo>
                <a:lnTo>
                  <a:pt x="4316677" y="269791"/>
                </a:lnTo>
                <a:lnTo>
                  <a:pt x="4275402" y="285666"/>
                </a:lnTo>
                <a:lnTo>
                  <a:pt x="4229364" y="299954"/>
                </a:lnTo>
                <a:lnTo>
                  <a:pt x="4176977" y="311066"/>
                </a:lnTo>
                <a:lnTo>
                  <a:pt x="4116652" y="319004"/>
                </a:lnTo>
                <a:lnTo>
                  <a:pt x="4048389" y="320591"/>
                </a:lnTo>
                <a:lnTo>
                  <a:pt x="3980127" y="319004"/>
                </a:lnTo>
                <a:lnTo>
                  <a:pt x="3919802" y="311066"/>
                </a:lnTo>
                <a:lnTo>
                  <a:pt x="3867414" y="299954"/>
                </a:lnTo>
                <a:lnTo>
                  <a:pt x="3821377" y="285666"/>
                </a:lnTo>
                <a:lnTo>
                  <a:pt x="3780102" y="269791"/>
                </a:lnTo>
                <a:lnTo>
                  <a:pt x="3743589" y="250741"/>
                </a:lnTo>
                <a:lnTo>
                  <a:pt x="3705489" y="231691"/>
                </a:lnTo>
                <a:lnTo>
                  <a:pt x="3667389" y="212641"/>
                </a:lnTo>
                <a:lnTo>
                  <a:pt x="3630877" y="196766"/>
                </a:lnTo>
                <a:lnTo>
                  <a:pt x="3589602" y="180891"/>
                </a:lnTo>
                <a:lnTo>
                  <a:pt x="3543564" y="165016"/>
                </a:lnTo>
                <a:lnTo>
                  <a:pt x="3491177" y="153904"/>
                </a:lnTo>
                <a:lnTo>
                  <a:pt x="3430852" y="147554"/>
                </a:lnTo>
                <a:lnTo>
                  <a:pt x="3361002" y="144379"/>
                </a:lnTo>
                <a:lnTo>
                  <a:pt x="3294327" y="147554"/>
                </a:lnTo>
                <a:lnTo>
                  <a:pt x="3234002" y="153904"/>
                </a:lnTo>
                <a:lnTo>
                  <a:pt x="3181614" y="165016"/>
                </a:lnTo>
                <a:lnTo>
                  <a:pt x="3135577" y="180891"/>
                </a:lnTo>
                <a:lnTo>
                  <a:pt x="3094302" y="196766"/>
                </a:lnTo>
                <a:lnTo>
                  <a:pt x="3057789" y="212641"/>
                </a:lnTo>
                <a:lnTo>
                  <a:pt x="3019689" y="231691"/>
                </a:lnTo>
                <a:lnTo>
                  <a:pt x="2981589" y="250741"/>
                </a:lnTo>
                <a:lnTo>
                  <a:pt x="2945077" y="269791"/>
                </a:lnTo>
                <a:lnTo>
                  <a:pt x="2903802" y="285666"/>
                </a:lnTo>
                <a:lnTo>
                  <a:pt x="2857764" y="299954"/>
                </a:lnTo>
                <a:lnTo>
                  <a:pt x="2805377" y="311066"/>
                </a:lnTo>
                <a:lnTo>
                  <a:pt x="2745052" y="319004"/>
                </a:lnTo>
                <a:lnTo>
                  <a:pt x="2676789" y="320591"/>
                </a:lnTo>
                <a:lnTo>
                  <a:pt x="2608527" y="319004"/>
                </a:lnTo>
                <a:lnTo>
                  <a:pt x="2548202" y="311066"/>
                </a:lnTo>
                <a:lnTo>
                  <a:pt x="2495814" y="299954"/>
                </a:lnTo>
                <a:lnTo>
                  <a:pt x="2449777" y="285666"/>
                </a:lnTo>
                <a:lnTo>
                  <a:pt x="2408502" y="269791"/>
                </a:lnTo>
                <a:lnTo>
                  <a:pt x="2371989" y="250741"/>
                </a:lnTo>
                <a:lnTo>
                  <a:pt x="2333889" y="231691"/>
                </a:lnTo>
                <a:lnTo>
                  <a:pt x="2295789" y="212641"/>
                </a:lnTo>
                <a:lnTo>
                  <a:pt x="2259277" y="196766"/>
                </a:lnTo>
                <a:lnTo>
                  <a:pt x="2218002" y="180891"/>
                </a:lnTo>
                <a:lnTo>
                  <a:pt x="2171964" y="165016"/>
                </a:lnTo>
                <a:lnTo>
                  <a:pt x="2119577" y="153904"/>
                </a:lnTo>
                <a:lnTo>
                  <a:pt x="2059252" y="147554"/>
                </a:lnTo>
                <a:lnTo>
                  <a:pt x="1990989" y="144379"/>
                </a:lnTo>
                <a:lnTo>
                  <a:pt x="1922727" y="147554"/>
                </a:lnTo>
                <a:lnTo>
                  <a:pt x="1862402" y="153904"/>
                </a:lnTo>
                <a:lnTo>
                  <a:pt x="1810014" y="165016"/>
                </a:lnTo>
                <a:lnTo>
                  <a:pt x="1763977" y="180891"/>
                </a:lnTo>
                <a:lnTo>
                  <a:pt x="1722702" y="196766"/>
                </a:lnTo>
                <a:lnTo>
                  <a:pt x="1686189" y="212641"/>
                </a:lnTo>
                <a:lnTo>
                  <a:pt x="1648089" y="231691"/>
                </a:lnTo>
                <a:lnTo>
                  <a:pt x="1609989" y="250741"/>
                </a:lnTo>
                <a:lnTo>
                  <a:pt x="1573477" y="269791"/>
                </a:lnTo>
                <a:lnTo>
                  <a:pt x="1532202" y="285666"/>
                </a:lnTo>
                <a:lnTo>
                  <a:pt x="1486164" y="299954"/>
                </a:lnTo>
                <a:lnTo>
                  <a:pt x="1433777" y="311066"/>
                </a:lnTo>
                <a:lnTo>
                  <a:pt x="1373452" y="319004"/>
                </a:lnTo>
                <a:lnTo>
                  <a:pt x="1305189" y="320591"/>
                </a:lnTo>
                <a:lnTo>
                  <a:pt x="1236927" y="319004"/>
                </a:lnTo>
                <a:lnTo>
                  <a:pt x="1176602" y="311066"/>
                </a:lnTo>
                <a:lnTo>
                  <a:pt x="1124214" y="299954"/>
                </a:lnTo>
                <a:lnTo>
                  <a:pt x="1078177" y="285666"/>
                </a:lnTo>
                <a:lnTo>
                  <a:pt x="1036902" y="269791"/>
                </a:lnTo>
                <a:lnTo>
                  <a:pt x="1000389" y="250741"/>
                </a:lnTo>
                <a:lnTo>
                  <a:pt x="962289" y="231691"/>
                </a:lnTo>
                <a:lnTo>
                  <a:pt x="924189" y="212641"/>
                </a:lnTo>
                <a:lnTo>
                  <a:pt x="887677" y="196766"/>
                </a:lnTo>
                <a:lnTo>
                  <a:pt x="846402" y="180891"/>
                </a:lnTo>
                <a:lnTo>
                  <a:pt x="800364" y="165016"/>
                </a:lnTo>
                <a:lnTo>
                  <a:pt x="747977" y="153904"/>
                </a:lnTo>
                <a:lnTo>
                  <a:pt x="687652" y="147554"/>
                </a:lnTo>
                <a:lnTo>
                  <a:pt x="619389" y="144379"/>
                </a:lnTo>
                <a:lnTo>
                  <a:pt x="551127" y="147554"/>
                </a:lnTo>
                <a:lnTo>
                  <a:pt x="490802" y="153904"/>
                </a:lnTo>
                <a:lnTo>
                  <a:pt x="438414" y="165016"/>
                </a:lnTo>
                <a:lnTo>
                  <a:pt x="392377" y="180891"/>
                </a:lnTo>
                <a:lnTo>
                  <a:pt x="351102" y="196766"/>
                </a:lnTo>
                <a:lnTo>
                  <a:pt x="314589" y="212641"/>
                </a:lnTo>
                <a:lnTo>
                  <a:pt x="276489" y="231691"/>
                </a:lnTo>
                <a:lnTo>
                  <a:pt x="238389" y="250741"/>
                </a:lnTo>
                <a:lnTo>
                  <a:pt x="201877" y="269791"/>
                </a:lnTo>
                <a:lnTo>
                  <a:pt x="160602" y="285666"/>
                </a:lnTo>
                <a:lnTo>
                  <a:pt x="114564" y="299954"/>
                </a:lnTo>
                <a:lnTo>
                  <a:pt x="62177" y="311066"/>
                </a:lnTo>
                <a:lnTo>
                  <a:pt x="1852" y="319004"/>
                </a:lnTo>
                <a:lnTo>
                  <a:pt x="0" y="319047"/>
                </a:lnTo>
                <a:lnTo>
                  <a:pt x="0" y="174668"/>
                </a:lnTo>
                <a:lnTo>
                  <a:pt x="1852" y="174625"/>
                </a:lnTo>
                <a:lnTo>
                  <a:pt x="62177" y="166687"/>
                </a:lnTo>
                <a:lnTo>
                  <a:pt x="114564" y="155575"/>
                </a:lnTo>
                <a:lnTo>
                  <a:pt x="160602" y="141287"/>
                </a:lnTo>
                <a:lnTo>
                  <a:pt x="201877" y="125412"/>
                </a:lnTo>
                <a:lnTo>
                  <a:pt x="238389" y="106362"/>
                </a:lnTo>
                <a:lnTo>
                  <a:pt x="276489" y="87312"/>
                </a:lnTo>
                <a:lnTo>
                  <a:pt x="314589" y="68262"/>
                </a:lnTo>
                <a:lnTo>
                  <a:pt x="351102" y="52387"/>
                </a:lnTo>
                <a:lnTo>
                  <a:pt x="392377" y="36512"/>
                </a:lnTo>
                <a:lnTo>
                  <a:pt x="438414" y="20637"/>
                </a:lnTo>
                <a:lnTo>
                  <a:pt x="490802" y="9525"/>
                </a:lnTo>
                <a:lnTo>
                  <a:pt x="551127" y="3175"/>
                </a:lnTo>
                <a:lnTo>
                  <a:pt x="619389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  <a:prstDash val="solid"/>
            <a:round/>
            <a:headEnd/>
            <a:tailEnd/>
          </a:ln>
        </p:spPr>
        <p:txBody>
          <a:bodyPr wrap="square" rtlCol="0" anchor="ctr">
            <a:noAutofit/>
          </a:bodyPr>
          <a:lstStyle/>
          <a:p>
            <a:pPr algn="ctr" defTabSz="457200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78A43BF4-C711-4601-987F-B09C69C7EB74}"/>
              </a:ext>
            </a:extLst>
          </p:cNvPr>
          <p:cNvSpPr txBox="1"/>
          <p:nvPr/>
        </p:nvSpPr>
        <p:spPr>
          <a:xfrm>
            <a:off x="406451" y="620688"/>
            <a:ext cx="18503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u="sng" dirty="0"/>
              <a:t>Question</a:t>
            </a:r>
            <a:r>
              <a:rPr lang="fr-FR" sz="3200" dirty="0"/>
              <a:t>:</a:t>
            </a:r>
          </a:p>
        </p:txBody>
      </p:sp>
      <p:sp>
        <p:nvSpPr>
          <p:cNvPr id="10" name="Titre 3">
            <a:extLst>
              <a:ext uri="{FF2B5EF4-FFF2-40B4-BE49-F238E27FC236}">
                <a16:creationId xmlns:a16="http://schemas.microsoft.com/office/drawing/2014/main" id="{1EB372D9-9665-4838-BE5B-30E681F40C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5616" y="2524022"/>
            <a:ext cx="7416822" cy="1471931"/>
          </a:xfrm>
        </p:spPr>
        <p:txBody>
          <a:bodyPr anchor="ctr">
            <a:normAutofit/>
          </a:bodyPr>
          <a:lstStyle/>
          <a:p>
            <a:pPr algn="l">
              <a:lnSpc>
                <a:spcPct val="90000"/>
              </a:lnSpc>
            </a:pPr>
            <a:r>
              <a:rPr lang="fr-FR" sz="2200" b="1" dirty="0"/>
              <a:t>Que pensez-vous de cette documentation bactériologique ?</a:t>
            </a:r>
            <a:endParaRPr lang="fr-FR" sz="2200" dirty="0"/>
          </a:p>
        </p:txBody>
      </p:sp>
    </p:spTree>
    <p:extLst>
      <p:ext uri="{BB962C8B-B14F-4D97-AF65-F5344CB8AC3E}">
        <p14:creationId xmlns:p14="http://schemas.microsoft.com/office/powerpoint/2010/main" val="326182548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3">
            <a:extLst>
              <a:ext uri="{FF2B5EF4-FFF2-40B4-BE49-F238E27FC236}">
                <a16:creationId xmlns:a16="http://schemas.microsoft.com/office/drawing/2014/main" id="{03BBF051-7631-492D-81A1-2D430F5402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3568" y="1052736"/>
            <a:ext cx="4494261" cy="1080120"/>
          </a:xfrm>
        </p:spPr>
        <p:txBody>
          <a:bodyPr anchor="ctr">
            <a:normAutofit/>
          </a:bodyPr>
          <a:lstStyle/>
          <a:p>
            <a:pPr algn="l">
              <a:lnSpc>
                <a:spcPct val="90000"/>
              </a:lnSpc>
            </a:pPr>
            <a:r>
              <a:rPr lang="fr-FR" sz="3200" u="sng" dirty="0">
                <a:solidFill>
                  <a:schemeClr val="bg1"/>
                </a:solidFill>
              </a:rPr>
              <a:t>Réponse</a:t>
            </a:r>
            <a:r>
              <a:rPr lang="fr-FR" sz="3200" dirty="0">
                <a:solidFill>
                  <a:schemeClr val="bg1"/>
                </a:solidFill>
              </a:rPr>
              <a:t>:</a:t>
            </a:r>
            <a:br>
              <a:rPr lang="fr-FR" sz="1800" b="1" dirty="0">
                <a:solidFill>
                  <a:schemeClr val="bg1"/>
                </a:solidFill>
              </a:rPr>
            </a:br>
            <a:br>
              <a:rPr lang="fr-FR" sz="1800" b="1" dirty="0">
                <a:solidFill>
                  <a:schemeClr val="bg1"/>
                </a:solidFill>
              </a:rPr>
            </a:br>
            <a:endParaRPr lang="fr-FR" sz="18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864E562-341D-4E33-B2DB-C92DB44FAEE6}"/>
              </a:ext>
            </a:extLst>
          </p:cNvPr>
          <p:cNvSpPr txBox="1"/>
          <p:nvPr/>
        </p:nvSpPr>
        <p:spPr>
          <a:xfrm>
            <a:off x="1547664" y="2945021"/>
            <a:ext cx="6264696" cy="967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fr-FR" sz="2000" dirty="0">
                <a:solidFill>
                  <a:schemeClr val="bg1"/>
                </a:solidFill>
              </a:rPr>
              <a:t>Streptoccus  </a:t>
            </a:r>
            <a:r>
              <a:rPr lang="fr-FR" sz="2000" dirty="0" err="1">
                <a:solidFill>
                  <a:schemeClr val="bg1"/>
                </a:solidFill>
              </a:rPr>
              <a:t>anginosus</a:t>
            </a:r>
            <a:r>
              <a:rPr lang="fr-FR" sz="2000" dirty="0">
                <a:solidFill>
                  <a:schemeClr val="bg1"/>
                </a:solidFill>
              </a:rPr>
              <a:t> </a:t>
            </a:r>
            <a:r>
              <a:rPr lang="fr-FR" sz="2000" b="1" dirty="0">
                <a:solidFill>
                  <a:schemeClr val="bg1"/>
                </a:solidFill>
              </a:rPr>
              <a:t>=&gt; pathogène ORL</a:t>
            </a:r>
          </a:p>
          <a:p>
            <a:pPr lvl="0">
              <a:lnSpc>
                <a:spcPct val="150000"/>
              </a:lnSpc>
            </a:pPr>
            <a:r>
              <a:rPr lang="fr-FR" sz="2000" b="1" dirty="0">
                <a:solidFill>
                  <a:schemeClr val="bg1"/>
                </a:solidFill>
              </a:rPr>
              <a:t>FISTULE PROBABLE  +++++</a:t>
            </a:r>
            <a:endParaRPr lang="fr-FR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56771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3">
            <a:extLst>
              <a:ext uri="{FF2B5EF4-FFF2-40B4-BE49-F238E27FC236}">
                <a16:creationId xmlns:a16="http://schemas.microsoft.com/office/drawing/2014/main" id="{03BBF051-7631-492D-81A1-2D430F5402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3568" y="1052736"/>
            <a:ext cx="4494261" cy="1080120"/>
          </a:xfrm>
        </p:spPr>
        <p:txBody>
          <a:bodyPr anchor="ctr">
            <a:normAutofit/>
          </a:bodyPr>
          <a:lstStyle/>
          <a:p>
            <a:pPr algn="l">
              <a:lnSpc>
                <a:spcPct val="90000"/>
              </a:lnSpc>
            </a:pPr>
            <a:r>
              <a:rPr lang="fr-FR" sz="3200" u="sng" dirty="0">
                <a:solidFill>
                  <a:schemeClr val="bg1"/>
                </a:solidFill>
              </a:rPr>
              <a:t>Cas clinique</a:t>
            </a:r>
            <a:r>
              <a:rPr lang="fr-FR" sz="3200" dirty="0">
                <a:solidFill>
                  <a:schemeClr val="bg1"/>
                </a:solidFill>
              </a:rPr>
              <a:t>:</a:t>
            </a:r>
            <a:br>
              <a:rPr lang="fr-FR" sz="1800" b="1" dirty="0">
                <a:solidFill>
                  <a:schemeClr val="bg1"/>
                </a:solidFill>
              </a:rPr>
            </a:br>
            <a:br>
              <a:rPr lang="fr-FR" sz="1800" b="1" dirty="0">
                <a:solidFill>
                  <a:schemeClr val="bg1"/>
                </a:solidFill>
              </a:rPr>
            </a:br>
            <a:endParaRPr lang="fr-FR" sz="1800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C1ADCFC-30F9-4F34-9349-B4005FB63E3B}"/>
              </a:ext>
            </a:extLst>
          </p:cNvPr>
          <p:cNvSpPr txBox="1"/>
          <p:nvPr/>
        </p:nvSpPr>
        <p:spPr>
          <a:xfrm>
            <a:off x="1043608" y="2996952"/>
            <a:ext cx="792088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solidFill>
                  <a:schemeClr val="bg1"/>
                </a:solidFill>
              </a:rPr>
              <a:t>Par la suite:</a:t>
            </a:r>
            <a:br>
              <a:rPr lang="fr-FR" sz="2000" dirty="0">
                <a:solidFill>
                  <a:schemeClr val="bg1"/>
                </a:solidFill>
              </a:rPr>
            </a:br>
            <a:br>
              <a:rPr lang="fr-FR" sz="2000" dirty="0">
                <a:solidFill>
                  <a:schemeClr val="bg1"/>
                </a:solidFill>
              </a:rPr>
            </a:br>
            <a:r>
              <a:rPr lang="fr-FR" sz="2000" dirty="0">
                <a:solidFill>
                  <a:schemeClr val="bg1"/>
                </a:solidFill>
              </a:rPr>
              <a:t>A </a:t>
            </a:r>
            <a:r>
              <a:rPr lang="fr-FR" sz="2000" b="1" dirty="0">
                <a:solidFill>
                  <a:schemeClr val="bg1"/>
                </a:solidFill>
              </a:rPr>
              <a:t>J32</a:t>
            </a:r>
            <a:r>
              <a:rPr lang="fr-FR" sz="2000" dirty="0">
                <a:solidFill>
                  <a:schemeClr val="bg1"/>
                </a:solidFill>
              </a:rPr>
              <a:t>, le 17/05/22, Mme C est fébrile. </a:t>
            </a:r>
          </a:p>
          <a:p>
            <a:endParaRPr lang="fr-FR" sz="2000" dirty="0">
              <a:solidFill>
                <a:schemeClr val="bg1"/>
              </a:solidFill>
            </a:endParaRPr>
          </a:p>
          <a:p>
            <a:r>
              <a:rPr lang="fr-FR" sz="2000" dirty="0">
                <a:solidFill>
                  <a:schemeClr val="bg1"/>
                </a:solidFill>
              </a:rPr>
              <a:t>Elle présente une ascension de son syndrome inflammatoire.</a:t>
            </a:r>
          </a:p>
        </p:txBody>
      </p:sp>
    </p:spTree>
    <p:extLst>
      <p:ext uri="{BB962C8B-B14F-4D97-AF65-F5344CB8AC3E}">
        <p14:creationId xmlns:p14="http://schemas.microsoft.com/office/powerpoint/2010/main" val="25709187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49F388DC-C47F-4048-9B69-F1644A2A16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422C035D-D3AD-4301-A1B5-D4C91E3C58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4926329"/>
            <a:ext cx="9143997" cy="1931671"/>
          </a:xfrm>
          <a:custGeom>
            <a:avLst/>
            <a:gdLst>
              <a:gd name="connsiteX0" fmla="*/ 619388 w 12191996"/>
              <a:gd name="connsiteY0" fmla="*/ 0 h 1931671"/>
              <a:gd name="connsiteX1" fmla="*/ 687651 w 12191996"/>
              <a:gd name="connsiteY1" fmla="*/ 3175 h 1931671"/>
              <a:gd name="connsiteX2" fmla="*/ 747976 w 12191996"/>
              <a:gd name="connsiteY2" fmla="*/ 9525 h 1931671"/>
              <a:gd name="connsiteX3" fmla="*/ 800363 w 12191996"/>
              <a:gd name="connsiteY3" fmla="*/ 20637 h 1931671"/>
              <a:gd name="connsiteX4" fmla="*/ 846401 w 12191996"/>
              <a:gd name="connsiteY4" fmla="*/ 36512 h 1931671"/>
              <a:gd name="connsiteX5" fmla="*/ 887676 w 12191996"/>
              <a:gd name="connsiteY5" fmla="*/ 52387 h 1931671"/>
              <a:gd name="connsiteX6" fmla="*/ 924188 w 12191996"/>
              <a:gd name="connsiteY6" fmla="*/ 68262 h 1931671"/>
              <a:gd name="connsiteX7" fmla="*/ 962288 w 12191996"/>
              <a:gd name="connsiteY7" fmla="*/ 87312 h 1931671"/>
              <a:gd name="connsiteX8" fmla="*/ 1000388 w 12191996"/>
              <a:gd name="connsiteY8" fmla="*/ 106362 h 1931671"/>
              <a:gd name="connsiteX9" fmla="*/ 1036901 w 12191996"/>
              <a:gd name="connsiteY9" fmla="*/ 125412 h 1931671"/>
              <a:gd name="connsiteX10" fmla="*/ 1078176 w 12191996"/>
              <a:gd name="connsiteY10" fmla="*/ 141287 h 1931671"/>
              <a:gd name="connsiteX11" fmla="*/ 1124213 w 12191996"/>
              <a:gd name="connsiteY11" fmla="*/ 155575 h 1931671"/>
              <a:gd name="connsiteX12" fmla="*/ 1176601 w 12191996"/>
              <a:gd name="connsiteY12" fmla="*/ 166687 h 1931671"/>
              <a:gd name="connsiteX13" fmla="*/ 1236926 w 12191996"/>
              <a:gd name="connsiteY13" fmla="*/ 174625 h 1931671"/>
              <a:gd name="connsiteX14" fmla="*/ 1305188 w 12191996"/>
              <a:gd name="connsiteY14" fmla="*/ 176212 h 1931671"/>
              <a:gd name="connsiteX15" fmla="*/ 1373451 w 12191996"/>
              <a:gd name="connsiteY15" fmla="*/ 174625 h 1931671"/>
              <a:gd name="connsiteX16" fmla="*/ 1433776 w 12191996"/>
              <a:gd name="connsiteY16" fmla="*/ 166687 h 1931671"/>
              <a:gd name="connsiteX17" fmla="*/ 1486163 w 12191996"/>
              <a:gd name="connsiteY17" fmla="*/ 155575 h 1931671"/>
              <a:gd name="connsiteX18" fmla="*/ 1532201 w 12191996"/>
              <a:gd name="connsiteY18" fmla="*/ 141287 h 1931671"/>
              <a:gd name="connsiteX19" fmla="*/ 1573476 w 12191996"/>
              <a:gd name="connsiteY19" fmla="*/ 125412 h 1931671"/>
              <a:gd name="connsiteX20" fmla="*/ 1609988 w 12191996"/>
              <a:gd name="connsiteY20" fmla="*/ 106362 h 1931671"/>
              <a:gd name="connsiteX21" fmla="*/ 1648088 w 12191996"/>
              <a:gd name="connsiteY21" fmla="*/ 87312 h 1931671"/>
              <a:gd name="connsiteX22" fmla="*/ 1686188 w 12191996"/>
              <a:gd name="connsiteY22" fmla="*/ 68262 h 1931671"/>
              <a:gd name="connsiteX23" fmla="*/ 1722701 w 12191996"/>
              <a:gd name="connsiteY23" fmla="*/ 52387 h 1931671"/>
              <a:gd name="connsiteX24" fmla="*/ 1763976 w 12191996"/>
              <a:gd name="connsiteY24" fmla="*/ 36512 h 1931671"/>
              <a:gd name="connsiteX25" fmla="*/ 1810013 w 12191996"/>
              <a:gd name="connsiteY25" fmla="*/ 20637 h 1931671"/>
              <a:gd name="connsiteX26" fmla="*/ 1862401 w 12191996"/>
              <a:gd name="connsiteY26" fmla="*/ 9525 h 1931671"/>
              <a:gd name="connsiteX27" fmla="*/ 1922726 w 12191996"/>
              <a:gd name="connsiteY27" fmla="*/ 3175 h 1931671"/>
              <a:gd name="connsiteX28" fmla="*/ 1990988 w 12191996"/>
              <a:gd name="connsiteY28" fmla="*/ 0 h 1931671"/>
              <a:gd name="connsiteX29" fmla="*/ 2059251 w 12191996"/>
              <a:gd name="connsiteY29" fmla="*/ 3175 h 1931671"/>
              <a:gd name="connsiteX30" fmla="*/ 2119576 w 12191996"/>
              <a:gd name="connsiteY30" fmla="*/ 9525 h 1931671"/>
              <a:gd name="connsiteX31" fmla="*/ 2171963 w 12191996"/>
              <a:gd name="connsiteY31" fmla="*/ 20637 h 1931671"/>
              <a:gd name="connsiteX32" fmla="*/ 2218001 w 12191996"/>
              <a:gd name="connsiteY32" fmla="*/ 36512 h 1931671"/>
              <a:gd name="connsiteX33" fmla="*/ 2259276 w 12191996"/>
              <a:gd name="connsiteY33" fmla="*/ 52387 h 1931671"/>
              <a:gd name="connsiteX34" fmla="*/ 2295788 w 12191996"/>
              <a:gd name="connsiteY34" fmla="*/ 68262 h 1931671"/>
              <a:gd name="connsiteX35" fmla="*/ 2333888 w 12191996"/>
              <a:gd name="connsiteY35" fmla="*/ 87312 h 1931671"/>
              <a:gd name="connsiteX36" fmla="*/ 2371988 w 12191996"/>
              <a:gd name="connsiteY36" fmla="*/ 106362 h 1931671"/>
              <a:gd name="connsiteX37" fmla="*/ 2408501 w 12191996"/>
              <a:gd name="connsiteY37" fmla="*/ 125412 h 1931671"/>
              <a:gd name="connsiteX38" fmla="*/ 2449776 w 12191996"/>
              <a:gd name="connsiteY38" fmla="*/ 141287 h 1931671"/>
              <a:gd name="connsiteX39" fmla="*/ 2495813 w 12191996"/>
              <a:gd name="connsiteY39" fmla="*/ 155575 h 1931671"/>
              <a:gd name="connsiteX40" fmla="*/ 2548201 w 12191996"/>
              <a:gd name="connsiteY40" fmla="*/ 166687 h 1931671"/>
              <a:gd name="connsiteX41" fmla="*/ 2608526 w 12191996"/>
              <a:gd name="connsiteY41" fmla="*/ 174625 h 1931671"/>
              <a:gd name="connsiteX42" fmla="*/ 2676788 w 12191996"/>
              <a:gd name="connsiteY42" fmla="*/ 176212 h 1931671"/>
              <a:gd name="connsiteX43" fmla="*/ 2745051 w 12191996"/>
              <a:gd name="connsiteY43" fmla="*/ 174625 h 1931671"/>
              <a:gd name="connsiteX44" fmla="*/ 2805376 w 12191996"/>
              <a:gd name="connsiteY44" fmla="*/ 166687 h 1931671"/>
              <a:gd name="connsiteX45" fmla="*/ 2857763 w 12191996"/>
              <a:gd name="connsiteY45" fmla="*/ 155575 h 1931671"/>
              <a:gd name="connsiteX46" fmla="*/ 2903801 w 12191996"/>
              <a:gd name="connsiteY46" fmla="*/ 141287 h 1931671"/>
              <a:gd name="connsiteX47" fmla="*/ 2945076 w 12191996"/>
              <a:gd name="connsiteY47" fmla="*/ 125412 h 1931671"/>
              <a:gd name="connsiteX48" fmla="*/ 2981588 w 12191996"/>
              <a:gd name="connsiteY48" fmla="*/ 106362 h 1931671"/>
              <a:gd name="connsiteX49" fmla="*/ 3019688 w 12191996"/>
              <a:gd name="connsiteY49" fmla="*/ 87312 h 1931671"/>
              <a:gd name="connsiteX50" fmla="*/ 3057788 w 12191996"/>
              <a:gd name="connsiteY50" fmla="*/ 68262 h 1931671"/>
              <a:gd name="connsiteX51" fmla="*/ 3094301 w 12191996"/>
              <a:gd name="connsiteY51" fmla="*/ 52387 h 1931671"/>
              <a:gd name="connsiteX52" fmla="*/ 3135576 w 12191996"/>
              <a:gd name="connsiteY52" fmla="*/ 36512 h 1931671"/>
              <a:gd name="connsiteX53" fmla="*/ 3181613 w 12191996"/>
              <a:gd name="connsiteY53" fmla="*/ 20637 h 1931671"/>
              <a:gd name="connsiteX54" fmla="*/ 3234001 w 12191996"/>
              <a:gd name="connsiteY54" fmla="*/ 9525 h 1931671"/>
              <a:gd name="connsiteX55" fmla="*/ 3294326 w 12191996"/>
              <a:gd name="connsiteY55" fmla="*/ 3175 h 1931671"/>
              <a:gd name="connsiteX56" fmla="*/ 3361001 w 12191996"/>
              <a:gd name="connsiteY56" fmla="*/ 0 h 1931671"/>
              <a:gd name="connsiteX57" fmla="*/ 3430851 w 12191996"/>
              <a:gd name="connsiteY57" fmla="*/ 3175 h 1931671"/>
              <a:gd name="connsiteX58" fmla="*/ 3491176 w 12191996"/>
              <a:gd name="connsiteY58" fmla="*/ 9525 h 1931671"/>
              <a:gd name="connsiteX59" fmla="*/ 3543563 w 12191996"/>
              <a:gd name="connsiteY59" fmla="*/ 20637 h 1931671"/>
              <a:gd name="connsiteX60" fmla="*/ 3589601 w 12191996"/>
              <a:gd name="connsiteY60" fmla="*/ 36512 h 1931671"/>
              <a:gd name="connsiteX61" fmla="*/ 3630876 w 12191996"/>
              <a:gd name="connsiteY61" fmla="*/ 52387 h 1931671"/>
              <a:gd name="connsiteX62" fmla="*/ 3667388 w 12191996"/>
              <a:gd name="connsiteY62" fmla="*/ 68262 h 1931671"/>
              <a:gd name="connsiteX63" fmla="*/ 3705488 w 12191996"/>
              <a:gd name="connsiteY63" fmla="*/ 87312 h 1931671"/>
              <a:gd name="connsiteX64" fmla="*/ 3743588 w 12191996"/>
              <a:gd name="connsiteY64" fmla="*/ 106362 h 1931671"/>
              <a:gd name="connsiteX65" fmla="*/ 3780101 w 12191996"/>
              <a:gd name="connsiteY65" fmla="*/ 125412 h 1931671"/>
              <a:gd name="connsiteX66" fmla="*/ 3821376 w 12191996"/>
              <a:gd name="connsiteY66" fmla="*/ 141287 h 1931671"/>
              <a:gd name="connsiteX67" fmla="*/ 3867413 w 12191996"/>
              <a:gd name="connsiteY67" fmla="*/ 155575 h 1931671"/>
              <a:gd name="connsiteX68" fmla="*/ 3919801 w 12191996"/>
              <a:gd name="connsiteY68" fmla="*/ 166687 h 1931671"/>
              <a:gd name="connsiteX69" fmla="*/ 3980126 w 12191996"/>
              <a:gd name="connsiteY69" fmla="*/ 174625 h 1931671"/>
              <a:gd name="connsiteX70" fmla="*/ 4048388 w 12191996"/>
              <a:gd name="connsiteY70" fmla="*/ 176212 h 1931671"/>
              <a:gd name="connsiteX71" fmla="*/ 4116651 w 12191996"/>
              <a:gd name="connsiteY71" fmla="*/ 174625 h 1931671"/>
              <a:gd name="connsiteX72" fmla="*/ 4176976 w 12191996"/>
              <a:gd name="connsiteY72" fmla="*/ 166687 h 1931671"/>
              <a:gd name="connsiteX73" fmla="*/ 4229363 w 12191996"/>
              <a:gd name="connsiteY73" fmla="*/ 155575 h 1931671"/>
              <a:gd name="connsiteX74" fmla="*/ 4275401 w 12191996"/>
              <a:gd name="connsiteY74" fmla="*/ 141287 h 1931671"/>
              <a:gd name="connsiteX75" fmla="*/ 4316676 w 12191996"/>
              <a:gd name="connsiteY75" fmla="*/ 125412 h 1931671"/>
              <a:gd name="connsiteX76" fmla="*/ 4353188 w 12191996"/>
              <a:gd name="connsiteY76" fmla="*/ 106362 h 1931671"/>
              <a:gd name="connsiteX77" fmla="*/ 4429388 w 12191996"/>
              <a:gd name="connsiteY77" fmla="*/ 68262 h 1931671"/>
              <a:gd name="connsiteX78" fmla="*/ 4465901 w 12191996"/>
              <a:gd name="connsiteY78" fmla="*/ 52387 h 1931671"/>
              <a:gd name="connsiteX79" fmla="*/ 4507176 w 12191996"/>
              <a:gd name="connsiteY79" fmla="*/ 36512 h 1931671"/>
              <a:gd name="connsiteX80" fmla="*/ 4553214 w 12191996"/>
              <a:gd name="connsiteY80" fmla="*/ 20637 h 1931671"/>
              <a:gd name="connsiteX81" fmla="*/ 4605601 w 12191996"/>
              <a:gd name="connsiteY81" fmla="*/ 9525 h 1931671"/>
              <a:gd name="connsiteX82" fmla="*/ 4665927 w 12191996"/>
              <a:gd name="connsiteY82" fmla="*/ 3175 h 1931671"/>
              <a:gd name="connsiteX83" fmla="*/ 4734188 w 12191996"/>
              <a:gd name="connsiteY83" fmla="*/ 0 h 1931671"/>
              <a:gd name="connsiteX84" fmla="*/ 4802452 w 12191996"/>
              <a:gd name="connsiteY84" fmla="*/ 3175 h 1931671"/>
              <a:gd name="connsiteX85" fmla="*/ 4862776 w 12191996"/>
              <a:gd name="connsiteY85" fmla="*/ 9525 h 1931671"/>
              <a:gd name="connsiteX86" fmla="*/ 4915164 w 12191996"/>
              <a:gd name="connsiteY86" fmla="*/ 20637 h 1931671"/>
              <a:gd name="connsiteX87" fmla="*/ 4961200 w 12191996"/>
              <a:gd name="connsiteY87" fmla="*/ 36512 h 1931671"/>
              <a:gd name="connsiteX88" fmla="*/ 5002476 w 12191996"/>
              <a:gd name="connsiteY88" fmla="*/ 52387 h 1931671"/>
              <a:gd name="connsiteX89" fmla="*/ 5038988 w 12191996"/>
              <a:gd name="connsiteY89" fmla="*/ 68262 h 1931671"/>
              <a:gd name="connsiteX90" fmla="*/ 5077089 w 12191996"/>
              <a:gd name="connsiteY90" fmla="*/ 87312 h 1931671"/>
              <a:gd name="connsiteX91" fmla="*/ 5115188 w 12191996"/>
              <a:gd name="connsiteY91" fmla="*/ 106362 h 1931671"/>
              <a:gd name="connsiteX92" fmla="*/ 5151700 w 12191996"/>
              <a:gd name="connsiteY92" fmla="*/ 125412 h 1931671"/>
              <a:gd name="connsiteX93" fmla="*/ 5192976 w 12191996"/>
              <a:gd name="connsiteY93" fmla="*/ 141287 h 1931671"/>
              <a:gd name="connsiteX94" fmla="*/ 5239013 w 12191996"/>
              <a:gd name="connsiteY94" fmla="*/ 155575 h 1931671"/>
              <a:gd name="connsiteX95" fmla="*/ 5291400 w 12191996"/>
              <a:gd name="connsiteY95" fmla="*/ 166687 h 1931671"/>
              <a:gd name="connsiteX96" fmla="*/ 5351726 w 12191996"/>
              <a:gd name="connsiteY96" fmla="*/ 174625 h 1931671"/>
              <a:gd name="connsiteX97" fmla="*/ 5410198 w 12191996"/>
              <a:gd name="connsiteY97" fmla="*/ 175985 h 1931671"/>
              <a:gd name="connsiteX98" fmla="*/ 5468670 w 12191996"/>
              <a:gd name="connsiteY98" fmla="*/ 174625 h 1931671"/>
              <a:gd name="connsiteX99" fmla="*/ 5528995 w 12191996"/>
              <a:gd name="connsiteY99" fmla="*/ 166687 h 1931671"/>
              <a:gd name="connsiteX100" fmla="*/ 5581382 w 12191996"/>
              <a:gd name="connsiteY100" fmla="*/ 155575 h 1931671"/>
              <a:gd name="connsiteX101" fmla="*/ 5627420 w 12191996"/>
              <a:gd name="connsiteY101" fmla="*/ 141287 h 1931671"/>
              <a:gd name="connsiteX102" fmla="*/ 5668695 w 12191996"/>
              <a:gd name="connsiteY102" fmla="*/ 125412 h 1931671"/>
              <a:gd name="connsiteX103" fmla="*/ 5705208 w 12191996"/>
              <a:gd name="connsiteY103" fmla="*/ 106362 h 1931671"/>
              <a:gd name="connsiteX104" fmla="*/ 5743307 w 12191996"/>
              <a:gd name="connsiteY104" fmla="*/ 87312 h 1931671"/>
              <a:gd name="connsiteX105" fmla="*/ 5781407 w 12191996"/>
              <a:gd name="connsiteY105" fmla="*/ 68262 h 1931671"/>
              <a:gd name="connsiteX106" fmla="*/ 5817920 w 12191996"/>
              <a:gd name="connsiteY106" fmla="*/ 52387 h 1931671"/>
              <a:gd name="connsiteX107" fmla="*/ 5859195 w 12191996"/>
              <a:gd name="connsiteY107" fmla="*/ 36512 h 1931671"/>
              <a:gd name="connsiteX108" fmla="*/ 5905233 w 12191996"/>
              <a:gd name="connsiteY108" fmla="*/ 20637 h 1931671"/>
              <a:gd name="connsiteX109" fmla="*/ 5957620 w 12191996"/>
              <a:gd name="connsiteY109" fmla="*/ 9525 h 1931671"/>
              <a:gd name="connsiteX110" fmla="*/ 6017946 w 12191996"/>
              <a:gd name="connsiteY110" fmla="*/ 3175 h 1931671"/>
              <a:gd name="connsiteX111" fmla="*/ 6086208 w 12191996"/>
              <a:gd name="connsiteY111" fmla="*/ 0 h 1931671"/>
              <a:gd name="connsiteX112" fmla="*/ 6095998 w 12191996"/>
              <a:gd name="connsiteY112" fmla="*/ 455 h 1931671"/>
              <a:gd name="connsiteX113" fmla="*/ 6105788 w 12191996"/>
              <a:gd name="connsiteY113" fmla="*/ 0 h 1931671"/>
              <a:gd name="connsiteX114" fmla="*/ 6174051 w 12191996"/>
              <a:gd name="connsiteY114" fmla="*/ 3175 h 1931671"/>
              <a:gd name="connsiteX115" fmla="*/ 6234376 w 12191996"/>
              <a:gd name="connsiteY115" fmla="*/ 9525 h 1931671"/>
              <a:gd name="connsiteX116" fmla="*/ 6286763 w 12191996"/>
              <a:gd name="connsiteY116" fmla="*/ 20637 h 1931671"/>
              <a:gd name="connsiteX117" fmla="*/ 6332801 w 12191996"/>
              <a:gd name="connsiteY117" fmla="*/ 36512 h 1931671"/>
              <a:gd name="connsiteX118" fmla="*/ 6374076 w 12191996"/>
              <a:gd name="connsiteY118" fmla="*/ 52387 h 1931671"/>
              <a:gd name="connsiteX119" fmla="*/ 6410588 w 12191996"/>
              <a:gd name="connsiteY119" fmla="*/ 68262 h 1931671"/>
              <a:gd name="connsiteX120" fmla="*/ 6448688 w 12191996"/>
              <a:gd name="connsiteY120" fmla="*/ 87312 h 1931671"/>
              <a:gd name="connsiteX121" fmla="*/ 6486788 w 12191996"/>
              <a:gd name="connsiteY121" fmla="*/ 106362 h 1931671"/>
              <a:gd name="connsiteX122" fmla="*/ 6523301 w 12191996"/>
              <a:gd name="connsiteY122" fmla="*/ 125412 h 1931671"/>
              <a:gd name="connsiteX123" fmla="*/ 6564576 w 12191996"/>
              <a:gd name="connsiteY123" fmla="*/ 141287 h 1931671"/>
              <a:gd name="connsiteX124" fmla="*/ 6610613 w 12191996"/>
              <a:gd name="connsiteY124" fmla="*/ 155575 h 1931671"/>
              <a:gd name="connsiteX125" fmla="*/ 6663001 w 12191996"/>
              <a:gd name="connsiteY125" fmla="*/ 166687 h 1931671"/>
              <a:gd name="connsiteX126" fmla="*/ 6723326 w 12191996"/>
              <a:gd name="connsiteY126" fmla="*/ 174625 h 1931671"/>
              <a:gd name="connsiteX127" fmla="*/ 6781798 w 12191996"/>
              <a:gd name="connsiteY127" fmla="*/ 175985 h 1931671"/>
              <a:gd name="connsiteX128" fmla="*/ 6840270 w 12191996"/>
              <a:gd name="connsiteY128" fmla="*/ 174625 h 1931671"/>
              <a:gd name="connsiteX129" fmla="*/ 6900595 w 12191996"/>
              <a:gd name="connsiteY129" fmla="*/ 166687 h 1931671"/>
              <a:gd name="connsiteX130" fmla="*/ 6952982 w 12191996"/>
              <a:gd name="connsiteY130" fmla="*/ 155575 h 1931671"/>
              <a:gd name="connsiteX131" fmla="*/ 6999020 w 12191996"/>
              <a:gd name="connsiteY131" fmla="*/ 141287 h 1931671"/>
              <a:gd name="connsiteX132" fmla="*/ 7040295 w 12191996"/>
              <a:gd name="connsiteY132" fmla="*/ 125412 h 1931671"/>
              <a:gd name="connsiteX133" fmla="*/ 7076807 w 12191996"/>
              <a:gd name="connsiteY133" fmla="*/ 106362 h 1931671"/>
              <a:gd name="connsiteX134" fmla="*/ 7114907 w 12191996"/>
              <a:gd name="connsiteY134" fmla="*/ 87312 h 1931671"/>
              <a:gd name="connsiteX135" fmla="*/ 7153007 w 12191996"/>
              <a:gd name="connsiteY135" fmla="*/ 68262 h 1931671"/>
              <a:gd name="connsiteX136" fmla="*/ 7189520 w 12191996"/>
              <a:gd name="connsiteY136" fmla="*/ 52387 h 1931671"/>
              <a:gd name="connsiteX137" fmla="*/ 7230795 w 12191996"/>
              <a:gd name="connsiteY137" fmla="*/ 36512 h 1931671"/>
              <a:gd name="connsiteX138" fmla="*/ 7276832 w 12191996"/>
              <a:gd name="connsiteY138" fmla="*/ 20637 h 1931671"/>
              <a:gd name="connsiteX139" fmla="*/ 7329220 w 12191996"/>
              <a:gd name="connsiteY139" fmla="*/ 9525 h 1931671"/>
              <a:gd name="connsiteX140" fmla="*/ 7389545 w 12191996"/>
              <a:gd name="connsiteY140" fmla="*/ 3175 h 1931671"/>
              <a:gd name="connsiteX141" fmla="*/ 7457807 w 12191996"/>
              <a:gd name="connsiteY141" fmla="*/ 0 h 1931671"/>
              <a:gd name="connsiteX142" fmla="*/ 7526070 w 12191996"/>
              <a:gd name="connsiteY142" fmla="*/ 3175 h 1931671"/>
              <a:gd name="connsiteX143" fmla="*/ 7586395 w 12191996"/>
              <a:gd name="connsiteY143" fmla="*/ 9525 h 1931671"/>
              <a:gd name="connsiteX144" fmla="*/ 7638782 w 12191996"/>
              <a:gd name="connsiteY144" fmla="*/ 20637 h 1931671"/>
              <a:gd name="connsiteX145" fmla="*/ 7684820 w 12191996"/>
              <a:gd name="connsiteY145" fmla="*/ 36512 h 1931671"/>
              <a:gd name="connsiteX146" fmla="*/ 7726095 w 12191996"/>
              <a:gd name="connsiteY146" fmla="*/ 52387 h 1931671"/>
              <a:gd name="connsiteX147" fmla="*/ 7762607 w 12191996"/>
              <a:gd name="connsiteY147" fmla="*/ 68262 h 1931671"/>
              <a:gd name="connsiteX148" fmla="*/ 7800707 w 12191996"/>
              <a:gd name="connsiteY148" fmla="*/ 87312 h 1931671"/>
              <a:gd name="connsiteX149" fmla="*/ 7838807 w 12191996"/>
              <a:gd name="connsiteY149" fmla="*/ 106362 h 1931671"/>
              <a:gd name="connsiteX150" fmla="*/ 7875320 w 12191996"/>
              <a:gd name="connsiteY150" fmla="*/ 125412 h 1931671"/>
              <a:gd name="connsiteX151" fmla="*/ 7916595 w 12191996"/>
              <a:gd name="connsiteY151" fmla="*/ 141287 h 1931671"/>
              <a:gd name="connsiteX152" fmla="*/ 7962632 w 12191996"/>
              <a:gd name="connsiteY152" fmla="*/ 155575 h 1931671"/>
              <a:gd name="connsiteX153" fmla="*/ 8015020 w 12191996"/>
              <a:gd name="connsiteY153" fmla="*/ 166687 h 1931671"/>
              <a:gd name="connsiteX154" fmla="*/ 8075345 w 12191996"/>
              <a:gd name="connsiteY154" fmla="*/ 174625 h 1931671"/>
              <a:gd name="connsiteX155" fmla="*/ 8143607 w 12191996"/>
              <a:gd name="connsiteY155" fmla="*/ 176212 h 1931671"/>
              <a:gd name="connsiteX156" fmla="*/ 8211870 w 12191996"/>
              <a:gd name="connsiteY156" fmla="*/ 174625 h 1931671"/>
              <a:gd name="connsiteX157" fmla="*/ 8272195 w 12191996"/>
              <a:gd name="connsiteY157" fmla="*/ 166687 h 1931671"/>
              <a:gd name="connsiteX158" fmla="*/ 8324582 w 12191996"/>
              <a:gd name="connsiteY158" fmla="*/ 155575 h 1931671"/>
              <a:gd name="connsiteX159" fmla="*/ 8370620 w 12191996"/>
              <a:gd name="connsiteY159" fmla="*/ 141287 h 1931671"/>
              <a:gd name="connsiteX160" fmla="*/ 8411895 w 12191996"/>
              <a:gd name="connsiteY160" fmla="*/ 125412 h 1931671"/>
              <a:gd name="connsiteX161" fmla="*/ 8448407 w 12191996"/>
              <a:gd name="connsiteY161" fmla="*/ 106362 h 1931671"/>
              <a:gd name="connsiteX162" fmla="*/ 8486507 w 12191996"/>
              <a:gd name="connsiteY162" fmla="*/ 87312 h 1931671"/>
              <a:gd name="connsiteX163" fmla="*/ 8524607 w 12191996"/>
              <a:gd name="connsiteY163" fmla="*/ 68262 h 1931671"/>
              <a:gd name="connsiteX164" fmla="*/ 8561119 w 12191996"/>
              <a:gd name="connsiteY164" fmla="*/ 52387 h 1931671"/>
              <a:gd name="connsiteX165" fmla="*/ 8602395 w 12191996"/>
              <a:gd name="connsiteY165" fmla="*/ 36512 h 1931671"/>
              <a:gd name="connsiteX166" fmla="*/ 8648431 w 12191996"/>
              <a:gd name="connsiteY166" fmla="*/ 20637 h 1931671"/>
              <a:gd name="connsiteX167" fmla="*/ 8700819 w 12191996"/>
              <a:gd name="connsiteY167" fmla="*/ 9525 h 1931671"/>
              <a:gd name="connsiteX168" fmla="*/ 8761145 w 12191996"/>
              <a:gd name="connsiteY168" fmla="*/ 3175 h 1931671"/>
              <a:gd name="connsiteX169" fmla="*/ 8827819 w 12191996"/>
              <a:gd name="connsiteY169" fmla="*/ 0 h 1931671"/>
              <a:gd name="connsiteX170" fmla="*/ 8897669 w 12191996"/>
              <a:gd name="connsiteY170" fmla="*/ 3175 h 1931671"/>
              <a:gd name="connsiteX171" fmla="*/ 8957995 w 12191996"/>
              <a:gd name="connsiteY171" fmla="*/ 9525 h 1931671"/>
              <a:gd name="connsiteX172" fmla="*/ 9010381 w 12191996"/>
              <a:gd name="connsiteY172" fmla="*/ 20637 h 1931671"/>
              <a:gd name="connsiteX173" fmla="*/ 9056419 w 12191996"/>
              <a:gd name="connsiteY173" fmla="*/ 36512 h 1931671"/>
              <a:gd name="connsiteX174" fmla="*/ 9097695 w 12191996"/>
              <a:gd name="connsiteY174" fmla="*/ 52387 h 1931671"/>
              <a:gd name="connsiteX175" fmla="*/ 9134207 w 12191996"/>
              <a:gd name="connsiteY175" fmla="*/ 68262 h 1931671"/>
              <a:gd name="connsiteX176" fmla="*/ 9172307 w 12191996"/>
              <a:gd name="connsiteY176" fmla="*/ 87312 h 1931671"/>
              <a:gd name="connsiteX177" fmla="*/ 9210407 w 12191996"/>
              <a:gd name="connsiteY177" fmla="*/ 106362 h 1931671"/>
              <a:gd name="connsiteX178" fmla="*/ 9246919 w 12191996"/>
              <a:gd name="connsiteY178" fmla="*/ 125412 h 1931671"/>
              <a:gd name="connsiteX179" fmla="*/ 9288195 w 12191996"/>
              <a:gd name="connsiteY179" fmla="*/ 141287 h 1931671"/>
              <a:gd name="connsiteX180" fmla="*/ 9334231 w 12191996"/>
              <a:gd name="connsiteY180" fmla="*/ 155575 h 1931671"/>
              <a:gd name="connsiteX181" fmla="*/ 9386619 w 12191996"/>
              <a:gd name="connsiteY181" fmla="*/ 166687 h 1931671"/>
              <a:gd name="connsiteX182" fmla="*/ 9446945 w 12191996"/>
              <a:gd name="connsiteY182" fmla="*/ 174625 h 1931671"/>
              <a:gd name="connsiteX183" fmla="*/ 9515207 w 12191996"/>
              <a:gd name="connsiteY183" fmla="*/ 176212 h 1931671"/>
              <a:gd name="connsiteX184" fmla="*/ 9583469 w 12191996"/>
              <a:gd name="connsiteY184" fmla="*/ 174625 h 1931671"/>
              <a:gd name="connsiteX185" fmla="*/ 9643795 w 12191996"/>
              <a:gd name="connsiteY185" fmla="*/ 166687 h 1931671"/>
              <a:gd name="connsiteX186" fmla="*/ 9696181 w 12191996"/>
              <a:gd name="connsiteY186" fmla="*/ 155575 h 1931671"/>
              <a:gd name="connsiteX187" fmla="*/ 9742219 w 12191996"/>
              <a:gd name="connsiteY187" fmla="*/ 141287 h 1931671"/>
              <a:gd name="connsiteX188" fmla="*/ 9783495 w 12191996"/>
              <a:gd name="connsiteY188" fmla="*/ 125412 h 1931671"/>
              <a:gd name="connsiteX189" fmla="*/ 9820007 w 12191996"/>
              <a:gd name="connsiteY189" fmla="*/ 106362 h 1931671"/>
              <a:gd name="connsiteX190" fmla="*/ 9896207 w 12191996"/>
              <a:gd name="connsiteY190" fmla="*/ 68262 h 1931671"/>
              <a:gd name="connsiteX191" fmla="*/ 9932719 w 12191996"/>
              <a:gd name="connsiteY191" fmla="*/ 52387 h 1931671"/>
              <a:gd name="connsiteX192" fmla="*/ 9973995 w 12191996"/>
              <a:gd name="connsiteY192" fmla="*/ 36512 h 1931671"/>
              <a:gd name="connsiteX193" fmla="*/ 10020031 w 12191996"/>
              <a:gd name="connsiteY193" fmla="*/ 20637 h 1931671"/>
              <a:gd name="connsiteX194" fmla="*/ 10072419 w 12191996"/>
              <a:gd name="connsiteY194" fmla="*/ 9525 h 1931671"/>
              <a:gd name="connsiteX195" fmla="*/ 10132745 w 12191996"/>
              <a:gd name="connsiteY195" fmla="*/ 3175 h 1931671"/>
              <a:gd name="connsiteX196" fmla="*/ 10201007 w 12191996"/>
              <a:gd name="connsiteY196" fmla="*/ 0 h 1931671"/>
              <a:gd name="connsiteX197" fmla="*/ 10269269 w 12191996"/>
              <a:gd name="connsiteY197" fmla="*/ 3175 h 1931671"/>
              <a:gd name="connsiteX198" fmla="*/ 10329595 w 12191996"/>
              <a:gd name="connsiteY198" fmla="*/ 9525 h 1931671"/>
              <a:gd name="connsiteX199" fmla="*/ 10381981 w 12191996"/>
              <a:gd name="connsiteY199" fmla="*/ 20637 h 1931671"/>
              <a:gd name="connsiteX200" fmla="*/ 10428019 w 12191996"/>
              <a:gd name="connsiteY200" fmla="*/ 36512 h 1931671"/>
              <a:gd name="connsiteX201" fmla="*/ 10469295 w 12191996"/>
              <a:gd name="connsiteY201" fmla="*/ 52387 h 1931671"/>
              <a:gd name="connsiteX202" fmla="*/ 10505807 w 12191996"/>
              <a:gd name="connsiteY202" fmla="*/ 68262 h 1931671"/>
              <a:gd name="connsiteX203" fmla="*/ 10543907 w 12191996"/>
              <a:gd name="connsiteY203" fmla="*/ 87312 h 1931671"/>
              <a:gd name="connsiteX204" fmla="*/ 10582007 w 12191996"/>
              <a:gd name="connsiteY204" fmla="*/ 106362 h 1931671"/>
              <a:gd name="connsiteX205" fmla="*/ 10618519 w 12191996"/>
              <a:gd name="connsiteY205" fmla="*/ 125412 h 1931671"/>
              <a:gd name="connsiteX206" fmla="*/ 10659795 w 12191996"/>
              <a:gd name="connsiteY206" fmla="*/ 141287 h 1931671"/>
              <a:gd name="connsiteX207" fmla="*/ 10705831 w 12191996"/>
              <a:gd name="connsiteY207" fmla="*/ 155575 h 1931671"/>
              <a:gd name="connsiteX208" fmla="*/ 10758219 w 12191996"/>
              <a:gd name="connsiteY208" fmla="*/ 166687 h 1931671"/>
              <a:gd name="connsiteX209" fmla="*/ 10818545 w 12191996"/>
              <a:gd name="connsiteY209" fmla="*/ 174625 h 1931671"/>
              <a:gd name="connsiteX210" fmla="*/ 10886807 w 12191996"/>
              <a:gd name="connsiteY210" fmla="*/ 176212 h 1931671"/>
              <a:gd name="connsiteX211" fmla="*/ 10955069 w 12191996"/>
              <a:gd name="connsiteY211" fmla="*/ 174625 h 1931671"/>
              <a:gd name="connsiteX212" fmla="*/ 11015395 w 12191996"/>
              <a:gd name="connsiteY212" fmla="*/ 166687 h 1931671"/>
              <a:gd name="connsiteX213" fmla="*/ 11067781 w 12191996"/>
              <a:gd name="connsiteY213" fmla="*/ 155575 h 1931671"/>
              <a:gd name="connsiteX214" fmla="*/ 11113819 w 12191996"/>
              <a:gd name="connsiteY214" fmla="*/ 141287 h 1931671"/>
              <a:gd name="connsiteX215" fmla="*/ 11155095 w 12191996"/>
              <a:gd name="connsiteY215" fmla="*/ 125412 h 1931671"/>
              <a:gd name="connsiteX216" fmla="*/ 11191607 w 12191996"/>
              <a:gd name="connsiteY216" fmla="*/ 106362 h 1931671"/>
              <a:gd name="connsiteX217" fmla="*/ 11229707 w 12191996"/>
              <a:gd name="connsiteY217" fmla="*/ 87312 h 1931671"/>
              <a:gd name="connsiteX218" fmla="*/ 11267807 w 12191996"/>
              <a:gd name="connsiteY218" fmla="*/ 68262 h 1931671"/>
              <a:gd name="connsiteX219" fmla="*/ 11304319 w 12191996"/>
              <a:gd name="connsiteY219" fmla="*/ 52387 h 1931671"/>
              <a:gd name="connsiteX220" fmla="*/ 11345595 w 12191996"/>
              <a:gd name="connsiteY220" fmla="*/ 36512 h 1931671"/>
              <a:gd name="connsiteX221" fmla="*/ 11391631 w 12191996"/>
              <a:gd name="connsiteY221" fmla="*/ 20637 h 1931671"/>
              <a:gd name="connsiteX222" fmla="*/ 11444019 w 12191996"/>
              <a:gd name="connsiteY222" fmla="*/ 9525 h 1931671"/>
              <a:gd name="connsiteX223" fmla="*/ 11504345 w 12191996"/>
              <a:gd name="connsiteY223" fmla="*/ 3175 h 1931671"/>
              <a:gd name="connsiteX224" fmla="*/ 11572607 w 12191996"/>
              <a:gd name="connsiteY224" fmla="*/ 0 h 1931671"/>
              <a:gd name="connsiteX225" fmla="*/ 11640869 w 12191996"/>
              <a:gd name="connsiteY225" fmla="*/ 3175 h 1931671"/>
              <a:gd name="connsiteX226" fmla="*/ 11701195 w 12191996"/>
              <a:gd name="connsiteY226" fmla="*/ 9525 h 1931671"/>
              <a:gd name="connsiteX227" fmla="*/ 11753581 w 12191996"/>
              <a:gd name="connsiteY227" fmla="*/ 20637 h 1931671"/>
              <a:gd name="connsiteX228" fmla="*/ 11799619 w 12191996"/>
              <a:gd name="connsiteY228" fmla="*/ 36512 h 1931671"/>
              <a:gd name="connsiteX229" fmla="*/ 11840895 w 12191996"/>
              <a:gd name="connsiteY229" fmla="*/ 52387 h 1931671"/>
              <a:gd name="connsiteX230" fmla="*/ 11877407 w 12191996"/>
              <a:gd name="connsiteY230" fmla="*/ 68262 h 1931671"/>
              <a:gd name="connsiteX231" fmla="*/ 11915507 w 12191996"/>
              <a:gd name="connsiteY231" fmla="*/ 87312 h 1931671"/>
              <a:gd name="connsiteX232" fmla="*/ 11953607 w 12191996"/>
              <a:gd name="connsiteY232" fmla="*/ 106362 h 1931671"/>
              <a:gd name="connsiteX233" fmla="*/ 11990119 w 12191996"/>
              <a:gd name="connsiteY233" fmla="*/ 125412 h 1931671"/>
              <a:gd name="connsiteX234" fmla="*/ 12031395 w 12191996"/>
              <a:gd name="connsiteY234" fmla="*/ 141287 h 1931671"/>
              <a:gd name="connsiteX235" fmla="*/ 12077431 w 12191996"/>
              <a:gd name="connsiteY235" fmla="*/ 155575 h 1931671"/>
              <a:gd name="connsiteX236" fmla="*/ 12129819 w 12191996"/>
              <a:gd name="connsiteY236" fmla="*/ 166688 h 1931671"/>
              <a:gd name="connsiteX237" fmla="*/ 12190145 w 12191996"/>
              <a:gd name="connsiteY237" fmla="*/ 174625 h 1931671"/>
              <a:gd name="connsiteX238" fmla="*/ 12191996 w 12191996"/>
              <a:gd name="connsiteY238" fmla="*/ 174668 h 1931671"/>
              <a:gd name="connsiteX239" fmla="*/ 12191996 w 12191996"/>
              <a:gd name="connsiteY239" fmla="*/ 1931671 h 1931671"/>
              <a:gd name="connsiteX240" fmla="*/ 0 w 12191996"/>
              <a:gd name="connsiteY240" fmla="*/ 1931671 h 1931671"/>
              <a:gd name="connsiteX241" fmla="*/ 0 w 12191996"/>
              <a:gd name="connsiteY241" fmla="*/ 174668 h 1931671"/>
              <a:gd name="connsiteX242" fmla="*/ 1851 w 12191996"/>
              <a:gd name="connsiteY242" fmla="*/ 174625 h 1931671"/>
              <a:gd name="connsiteX243" fmla="*/ 62176 w 12191996"/>
              <a:gd name="connsiteY243" fmla="*/ 166687 h 1931671"/>
              <a:gd name="connsiteX244" fmla="*/ 114563 w 12191996"/>
              <a:gd name="connsiteY244" fmla="*/ 155575 h 1931671"/>
              <a:gd name="connsiteX245" fmla="*/ 160601 w 12191996"/>
              <a:gd name="connsiteY245" fmla="*/ 141287 h 1931671"/>
              <a:gd name="connsiteX246" fmla="*/ 201876 w 12191996"/>
              <a:gd name="connsiteY246" fmla="*/ 125412 h 1931671"/>
              <a:gd name="connsiteX247" fmla="*/ 238388 w 12191996"/>
              <a:gd name="connsiteY247" fmla="*/ 106362 h 1931671"/>
              <a:gd name="connsiteX248" fmla="*/ 276488 w 12191996"/>
              <a:gd name="connsiteY248" fmla="*/ 87312 h 1931671"/>
              <a:gd name="connsiteX249" fmla="*/ 314588 w 12191996"/>
              <a:gd name="connsiteY249" fmla="*/ 68262 h 1931671"/>
              <a:gd name="connsiteX250" fmla="*/ 351101 w 12191996"/>
              <a:gd name="connsiteY250" fmla="*/ 52387 h 1931671"/>
              <a:gd name="connsiteX251" fmla="*/ 392376 w 12191996"/>
              <a:gd name="connsiteY251" fmla="*/ 36512 h 1931671"/>
              <a:gd name="connsiteX252" fmla="*/ 438413 w 12191996"/>
              <a:gd name="connsiteY252" fmla="*/ 20637 h 1931671"/>
              <a:gd name="connsiteX253" fmla="*/ 490801 w 12191996"/>
              <a:gd name="connsiteY253" fmla="*/ 9525 h 1931671"/>
              <a:gd name="connsiteX254" fmla="*/ 551126 w 12191996"/>
              <a:gd name="connsiteY254" fmla="*/ 3175 h 1931671"/>
              <a:gd name="connsiteX255" fmla="*/ 619388 w 12191996"/>
              <a:gd name="connsiteY255" fmla="*/ 0 h 1931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</a:cxnLst>
            <a:rect l="l" t="t" r="r" b="b"/>
            <a:pathLst>
              <a:path w="12191996" h="1931671">
                <a:moveTo>
                  <a:pt x="619388" y="0"/>
                </a:moveTo>
                <a:lnTo>
                  <a:pt x="687651" y="3175"/>
                </a:lnTo>
                <a:lnTo>
                  <a:pt x="747976" y="9525"/>
                </a:lnTo>
                <a:lnTo>
                  <a:pt x="800363" y="20637"/>
                </a:lnTo>
                <a:lnTo>
                  <a:pt x="846401" y="36512"/>
                </a:lnTo>
                <a:lnTo>
                  <a:pt x="887676" y="52387"/>
                </a:lnTo>
                <a:lnTo>
                  <a:pt x="924188" y="68262"/>
                </a:lnTo>
                <a:lnTo>
                  <a:pt x="962288" y="87312"/>
                </a:lnTo>
                <a:lnTo>
                  <a:pt x="1000388" y="106362"/>
                </a:lnTo>
                <a:lnTo>
                  <a:pt x="1036901" y="125412"/>
                </a:lnTo>
                <a:lnTo>
                  <a:pt x="1078176" y="141287"/>
                </a:lnTo>
                <a:lnTo>
                  <a:pt x="1124213" y="155575"/>
                </a:lnTo>
                <a:lnTo>
                  <a:pt x="1176601" y="166687"/>
                </a:lnTo>
                <a:lnTo>
                  <a:pt x="1236926" y="174625"/>
                </a:lnTo>
                <a:lnTo>
                  <a:pt x="1305188" y="176212"/>
                </a:lnTo>
                <a:lnTo>
                  <a:pt x="1373451" y="174625"/>
                </a:lnTo>
                <a:lnTo>
                  <a:pt x="1433776" y="166687"/>
                </a:lnTo>
                <a:lnTo>
                  <a:pt x="1486163" y="155575"/>
                </a:lnTo>
                <a:lnTo>
                  <a:pt x="1532201" y="141287"/>
                </a:lnTo>
                <a:lnTo>
                  <a:pt x="1573476" y="125412"/>
                </a:lnTo>
                <a:lnTo>
                  <a:pt x="1609988" y="106362"/>
                </a:lnTo>
                <a:lnTo>
                  <a:pt x="1648088" y="87312"/>
                </a:lnTo>
                <a:lnTo>
                  <a:pt x="1686188" y="68262"/>
                </a:lnTo>
                <a:lnTo>
                  <a:pt x="1722701" y="52387"/>
                </a:lnTo>
                <a:lnTo>
                  <a:pt x="1763976" y="36512"/>
                </a:lnTo>
                <a:lnTo>
                  <a:pt x="1810013" y="20637"/>
                </a:lnTo>
                <a:lnTo>
                  <a:pt x="1862401" y="9525"/>
                </a:lnTo>
                <a:lnTo>
                  <a:pt x="1922726" y="3175"/>
                </a:lnTo>
                <a:lnTo>
                  <a:pt x="1990988" y="0"/>
                </a:lnTo>
                <a:lnTo>
                  <a:pt x="2059251" y="3175"/>
                </a:lnTo>
                <a:lnTo>
                  <a:pt x="2119576" y="9525"/>
                </a:lnTo>
                <a:lnTo>
                  <a:pt x="2171963" y="20637"/>
                </a:lnTo>
                <a:lnTo>
                  <a:pt x="2218001" y="36512"/>
                </a:lnTo>
                <a:lnTo>
                  <a:pt x="2259276" y="52387"/>
                </a:lnTo>
                <a:lnTo>
                  <a:pt x="2295788" y="68262"/>
                </a:lnTo>
                <a:lnTo>
                  <a:pt x="2333888" y="87312"/>
                </a:lnTo>
                <a:lnTo>
                  <a:pt x="2371988" y="106362"/>
                </a:lnTo>
                <a:lnTo>
                  <a:pt x="2408501" y="125412"/>
                </a:lnTo>
                <a:lnTo>
                  <a:pt x="2449776" y="141287"/>
                </a:lnTo>
                <a:lnTo>
                  <a:pt x="2495813" y="155575"/>
                </a:lnTo>
                <a:lnTo>
                  <a:pt x="2548201" y="166687"/>
                </a:lnTo>
                <a:lnTo>
                  <a:pt x="2608526" y="174625"/>
                </a:lnTo>
                <a:lnTo>
                  <a:pt x="2676788" y="176212"/>
                </a:lnTo>
                <a:lnTo>
                  <a:pt x="2745051" y="174625"/>
                </a:lnTo>
                <a:lnTo>
                  <a:pt x="2805376" y="166687"/>
                </a:lnTo>
                <a:lnTo>
                  <a:pt x="2857763" y="155575"/>
                </a:lnTo>
                <a:lnTo>
                  <a:pt x="2903801" y="141287"/>
                </a:lnTo>
                <a:lnTo>
                  <a:pt x="2945076" y="125412"/>
                </a:lnTo>
                <a:lnTo>
                  <a:pt x="2981588" y="106362"/>
                </a:lnTo>
                <a:lnTo>
                  <a:pt x="3019688" y="87312"/>
                </a:lnTo>
                <a:lnTo>
                  <a:pt x="3057788" y="68262"/>
                </a:lnTo>
                <a:lnTo>
                  <a:pt x="3094301" y="52387"/>
                </a:lnTo>
                <a:lnTo>
                  <a:pt x="3135576" y="36512"/>
                </a:lnTo>
                <a:lnTo>
                  <a:pt x="3181613" y="20637"/>
                </a:lnTo>
                <a:lnTo>
                  <a:pt x="3234001" y="9525"/>
                </a:lnTo>
                <a:lnTo>
                  <a:pt x="3294326" y="3175"/>
                </a:lnTo>
                <a:lnTo>
                  <a:pt x="3361001" y="0"/>
                </a:lnTo>
                <a:lnTo>
                  <a:pt x="3430851" y="3175"/>
                </a:lnTo>
                <a:lnTo>
                  <a:pt x="3491176" y="9525"/>
                </a:lnTo>
                <a:lnTo>
                  <a:pt x="3543563" y="20637"/>
                </a:lnTo>
                <a:lnTo>
                  <a:pt x="3589601" y="36512"/>
                </a:lnTo>
                <a:lnTo>
                  <a:pt x="3630876" y="52387"/>
                </a:lnTo>
                <a:lnTo>
                  <a:pt x="3667388" y="68262"/>
                </a:lnTo>
                <a:lnTo>
                  <a:pt x="3705488" y="87312"/>
                </a:lnTo>
                <a:lnTo>
                  <a:pt x="3743588" y="106362"/>
                </a:lnTo>
                <a:lnTo>
                  <a:pt x="3780101" y="125412"/>
                </a:lnTo>
                <a:lnTo>
                  <a:pt x="3821376" y="141287"/>
                </a:lnTo>
                <a:lnTo>
                  <a:pt x="3867413" y="155575"/>
                </a:lnTo>
                <a:lnTo>
                  <a:pt x="3919801" y="166687"/>
                </a:lnTo>
                <a:lnTo>
                  <a:pt x="3980126" y="174625"/>
                </a:lnTo>
                <a:lnTo>
                  <a:pt x="4048388" y="176212"/>
                </a:lnTo>
                <a:lnTo>
                  <a:pt x="4116651" y="174625"/>
                </a:lnTo>
                <a:lnTo>
                  <a:pt x="4176976" y="166687"/>
                </a:lnTo>
                <a:lnTo>
                  <a:pt x="4229363" y="155575"/>
                </a:lnTo>
                <a:lnTo>
                  <a:pt x="4275401" y="141287"/>
                </a:lnTo>
                <a:lnTo>
                  <a:pt x="4316676" y="125412"/>
                </a:lnTo>
                <a:lnTo>
                  <a:pt x="4353188" y="106362"/>
                </a:lnTo>
                <a:lnTo>
                  <a:pt x="4429388" y="68262"/>
                </a:lnTo>
                <a:lnTo>
                  <a:pt x="4465901" y="52387"/>
                </a:lnTo>
                <a:lnTo>
                  <a:pt x="4507176" y="36512"/>
                </a:lnTo>
                <a:lnTo>
                  <a:pt x="4553214" y="20637"/>
                </a:lnTo>
                <a:lnTo>
                  <a:pt x="4605601" y="9525"/>
                </a:lnTo>
                <a:lnTo>
                  <a:pt x="4665927" y="3175"/>
                </a:lnTo>
                <a:lnTo>
                  <a:pt x="4734188" y="0"/>
                </a:lnTo>
                <a:lnTo>
                  <a:pt x="4802452" y="3175"/>
                </a:lnTo>
                <a:lnTo>
                  <a:pt x="4862776" y="9525"/>
                </a:lnTo>
                <a:lnTo>
                  <a:pt x="4915164" y="20637"/>
                </a:lnTo>
                <a:lnTo>
                  <a:pt x="4961200" y="36512"/>
                </a:lnTo>
                <a:lnTo>
                  <a:pt x="5002476" y="52387"/>
                </a:lnTo>
                <a:lnTo>
                  <a:pt x="5038988" y="68262"/>
                </a:lnTo>
                <a:lnTo>
                  <a:pt x="5077089" y="87312"/>
                </a:lnTo>
                <a:lnTo>
                  <a:pt x="5115188" y="106362"/>
                </a:lnTo>
                <a:lnTo>
                  <a:pt x="5151700" y="125412"/>
                </a:lnTo>
                <a:lnTo>
                  <a:pt x="5192976" y="141287"/>
                </a:lnTo>
                <a:lnTo>
                  <a:pt x="5239013" y="155575"/>
                </a:lnTo>
                <a:lnTo>
                  <a:pt x="5291400" y="166687"/>
                </a:lnTo>
                <a:lnTo>
                  <a:pt x="5351726" y="174625"/>
                </a:lnTo>
                <a:lnTo>
                  <a:pt x="5410198" y="175985"/>
                </a:lnTo>
                <a:lnTo>
                  <a:pt x="5468670" y="174625"/>
                </a:lnTo>
                <a:lnTo>
                  <a:pt x="5528995" y="166687"/>
                </a:lnTo>
                <a:lnTo>
                  <a:pt x="5581382" y="155575"/>
                </a:lnTo>
                <a:lnTo>
                  <a:pt x="5627420" y="141287"/>
                </a:lnTo>
                <a:lnTo>
                  <a:pt x="5668695" y="125412"/>
                </a:lnTo>
                <a:lnTo>
                  <a:pt x="5705208" y="106362"/>
                </a:lnTo>
                <a:lnTo>
                  <a:pt x="5743307" y="87312"/>
                </a:lnTo>
                <a:lnTo>
                  <a:pt x="5781407" y="68262"/>
                </a:lnTo>
                <a:lnTo>
                  <a:pt x="5817920" y="52387"/>
                </a:lnTo>
                <a:lnTo>
                  <a:pt x="5859195" y="36512"/>
                </a:lnTo>
                <a:lnTo>
                  <a:pt x="5905233" y="20637"/>
                </a:lnTo>
                <a:lnTo>
                  <a:pt x="5957620" y="9525"/>
                </a:lnTo>
                <a:lnTo>
                  <a:pt x="6017946" y="3175"/>
                </a:lnTo>
                <a:lnTo>
                  <a:pt x="6086208" y="0"/>
                </a:lnTo>
                <a:lnTo>
                  <a:pt x="6095998" y="455"/>
                </a:lnTo>
                <a:lnTo>
                  <a:pt x="6105788" y="0"/>
                </a:lnTo>
                <a:lnTo>
                  <a:pt x="6174051" y="3175"/>
                </a:lnTo>
                <a:lnTo>
                  <a:pt x="6234376" y="9525"/>
                </a:lnTo>
                <a:lnTo>
                  <a:pt x="6286763" y="20637"/>
                </a:lnTo>
                <a:lnTo>
                  <a:pt x="6332801" y="36512"/>
                </a:lnTo>
                <a:lnTo>
                  <a:pt x="6374076" y="52387"/>
                </a:lnTo>
                <a:lnTo>
                  <a:pt x="6410588" y="68262"/>
                </a:lnTo>
                <a:lnTo>
                  <a:pt x="6448688" y="87312"/>
                </a:lnTo>
                <a:lnTo>
                  <a:pt x="6486788" y="106362"/>
                </a:lnTo>
                <a:lnTo>
                  <a:pt x="6523301" y="125412"/>
                </a:lnTo>
                <a:lnTo>
                  <a:pt x="6564576" y="141287"/>
                </a:lnTo>
                <a:lnTo>
                  <a:pt x="6610613" y="155575"/>
                </a:lnTo>
                <a:lnTo>
                  <a:pt x="6663001" y="166687"/>
                </a:lnTo>
                <a:lnTo>
                  <a:pt x="6723326" y="174625"/>
                </a:lnTo>
                <a:lnTo>
                  <a:pt x="6781798" y="175985"/>
                </a:lnTo>
                <a:lnTo>
                  <a:pt x="6840270" y="174625"/>
                </a:lnTo>
                <a:lnTo>
                  <a:pt x="6900595" y="166687"/>
                </a:lnTo>
                <a:lnTo>
                  <a:pt x="6952982" y="155575"/>
                </a:lnTo>
                <a:lnTo>
                  <a:pt x="6999020" y="141287"/>
                </a:lnTo>
                <a:lnTo>
                  <a:pt x="7040295" y="125412"/>
                </a:lnTo>
                <a:lnTo>
                  <a:pt x="7076807" y="106362"/>
                </a:lnTo>
                <a:lnTo>
                  <a:pt x="7114907" y="87312"/>
                </a:lnTo>
                <a:lnTo>
                  <a:pt x="7153007" y="68262"/>
                </a:lnTo>
                <a:lnTo>
                  <a:pt x="7189520" y="52387"/>
                </a:lnTo>
                <a:lnTo>
                  <a:pt x="7230795" y="36512"/>
                </a:lnTo>
                <a:lnTo>
                  <a:pt x="7276832" y="20637"/>
                </a:lnTo>
                <a:lnTo>
                  <a:pt x="7329220" y="9525"/>
                </a:lnTo>
                <a:lnTo>
                  <a:pt x="7389545" y="3175"/>
                </a:lnTo>
                <a:lnTo>
                  <a:pt x="7457807" y="0"/>
                </a:lnTo>
                <a:lnTo>
                  <a:pt x="7526070" y="3175"/>
                </a:lnTo>
                <a:lnTo>
                  <a:pt x="7586395" y="9525"/>
                </a:lnTo>
                <a:lnTo>
                  <a:pt x="7638782" y="20637"/>
                </a:lnTo>
                <a:lnTo>
                  <a:pt x="7684820" y="36512"/>
                </a:lnTo>
                <a:lnTo>
                  <a:pt x="7726095" y="52387"/>
                </a:lnTo>
                <a:lnTo>
                  <a:pt x="7762607" y="68262"/>
                </a:lnTo>
                <a:lnTo>
                  <a:pt x="7800707" y="87312"/>
                </a:lnTo>
                <a:lnTo>
                  <a:pt x="7838807" y="106362"/>
                </a:lnTo>
                <a:lnTo>
                  <a:pt x="7875320" y="125412"/>
                </a:lnTo>
                <a:lnTo>
                  <a:pt x="7916595" y="141287"/>
                </a:lnTo>
                <a:lnTo>
                  <a:pt x="7962632" y="155575"/>
                </a:lnTo>
                <a:lnTo>
                  <a:pt x="8015020" y="166687"/>
                </a:lnTo>
                <a:lnTo>
                  <a:pt x="8075345" y="174625"/>
                </a:lnTo>
                <a:lnTo>
                  <a:pt x="8143607" y="176212"/>
                </a:lnTo>
                <a:lnTo>
                  <a:pt x="8211870" y="174625"/>
                </a:lnTo>
                <a:lnTo>
                  <a:pt x="8272195" y="166687"/>
                </a:lnTo>
                <a:lnTo>
                  <a:pt x="8324582" y="155575"/>
                </a:lnTo>
                <a:lnTo>
                  <a:pt x="8370620" y="141287"/>
                </a:lnTo>
                <a:lnTo>
                  <a:pt x="8411895" y="125412"/>
                </a:lnTo>
                <a:lnTo>
                  <a:pt x="8448407" y="106362"/>
                </a:lnTo>
                <a:lnTo>
                  <a:pt x="8486507" y="87312"/>
                </a:lnTo>
                <a:lnTo>
                  <a:pt x="8524607" y="68262"/>
                </a:lnTo>
                <a:lnTo>
                  <a:pt x="8561119" y="52387"/>
                </a:lnTo>
                <a:lnTo>
                  <a:pt x="8602395" y="36512"/>
                </a:lnTo>
                <a:lnTo>
                  <a:pt x="8648431" y="20637"/>
                </a:lnTo>
                <a:lnTo>
                  <a:pt x="8700819" y="9525"/>
                </a:lnTo>
                <a:lnTo>
                  <a:pt x="8761145" y="3175"/>
                </a:lnTo>
                <a:lnTo>
                  <a:pt x="8827819" y="0"/>
                </a:lnTo>
                <a:lnTo>
                  <a:pt x="8897669" y="3175"/>
                </a:lnTo>
                <a:lnTo>
                  <a:pt x="8957995" y="9525"/>
                </a:lnTo>
                <a:lnTo>
                  <a:pt x="9010381" y="20637"/>
                </a:lnTo>
                <a:lnTo>
                  <a:pt x="9056419" y="36512"/>
                </a:lnTo>
                <a:lnTo>
                  <a:pt x="9097695" y="52387"/>
                </a:lnTo>
                <a:lnTo>
                  <a:pt x="9134207" y="68262"/>
                </a:lnTo>
                <a:lnTo>
                  <a:pt x="9172307" y="87312"/>
                </a:lnTo>
                <a:lnTo>
                  <a:pt x="9210407" y="106362"/>
                </a:lnTo>
                <a:lnTo>
                  <a:pt x="9246919" y="125412"/>
                </a:lnTo>
                <a:lnTo>
                  <a:pt x="9288195" y="141287"/>
                </a:lnTo>
                <a:lnTo>
                  <a:pt x="9334231" y="155575"/>
                </a:lnTo>
                <a:lnTo>
                  <a:pt x="9386619" y="166687"/>
                </a:lnTo>
                <a:lnTo>
                  <a:pt x="9446945" y="174625"/>
                </a:lnTo>
                <a:lnTo>
                  <a:pt x="9515207" y="176212"/>
                </a:lnTo>
                <a:lnTo>
                  <a:pt x="9583469" y="174625"/>
                </a:lnTo>
                <a:lnTo>
                  <a:pt x="9643795" y="166687"/>
                </a:lnTo>
                <a:lnTo>
                  <a:pt x="9696181" y="155575"/>
                </a:lnTo>
                <a:lnTo>
                  <a:pt x="9742219" y="141287"/>
                </a:lnTo>
                <a:lnTo>
                  <a:pt x="9783495" y="125412"/>
                </a:lnTo>
                <a:lnTo>
                  <a:pt x="9820007" y="106362"/>
                </a:lnTo>
                <a:lnTo>
                  <a:pt x="9896207" y="68262"/>
                </a:lnTo>
                <a:lnTo>
                  <a:pt x="9932719" y="52387"/>
                </a:lnTo>
                <a:lnTo>
                  <a:pt x="9973995" y="36512"/>
                </a:lnTo>
                <a:lnTo>
                  <a:pt x="10020031" y="20637"/>
                </a:lnTo>
                <a:lnTo>
                  <a:pt x="10072419" y="9525"/>
                </a:lnTo>
                <a:lnTo>
                  <a:pt x="10132745" y="3175"/>
                </a:lnTo>
                <a:lnTo>
                  <a:pt x="10201007" y="0"/>
                </a:lnTo>
                <a:lnTo>
                  <a:pt x="10269269" y="3175"/>
                </a:lnTo>
                <a:lnTo>
                  <a:pt x="10329595" y="9525"/>
                </a:lnTo>
                <a:lnTo>
                  <a:pt x="10381981" y="20637"/>
                </a:lnTo>
                <a:lnTo>
                  <a:pt x="10428019" y="36512"/>
                </a:lnTo>
                <a:lnTo>
                  <a:pt x="10469295" y="52387"/>
                </a:lnTo>
                <a:lnTo>
                  <a:pt x="10505807" y="68262"/>
                </a:lnTo>
                <a:lnTo>
                  <a:pt x="10543907" y="87312"/>
                </a:lnTo>
                <a:lnTo>
                  <a:pt x="10582007" y="106362"/>
                </a:lnTo>
                <a:lnTo>
                  <a:pt x="10618519" y="125412"/>
                </a:lnTo>
                <a:lnTo>
                  <a:pt x="10659795" y="141287"/>
                </a:lnTo>
                <a:lnTo>
                  <a:pt x="10705831" y="155575"/>
                </a:lnTo>
                <a:lnTo>
                  <a:pt x="10758219" y="166687"/>
                </a:lnTo>
                <a:lnTo>
                  <a:pt x="10818545" y="174625"/>
                </a:lnTo>
                <a:lnTo>
                  <a:pt x="10886807" y="176212"/>
                </a:lnTo>
                <a:lnTo>
                  <a:pt x="10955069" y="174625"/>
                </a:lnTo>
                <a:lnTo>
                  <a:pt x="11015395" y="166687"/>
                </a:lnTo>
                <a:lnTo>
                  <a:pt x="11067781" y="155575"/>
                </a:lnTo>
                <a:lnTo>
                  <a:pt x="11113819" y="141287"/>
                </a:lnTo>
                <a:lnTo>
                  <a:pt x="11155095" y="125412"/>
                </a:lnTo>
                <a:lnTo>
                  <a:pt x="11191607" y="106362"/>
                </a:lnTo>
                <a:lnTo>
                  <a:pt x="11229707" y="87312"/>
                </a:lnTo>
                <a:lnTo>
                  <a:pt x="11267807" y="68262"/>
                </a:lnTo>
                <a:lnTo>
                  <a:pt x="11304319" y="52387"/>
                </a:lnTo>
                <a:lnTo>
                  <a:pt x="11345595" y="36512"/>
                </a:lnTo>
                <a:lnTo>
                  <a:pt x="11391631" y="20637"/>
                </a:lnTo>
                <a:lnTo>
                  <a:pt x="11444019" y="9525"/>
                </a:lnTo>
                <a:lnTo>
                  <a:pt x="11504345" y="3175"/>
                </a:lnTo>
                <a:lnTo>
                  <a:pt x="11572607" y="0"/>
                </a:lnTo>
                <a:lnTo>
                  <a:pt x="11640869" y="3175"/>
                </a:lnTo>
                <a:lnTo>
                  <a:pt x="11701195" y="9525"/>
                </a:lnTo>
                <a:lnTo>
                  <a:pt x="11753581" y="20637"/>
                </a:lnTo>
                <a:lnTo>
                  <a:pt x="11799619" y="36512"/>
                </a:lnTo>
                <a:lnTo>
                  <a:pt x="11840895" y="52387"/>
                </a:lnTo>
                <a:lnTo>
                  <a:pt x="11877407" y="68262"/>
                </a:lnTo>
                <a:lnTo>
                  <a:pt x="11915507" y="87312"/>
                </a:lnTo>
                <a:lnTo>
                  <a:pt x="11953607" y="106362"/>
                </a:lnTo>
                <a:lnTo>
                  <a:pt x="11990119" y="125412"/>
                </a:lnTo>
                <a:lnTo>
                  <a:pt x="12031395" y="141287"/>
                </a:lnTo>
                <a:lnTo>
                  <a:pt x="12077431" y="155575"/>
                </a:lnTo>
                <a:lnTo>
                  <a:pt x="12129819" y="166688"/>
                </a:lnTo>
                <a:lnTo>
                  <a:pt x="12190145" y="174625"/>
                </a:lnTo>
                <a:lnTo>
                  <a:pt x="12191996" y="174668"/>
                </a:lnTo>
                <a:lnTo>
                  <a:pt x="12191996" y="1931671"/>
                </a:lnTo>
                <a:lnTo>
                  <a:pt x="0" y="1931671"/>
                </a:lnTo>
                <a:lnTo>
                  <a:pt x="0" y="174668"/>
                </a:lnTo>
                <a:lnTo>
                  <a:pt x="1851" y="174625"/>
                </a:lnTo>
                <a:lnTo>
                  <a:pt x="62176" y="166687"/>
                </a:lnTo>
                <a:lnTo>
                  <a:pt x="114563" y="155575"/>
                </a:lnTo>
                <a:lnTo>
                  <a:pt x="160601" y="141287"/>
                </a:lnTo>
                <a:lnTo>
                  <a:pt x="201876" y="125412"/>
                </a:lnTo>
                <a:lnTo>
                  <a:pt x="238388" y="106362"/>
                </a:lnTo>
                <a:lnTo>
                  <a:pt x="276488" y="87312"/>
                </a:lnTo>
                <a:lnTo>
                  <a:pt x="314588" y="68262"/>
                </a:lnTo>
                <a:lnTo>
                  <a:pt x="351101" y="52387"/>
                </a:lnTo>
                <a:lnTo>
                  <a:pt x="392376" y="36512"/>
                </a:lnTo>
                <a:lnTo>
                  <a:pt x="438413" y="20637"/>
                </a:lnTo>
                <a:lnTo>
                  <a:pt x="490801" y="9525"/>
                </a:lnTo>
                <a:lnTo>
                  <a:pt x="551126" y="3175"/>
                </a:lnTo>
                <a:lnTo>
                  <a:pt x="619388" y="0"/>
                </a:lnTo>
                <a:close/>
              </a:path>
            </a:pathLst>
          </a:custGeom>
          <a:solidFill>
            <a:schemeClr val="accent1">
              <a:lumMod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 useBgFill="1">
        <p:nvSpPr>
          <p:cNvPr id="20" name="Freeform: Shape 19">
            <a:extLst>
              <a:ext uri="{FF2B5EF4-FFF2-40B4-BE49-F238E27FC236}">
                <a16:creationId xmlns:a16="http://schemas.microsoft.com/office/drawing/2014/main" id="{C9957036-C837-4C4C-BBF0-4A0EC52AE1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9143997" cy="5102540"/>
          </a:xfrm>
          <a:custGeom>
            <a:avLst/>
            <a:gdLst>
              <a:gd name="connsiteX0" fmla="*/ 0 w 12191996"/>
              <a:gd name="connsiteY0" fmla="*/ 0 h 5102540"/>
              <a:gd name="connsiteX1" fmla="*/ 12191996 w 12191996"/>
              <a:gd name="connsiteY1" fmla="*/ 0 h 5102540"/>
              <a:gd name="connsiteX2" fmla="*/ 12191996 w 12191996"/>
              <a:gd name="connsiteY2" fmla="*/ 5100996 h 5102540"/>
              <a:gd name="connsiteX3" fmla="*/ 12190145 w 12191996"/>
              <a:gd name="connsiteY3" fmla="*/ 5100953 h 5102540"/>
              <a:gd name="connsiteX4" fmla="*/ 12129819 w 12191996"/>
              <a:gd name="connsiteY4" fmla="*/ 5093016 h 5102540"/>
              <a:gd name="connsiteX5" fmla="*/ 12077431 w 12191996"/>
              <a:gd name="connsiteY5" fmla="*/ 5081903 h 5102540"/>
              <a:gd name="connsiteX6" fmla="*/ 12031395 w 12191996"/>
              <a:gd name="connsiteY6" fmla="*/ 5067615 h 5102540"/>
              <a:gd name="connsiteX7" fmla="*/ 11990119 w 12191996"/>
              <a:gd name="connsiteY7" fmla="*/ 5051740 h 5102540"/>
              <a:gd name="connsiteX8" fmla="*/ 11953607 w 12191996"/>
              <a:gd name="connsiteY8" fmla="*/ 5032690 h 5102540"/>
              <a:gd name="connsiteX9" fmla="*/ 11915507 w 12191996"/>
              <a:gd name="connsiteY9" fmla="*/ 5013640 h 5102540"/>
              <a:gd name="connsiteX10" fmla="*/ 11877407 w 12191996"/>
              <a:gd name="connsiteY10" fmla="*/ 4994590 h 5102540"/>
              <a:gd name="connsiteX11" fmla="*/ 11840895 w 12191996"/>
              <a:gd name="connsiteY11" fmla="*/ 4978715 h 5102540"/>
              <a:gd name="connsiteX12" fmla="*/ 11799619 w 12191996"/>
              <a:gd name="connsiteY12" fmla="*/ 4962840 h 5102540"/>
              <a:gd name="connsiteX13" fmla="*/ 11753581 w 12191996"/>
              <a:gd name="connsiteY13" fmla="*/ 4946965 h 5102540"/>
              <a:gd name="connsiteX14" fmla="*/ 11701195 w 12191996"/>
              <a:gd name="connsiteY14" fmla="*/ 4935853 h 5102540"/>
              <a:gd name="connsiteX15" fmla="*/ 11640869 w 12191996"/>
              <a:gd name="connsiteY15" fmla="*/ 4929503 h 5102540"/>
              <a:gd name="connsiteX16" fmla="*/ 11572607 w 12191996"/>
              <a:gd name="connsiteY16" fmla="*/ 4926328 h 5102540"/>
              <a:gd name="connsiteX17" fmla="*/ 11504345 w 12191996"/>
              <a:gd name="connsiteY17" fmla="*/ 4929503 h 5102540"/>
              <a:gd name="connsiteX18" fmla="*/ 11444019 w 12191996"/>
              <a:gd name="connsiteY18" fmla="*/ 4935853 h 5102540"/>
              <a:gd name="connsiteX19" fmla="*/ 11391631 w 12191996"/>
              <a:gd name="connsiteY19" fmla="*/ 4946965 h 5102540"/>
              <a:gd name="connsiteX20" fmla="*/ 11345595 w 12191996"/>
              <a:gd name="connsiteY20" fmla="*/ 4962840 h 5102540"/>
              <a:gd name="connsiteX21" fmla="*/ 11304319 w 12191996"/>
              <a:gd name="connsiteY21" fmla="*/ 4978715 h 5102540"/>
              <a:gd name="connsiteX22" fmla="*/ 11267807 w 12191996"/>
              <a:gd name="connsiteY22" fmla="*/ 4994590 h 5102540"/>
              <a:gd name="connsiteX23" fmla="*/ 11229707 w 12191996"/>
              <a:gd name="connsiteY23" fmla="*/ 5013640 h 5102540"/>
              <a:gd name="connsiteX24" fmla="*/ 11191607 w 12191996"/>
              <a:gd name="connsiteY24" fmla="*/ 5032690 h 5102540"/>
              <a:gd name="connsiteX25" fmla="*/ 11155095 w 12191996"/>
              <a:gd name="connsiteY25" fmla="*/ 5051740 h 5102540"/>
              <a:gd name="connsiteX26" fmla="*/ 11113819 w 12191996"/>
              <a:gd name="connsiteY26" fmla="*/ 5067615 h 5102540"/>
              <a:gd name="connsiteX27" fmla="*/ 11067781 w 12191996"/>
              <a:gd name="connsiteY27" fmla="*/ 5081903 h 5102540"/>
              <a:gd name="connsiteX28" fmla="*/ 11015395 w 12191996"/>
              <a:gd name="connsiteY28" fmla="*/ 5093015 h 5102540"/>
              <a:gd name="connsiteX29" fmla="*/ 10955069 w 12191996"/>
              <a:gd name="connsiteY29" fmla="*/ 5100953 h 5102540"/>
              <a:gd name="connsiteX30" fmla="*/ 10886807 w 12191996"/>
              <a:gd name="connsiteY30" fmla="*/ 5102540 h 5102540"/>
              <a:gd name="connsiteX31" fmla="*/ 10818545 w 12191996"/>
              <a:gd name="connsiteY31" fmla="*/ 5100953 h 5102540"/>
              <a:gd name="connsiteX32" fmla="*/ 10758219 w 12191996"/>
              <a:gd name="connsiteY32" fmla="*/ 5093015 h 5102540"/>
              <a:gd name="connsiteX33" fmla="*/ 10705831 w 12191996"/>
              <a:gd name="connsiteY33" fmla="*/ 5081903 h 5102540"/>
              <a:gd name="connsiteX34" fmla="*/ 10659795 w 12191996"/>
              <a:gd name="connsiteY34" fmla="*/ 5067615 h 5102540"/>
              <a:gd name="connsiteX35" fmla="*/ 10618519 w 12191996"/>
              <a:gd name="connsiteY35" fmla="*/ 5051740 h 5102540"/>
              <a:gd name="connsiteX36" fmla="*/ 10582007 w 12191996"/>
              <a:gd name="connsiteY36" fmla="*/ 5032690 h 5102540"/>
              <a:gd name="connsiteX37" fmla="*/ 10543907 w 12191996"/>
              <a:gd name="connsiteY37" fmla="*/ 5013640 h 5102540"/>
              <a:gd name="connsiteX38" fmla="*/ 10505807 w 12191996"/>
              <a:gd name="connsiteY38" fmla="*/ 4994590 h 5102540"/>
              <a:gd name="connsiteX39" fmla="*/ 10469295 w 12191996"/>
              <a:gd name="connsiteY39" fmla="*/ 4978715 h 5102540"/>
              <a:gd name="connsiteX40" fmla="*/ 10428019 w 12191996"/>
              <a:gd name="connsiteY40" fmla="*/ 4962840 h 5102540"/>
              <a:gd name="connsiteX41" fmla="*/ 10381981 w 12191996"/>
              <a:gd name="connsiteY41" fmla="*/ 4946965 h 5102540"/>
              <a:gd name="connsiteX42" fmla="*/ 10329595 w 12191996"/>
              <a:gd name="connsiteY42" fmla="*/ 4935853 h 5102540"/>
              <a:gd name="connsiteX43" fmla="*/ 10269269 w 12191996"/>
              <a:gd name="connsiteY43" fmla="*/ 4929503 h 5102540"/>
              <a:gd name="connsiteX44" fmla="*/ 10201007 w 12191996"/>
              <a:gd name="connsiteY44" fmla="*/ 4926328 h 5102540"/>
              <a:gd name="connsiteX45" fmla="*/ 10132745 w 12191996"/>
              <a:gd name="connsiteY45" fmla="*/ 4929503 h 5102540"/>
              <a:gd name="connsiteX46" fmla="*/ 10072419 w 12191996"/>
              <a:gd name="connsiteY46" fmla="*/ 4935853 h 5102540"/>
              <a:gd name="connsiteX47" fmla="*/ 10020031 w 12191996"/>
              <a:gd name="connsiteY47" fmla="*/ 4946965 h 5102540"/>
              <a:gd name="connsiteX48" fmla="*/ 9973995 w 12191996"/>
              <a:gd name="connsiteY48" fmla="*/ 4962840 h 5102540"/>
              <a:gd name="connsiteX49" fmla="*/ 9932719 w 12191996"/>
              <a:gd name="connsiteY49" fmla="*/ 4978715 h 5102540"/>
              <a:gd name="connsiteX50" fmla="*/ 9896207 w 12191996"/>
              <a:gd name="connsiteY50" fmla="*/ 4994590 h 5102540"/>
              <a:gd name="connsiteX51" fmla="*/ 9820007 w 12191996"/>
              <a:gd name="connsiteY51" fmla="*/ 5032690 h 5102540"/>
              <a:gd name="connsiteX52" fmla="*/ 9783495 w 12191996"/>
              <a:gd name="connsiteY52" fmla="*/ 5051740 h 5102540"/>
              <a:gd name="connsiteX53" fmla="*/ 9742219 w 12191996"/>
              <a:gd name="connsiteY53" fmla="*/ 5067615 h 5102540"/>
              <a:gd name="connsiteX54" fmla="*/ 9696181 w 12191996"/>
              <a:gd name="connsiteY54" fmla="*/ 5081903 h 5102540"/>
              <a:gd name="connsiteX55" fmla="*/ 9643795 w 12191996"/>
              <a:gd name="connsiteY55" fmla="*/ 5093015 h 5102540"/>
              <a:gd name="connsiteX56" fmla="*/ 9583469 w 12191996"/>
              <a:gd name="connsiteY56" fmla="*/ 5100953 h 5102540"/>
              <a:gd name="connsiteX57" fmla="*/ 9515207 w 12191996"/>
              <a:gd name="connsiteY57" fmla="*/ 5102540 h 5102540"/>
              <a:gd name="connsiteX58" fmla="*/ 9446945 w 12191996"/>
              <a:gd name="connsiteY58" fmla="*/ 5100953 h 5102540"/>
              <a:gd name="connsiteX59" fmla="*/ 9386619 w 12191996"/>
              <a:gd name="connsiteY59" fmla="*/ 5093015 h 5102540"/>
              <a:gd name="connsiteX60" fmla="*/ 9334231 w 12191996"/>
              <a:gd name="connsiteY60" fmla="*/ 5081903 h 5102540"/>
              <a:gd name="connsiteX61" fmla="*/ 9288195 w 12191996"/>
              <a:gd name="connsiteY61" fmla="*/ 5067615 h 5102540"/>
              <a:gd name="connsiteX62" fmla="*/ 9246919 w 12191996"/>
              <a:gd name="connsiteY62" fmla="*/ 5051740 h 5102540"/>
              <a:gd name="connsiteX63" fmla="*/ 9210407 w 12191996"/>
              <a:gd name="connsiteY63" fmla="*/ 5032690 h 5102540"/>
              <a:gd name="connsiteX64" fmla="*/ 9172307 w 12191996"/>
              <a:gd name="connsiteY64" fmla="*/ 5013640 h 5102540"/>
              <a:gd name="connsiteX65" fmla="*/ 9134207 w 12191996"/>
              <a:gd name="connsiteY65" fmla="*/ 4994590 h 5102540"/>
              <a:gd name="connsiteX66" fmla="*/ 9097695 w 12191996"/>
              <a:gd name="connsiteY66" fmla="*/ 4978715 h 5102540"/>
              <a:gd name="connsiteX67" fmla="*/ 9056419 w 12191996"/>
              <a:gd name="connsiteY67" fmla="*/ 4962840 h 5102540"/>
              <a:gd name="connsiteX68" fmla="*/ 9010381 w 12191996"/>
              <a:gd name="connsiteY68" fmla="*/ 4946965 h 5102540"/>
              <a:gd name="connsiteX69" fmla="*/ 8957995 w 12191996"/>
              <a:gd name="connsiteY69" fmla="*/ 4935853 h 5102540"/>
              <a:gd name="connsiteX70" fmla="*/ 8897669 w 12191996"/>
              <a:gd name="connsiteY70" fmla="*/ 4929503 h 5102540"/>
              <a:gd name="connsiteX71" fmla="*/ 8827819 w 12191996"/>
              <a:gd name="connsiteY71" fmla="*/ 4926328 h 5102540"/>
              <a:gd name="connsiteX72" fmla="*/ 8761145 w 12191996"/>
              <a:gd name="connsiteY72" fmla="*/ 4929503 h 5102540"/>
              <a:gd name="connsiteX73" fmla="*/ 8700819 w 12191996"/>
              <a:gd name="connsiteY73" fmla="*/ 4935853 h 5102540"/>
              <a:gd name="connsiteX74" fmla="*/ 8648431 w 12191996"/>
              <a:gd name="connsiteY74" fmla="*/ 4946965 h 5102540"/>
              <a:gd name="connsiteX75" fmla="*/ 8602395 w 12191996"/>
              <a:gd name="connsiteY75" fmla="*/ 4962840 h 5102540"/>
              <a:gd name="connsiteX76" fmla="*/ 8561119 w 12191996"/>
              <a:gd name="connsiteY76" fmla="*/ 4978715 h 5102540"/>
              <a:gd name="connsiteX77" fmla="*/ 8524607 w 12191996"/>
              <a:gd name="connsiteY77" fmla="*/ 4994590 h 5102540"/>
              <a:gd name="connsiteX78" fmla="*/ 8486507 w 12191996"/>
              <a:gd name="connsiteY78" fmla="*/ 5013640 h 5102540"/>
              <a:gd name="connsiteX79" fmla="*/ 8448407 w 12191996"/>
              <a:gd name="connsiteY79" fmla="*/ 5032690 h 5102540"/>
              <a:gd name="connsiteX80" fmla="*/ 8411895 w 12191996"/>
              <a:gd name="connsiteY80" fmla="*/ 5051740 h 5102540"/>
              <a:gd name="connsiteX81" fmla="*/ 8370620 w 12191996"/>
              <a:gd name="connsiteY81" fmla="*/ 5067615 h 5102540"/>
              <a:gd name="connsiteX82" fmla="*/ 8324582 w 12191996"/>
              <a:gd name="connsiteY82" fmla="*/ 5081903 h 5102540"/>
              <a:gd name="connsiteX83" fmla="*/ 8272195 w 12191996"/>
              <a:gd name="connsiteY83" fmla="*/ 5093015 h 5102540"/>
              <a:gd name="connsiteX84" fmla="*/ 8211870 w 12191996"/>
              <a:gd name="connsiteY84" fmla="*/ 5100953 h 5102540"/>
              <a:gd name="connsiteX85" fmla="*/ 8143607 w 12191996"/>
              <a:gd name="connsiteY85" fmla="*/ 5102540 h 5102540"/>
              <a:gd name="connsiteX86" fmla="*/ 8075345 w 12191996"/>
              <a:gd name="connsiteY86" fmla="*/ 5100953 h 5102540"/>
              <a:gd name="connsiteX87" fmla="*/ 8015020 w 12191996"/>
              <a:gd name="connsiteY87" fmla="*/ 5093015 h 5102540"/>
              <a:gd name="connsiteX88" fmla="*/ 7962632 w 12191996"/>
              <a:gd name="connsiteY88" fmla="*/ 5081903 h 5102540"/>
              <a:gd name="connsiteX89" fmla="*/ 7916595 w 12191996"/>
              <a:gd name="connsiteY89" fmla="*/ 5067615 h 5102540"/>
              <a:gd name="connsiteX90" fmla="*/ 7875320 w 12191996"/>
              <a:gd name="connsiteY90" fmla="*/ 5051740 h 5102540"/>
              <a:gd name="connsiteX91" fmla="*/ 7838807 w 12191996"/>
              <a:gd name="connsiteY91" fmla="*/ 5032690 h 5102540"/>
              <a:gd name="connsiteX92" fmla="*/ 7800707 w 12191996"/>
              <a:gd name="connsiteY92" fmla="*/ 5013640 h 5102540"/>
              <a:gd name="connsiteX93" fmla="*/ 7762607 w 12191996"/>
              <a:gd name="connsiteY93" fmla="*/ 4994590 h 5102540"/>
              <a:gd name="connsiteX94" fmla="*/ 7726095 w 12191996"/>
              <a:gd name="connsiteY94" fmla="*/ 4978715 h 5102540"/>
              <a:gd name="connsiteX95" fmla="*/ 7684820 w 12191996"/>
              <a:gd name="connsiteY95" fmla="*/ 4962840 h 5102540"/>
              <a:gd name="connsiteX96" fmla="*/ 7638782 w 12191996"/>
              <a:gd name="connsiteY96" fmla="*/ 4946965 h 5102540"/>
              <a:gd name="connsiteX97" fmla="*/ 7586395 w 12191996"/>
              <a:gd name="connsiteY97" fmla="*/ 4935853 h 5102540"/>
              <a:gd name="connsiteX98" fmla="*/ 7526070 w 12191996"/>
              <a:gd name="connsiteY98" fmla="*/ 4929503 h 5102540"/>
              <a:gd name="connsiteX99" fmla="*/ 7457807 w 12191996"/>
              <a:gd name="connsiteY99" fmla="*/ 4926328 h 5102540"/>
              <a:gd name="connsiteX100" fmla="*/ 7389545 w 12191996"/>
              <a:gd name="connsiteY100" fmla="*/ 4929503 h 5102540"/>
              <a:gd name="connsiteX101" fmla="*/ 7329220 w 12191996"/>
              <a:gd name="connsiteY101" fmla="*/ 4935853 h 5102540"/>
              <a:gd name="connsiteX102" fmla="*/ 7276832 w 12191996"/>
              <a:gd name="connsiteY102" fmla="*/ 4946965 h 5102540"/>
              <a:gd name="connsiteX103" fmla="*/ 7230795 w 12191996"/>
              <a:gd name="connsiteY103" fmla="*/ 4962840 h 5102540"/>
              <a:gd name="connsiteX104" fmla="*/ 7189520 w 12191996"/>
              <a:gd name="connsiteY104" fmla="*/ 4978715 h 5102540"/>
              <a:gd name="connsiteX105" fmla="*/ 7153007 w 12191996"/>
              <a:gd name="connsiteY105" fmla="*/ 4994590 h 5102540"/>
              <a:gd name="connsiteX106" fmla="*/ 7114907 w 12191996"/>
              <a:gd name="connsiteY106" fmla="*/ 5013640 h 5102540"/>
              <a:gd name="connsiteX107" fmla="*/ 7076807 w 12191996"/>
              <a:gd name="connsiteY107" fmla="*/ 5032690 h 5102540"/>
              <a:gd name="connsiteX108" fmla="*/ 7040295 w 12191996"/>
              <a:gd name="connsiteY108" fmla="*/ 5051740 h 5102540"/>
              <a:gd name="connsiteX109" fmla="*/ 6999020 w 12191996"/>
              <a:gd name="connsiteY109" fmla="*/ 5067615 h 5102540"/>
              <a:gd name="connsiteX110" fmla="*/ 6952982 w 12191996"/>
              <a:gd name="connsiteY110" fmla="*/ 5081903 h 5102540"/>
              <a:gd name="connsiteX111" fmla="*/ 6900595 w 12191996"/>
              <a:gd name="connsiteY111" fmla="*/ 5093015 h 5102540"/>
              <a:gd name="connsiteX112" fmla="*/ 6840270 w 12191996"/>
              <a:gd name="connsiteY112" fmla="*/ 5100953 h 5102540"/>
              <a:gd name="connsiteX113" fmla="*/ 6781798 w 12191996"/>
              <a:gd name="connsiteY113" fmla="*/ 5102313 h 5102540"/>
              <a:gd name="connsiteX114" fmla="*/ 6723326 w 12191996"/>
              <a:gd name="connsiteY114" fmla="*/ 5100953 h 5102540"/>
              <a:gd name="connsiteX115" fmla="*/ 6663001 w 12191996"/>
              <a:gd name="connsiteY115" fmla="*/ 5093015 h 5102540"/>
              <a:gd name="connsiteX116" fmla="*/ 6610613 w 12191996"/>
              <a:gd name="connsiteY116" fmla="*/ 5081903 h 5102540"/>
              <a:gd name="connsiteX117" fmla="*/ 6564576 w 12191996"/>
              <a:gd name="connsiteY117" fmla="*/ 5067615 h 5102540"/>
              <a:gd name="connsiteX118" fmla="*/ 6523301 w 12191996"/>
              <a:gd name="connsiteY118" fmla="*/ 5051740 h 5102540"/>
              <a:gd name="connsiteX119" fmla="*/ 6486788 w 12191996"/>
              <a:gd name="connsiteY119" fmla="*/ 5032690 h 5102540"/>
              <a:gd name="connsiteX120" fmla="*/ 6448688 w 12191996"/>
              <a:gd name="connsiteY120" fmla="*/ 5013640 h 5102540"/>
              <a:gd name="connsiteX121" fmla="*/ 6410588 w 12191996"/>
              <a:gd name="connsiteY121" fmla="*/ 4994590 h 5102540"/>
              <a:gd name="connsiteX122" fmla="*/ 6374076 w 12191996"/>
              <a:gd name="connsiteY122" fmla="*/ 4978715 h 5102540"/>
              <a:gd name="connsiteX123" fmla="*/ 6332801 w 12191996"/>
              <a:gd name="connsiteY123" fmla="*/ 4962840 h 5102540"/>
              <a:gd name="connsiteX124" fmla="*/ 6286763 w 12191996"/>
              <a:gd name="connsiteY124" fmla="*/ 4946965 h 5102540"/>
              <a:gd name="connsiteX125" fmla="*/ 6234376 w 12191996"/>
              <a:gd name="connsiteY125" fmla="*/ 4935853 h 5102540"/>
              <a:gd name="connsiteX126" fmla="*/ 6174051 w 12191996"/>
              <a:gd name="connsiteY126" fmla="*/ 4929503 h 5102540"/>
              <a:gd name="connsiteX127" fmla="*/ 6105788 w 12191996"/>
              <a:gd name="connsiteY127" fmla="*/ 4926328 h 5102540"/>
              <a:gd name="connsiteX128" fmla="*/ 6095998 w 12191996"/>
              <a:gd name="connsiteY128" fmla="*/ 4926783 h 5102540"/>
              <a:gd name="connsiteX129" fmla="*/ 6086208 w 12191996"/>
              <a:gd name="connsiteY129" fmla="*/ 4926328 h 5102540"/>
              <a:gd name="connsiteX130" fmla="*/ 6017946 w 12191996"/>
              <a:gd name="connsiteY130" fmla="*/ 4929503 h 5102540"/>
              <a:gd name="connsiteX131" fmla="*/ 5957620 w 12191996"/>
              <a:gd name="connsiteY131" fmla="*/ 4935853 h 5102540"/>
              <a:gd name="connsiteX132" fmla="*/ 5905233 w 12191996"/>
              <a:gd name="connsiteY132" fmla="*/ 4946965 h 5102540"/>
              <a:gd name="connsiteX133" fmla="*/ 5859195 w 12191996"/>
              <a:gd name="connsiteY133" fmla="*/ 4962840 h 5102540"/>
              <a:gd name="connsiteX134" fmla="*/ 5817920 w 12191996"/>
              <a:gd name="connsiteY134" fmla="*/ 4978715 h 5102540"/>
              <a:gd name="connsiteX135" fmla="*/ 5781407 w 12191996"/>
              <a:gd name="connsiteY135" fmla="*/ 4994590 h 5102540"/>
              <a:gd name="connsiteX136" fmla="*/ 5743307 w 12191996"/>
              <a:gd name="connsiteY136" fmla="*/ 5013640 h 5102540"/>
              <a:gd name="connsiteX137" fmla="*/ 5705208 w 12191996"/>
              <a:gd name="connsiteY137" fmla="*/ 5032690 h 5102540"/>
              <a:gd name="connsiteX138" fmla="*/ 5668695 w 12191996"/>
              <a:gd name="connsiteY138" fmla="*/ 5051740 h 5102540"/>
              <a:gd name="connsiteX139" fmla="*/ 5627420 w 12191996"/>
              <a:gd name="connsiteY139" fmla="*/ 5067615 h 5102540"/>
              <a:gd name="connsiteX140" fmla="*/ 5581382 w 12191996"/>
              <a:gd name="connsiteY140" fmla="*/ 5081903 h 5102540"/>
              <a:gd name="connsiteX141" fmla="*/ 5528995 w 12191996"/>
              <a:gd name="connsiteY141" fmla="*/ 5093015 h 5102540"/>
              <a:gd name="connsiteX142" fmla="*/ 5468670 w 12191996"/>
              <a:gd name="connsiteY142" fmla="*/ 5100953 h 5102540"/>
              <a:gd name="connsiteX143" fmla="*/ 5410198 w 12191996"/>
              <a:gd name="connsiteY143" fmla="*/ 5102313 h 5102540"/>
              <a:gd name="connsiteX144" fmla="*/ 5351726 w 12191996"/>
              <a:gd name="connsiteY144" fmla="*/ 5100953 h 5102540"/>
              <a:gd name="connsiteX145" fmla="*/ 5291400 w 12191996"/>
              <a:gd name="connsiteY145" fmla="*/ 5093015 h 5102540"/>
              <a:gd name="connsiteX146" fmla="*/ 5239013 w 12191996"/>
              <a:gd name="connsiteY146" fmla="*/ 5081903 h 5102540"/>
              <a:gd name="connsiteX147" fmla="*/ 5192976 w 12191996"/>
              <a:gd name="connsiteY147" fmla="*/ 5067615 h 5102540"/>
              <a:gd name="connsiteX148" fmla="*/ 5151700 w 12191996"/>
              <a:gd name="connsiteY148" fmla="*/ 5051740 h 5102540"/>
              <a:gd name="connsiteX149" fmla="*/ 5115188 w 12191996"/>
              <a:gd name="connsiteY149" fmla="*/ 5032690 h 5102540"/>
              <a:gd name="connsiteX150" fmla="*/ 5077089 w 12191996"/>
              <a:gd name="connsiteY150" fmla="*/ 5013640 h 5102540"/>
              <a:gd name="connsiteX151" fmla="*/ 5038988 w 12191996"/>
              <a:gd name="connsiteY151" fmla="*/ 4994590 h 5102540"/>
              <a:gd name="connsiteX152" fmla="*/ 5002476 w 12191996"/>
              <a:gd name="connsiteY152" fmla="*/ 4978715 h 5102540"/>
              <a:gd name="connsiteX153" fmla="*/ 4961200 w 12191996"/>
              <a:gd name="connsiteY153" fmla="*/ 4962840 h 5102540"/>
              <a:gd name="connsiteX154" fmla="*/ 4915164 w 12191996"/>
              <a:gd name="connsiteY154" fmla="*/ 4946965 h 5102540"/>
              <a:gd name="connsiteX155" fmla="*/ 4862776 w 12191996"/>
              <a:gd name="connsiteY155" fmla="*/ 4935853 h 5102540"/>
              <a:gd name="connsiteX156" fmla="*/ 4802452 w 12191996"/>
              <a:gd name="connsiteY156" fmla="*/ 4929503 h 5102540"/>
              <a:gd name="connsiteX157" fmla="*/ 4734188 w 12191996"/>
              <a:gd name="connsiteY157" fmla="*/ 4926328 h 5102540"/>
              <a:gd name="connsiteX158" fmla="*/ 4665927 w 12191996"/>
              <a:gd name="connsiteY158" fmla="*/ 4929503 h 5102540"/>
              <a:gd name="connsiteX159" fmla="*/ 4605601 w 12191996"/>
              <a:gd name="connsiteY159" fmla="*/ 4935853 h 5102540"/>
              <a:gd name="connsiteX160" fmla="*/ 4553214 w 12191996"/>
              <a:gd name="connsiteY160" fmla="*/ 4946965 h 5102540"/>
              <a:gd name="connsiteX161" fmla="*/ 4507176 w 12191996"/>
              <a:gd name="connsiteY161" fmla="*/ 4962840 h 5102540"/>
              <a:gd name="connsiteX162" fmla="*/ 4465901 w 12191996"/>
              <a:gd name="connsiteY162" fmla="*/ 4978715 h 5102540"/>
              <a:gd name="connsiteX163" fmla="*/ 4429388 w 12191996"/>
              <a:gd name="connsiteY163" fmla="*/ 4994590 h 5102540"/>
              <a:gd name="connsiteX164" fmla="*/ 4353188 w 12191996"/>
              <a:gd name="connsiteY164" fmla="*/ 5032690 h 5102540"/>
              <a:gd name="connsiteX165" fmla="*/ 4316676 w 12191996"/>
              <a:gd name="connsiteY165" fmla="*/ 5051740 h 5102540"/>
              <a:gd name="connsiteX166" fmla="*/ 4275401 w 12191996"/>
              <a:gd name="connsiteY166" fmla="*/ 5067615 h 5102540"/>
              <a:gd name="connsiteX167" fmla="*/ 4229363 w 12191996"/>
              <a:gd name="connsiteY167" fmla="*/ 5081903 h 5102540"/>
              <a:gd name="connsiteX168" fmla="*/ 4176976 w 12191996"/>
              <a:gd name="connsiteY168" fmla="*/ 5093015 h 5102540"/>
              <a:gd name="connsiteX169" fmla="*/ 4116651 w 12191996"/>
              <a:gd name="connsiteY169" fmla="*/ 5100953 h 5102540"/>
              <a:gd name="connsiteX170" fmla="*/ 4048388 w 12191996"/>
              <a:gd name="connsiteY170" fmla="*/ 5102540 h 5102540"/>
              <a:gd name="connsiteX171" fmla="*/ 3980126 w 12191996"/>
              <a:gd name="connsiteY171" fmla="*/ 5100953 h 5102540"/>
              <a:gd name="connsiteX172" fmla="*/ 3919801 w 12191996"/>
              <a:gd name="connsiteY172" fmla="*/ 5093015 h 5102540"/>
              <a:gd name="connsiteX173" fmla="*/ 3867413 w 12191996"/>
              <a:gd name="connsiteY173" fmla="*/ 5081903 h 5102540"/>
              <a:gd name="connsiteX174" fmla="*/ 3821376 w 12191996"/>
              <a:gd name="connsiteY174" fmla="*/ 5067615 h 5102540"/>
              <a:gd name="connsiteX175" fmla="*/ 3780101 w 12191996"/>
              <a:gd name="connsiteY175" fmla="*/ 5051740 h 5102540"/>
              <a:gd name="connsiteX176" fmla="*/ 3743588 w 12191996"/>
              <a:gd name="connsiteY176" fmla="*/ 5032690 h 5102540"/>
              <a:gd name="connsiteX177" fmla="*/ 3705488 w 12191996"/>
              <a:gd name="connsiteY177" fmla="*/ 5013640 h 5102540"/>
              <a:gd name="connsiteX178" fmla="*/ 3667388 w 12191996"/>
              <a:gd name="connsiteY178" fmla="*/ 4994590 h 5102540"/>
              <a:gd name="connsiteX179" fmla="*/ 3630876 w 12191996"/>
              <a:gd name="connsiteY179" fmla="*/ 4978715 h 5102540"/>
              <a:gd name="connsiteX180" fmla="*/ 3589601 w 12191996"/>
              <a:gd name="connsiteY180" fmla="*/ 4962840 h 5102540"/>
              <a:gd name="connsiteX181" fmla="*/ 3543563 w 12191996"/>
              <a:gd name="connsiteY181" fmla="*/ 4946965 h 5102540"/>
              <a:gd name="connsiteX182" fmla="*/ 3491176 w 12191996"/>
              <a:gd name="connsiteY182" fmla="*/ 4935853 h 5102540"/>
              <a:gd name="connsiteX183" fmla="*/ 3430851 w 12191996"/>
              <a:gd name="connsiteY183" fmla="*/ 4929503 h 5102540"/>
              <a:gd name="connsiteX184" fmla="*/ 3361001 w 12191996"/>
              <a:gd name="connsiteY184" fmla="*/ 4926328 h 5102540"/>
              <a:gd name="connsiteX185" fmla="*/ 3294326 w 12191996"/>
              <a:gd name="connsiteY185" fmla="*/ 4929503 h 5102540"/>
              <a:gd name="connsiteX186" fmla="*/ 3234001 w 12191996"/>
              <a:gd name="connsiteY186" fmla="*/ 4935853 h 5102540"/>
              <a:gd name="connsiteX187" fmla="*/ 3181613 w 12191996"/>
              <a:gd name="connsiteY187" fmla="*/ 4946965 h 5102540"/>
              <a:gd name="connsiteX188" fmla="*/ 3135576 w 12191996"/>
              <a:gd name="connsiteY188" fmla="*/ 4962840 h 5102540"/>
              <a:gd name="connsiteX189" fmla="*/ 3094301 w 12191996"/>
              <a:gd name="connsiteY189" fmla="*/ 4978715 h 5102540"/>
              <a:gd name="connsiteX190" fmla="*/ 3057788 w 12191996"/>
              <a:gd name="connsiteY190" fmla="*/ 4994590 h 5102540"/>
              <a:gd name="connsiteX191" fmla="*/ 3019688 w 12191996"/>
              <a:gd name="connsiteY191" fmla="*/ 5013640 h 5102540"/>
              <a:gd name="connsiteX192" fmla="*/ 2981588 w 12191996"/>
              <a:gd name="connsiteY192" fmla="*/ 5032690 h 5102540"/>
              <a:gd name="connsiteX193" fmla="*/ 2945076 w 12191996"/>
              <a:gd name="connsiteY193" fmla="*/ 5051740 h 5102540"/>
              <a:gd name="connsiteX194" fmla="*/ 2903801 w 12191996"/>
              <a:gd name="connsiteY194" fmla="*/ 5067615 h 5102540"/>
              <a:gd name="connsiteX195" fmla="*/ 2857763 w 12191996"/>
              <a:gd name="connsiteY195" fmla="*/ 5081903 h 5102540"/>
              <a:gd name="connsiteX196" fmla="*/ 2805376 w 12191996"/>
              <a:gd name="connsiteY196" fmla="*/ 5093015 h 5102540"/>
              <a:gd name="connsiteX197" fmla="*/ 2745051 w 12191996"/>
              <a:gd name="connsiteY197" fmla="*/ 5100953 h 5102540"/>
              <a:gd name="connsiteX198" fmla="*/ 2676788 w 12191996"/>
              <a:gd name="connsiteY198" fmla="*/ 5102540 h 5102540"/>
              <a:gd name="connsiteX199" fmla="*/ 2608526 w 12191996"/>
              <a:gd name="connsiteY199" fmla="*/ 5100953 h 5102540"/>
              <a:gd name="connsiteX200" fmla="*/ 2548201 w 12191996"/>
              <a:gd name="connsiteY200" fmla="*/ 5093015 h 5102540"/>
              <a:gd name="connsiteX201" fmla="*/ 2495813 w 12191996"/>
              <a:gd name="connsiteY201" fmla="*/ 5081903 h 5102540"/>
              <a:gd name="connsiteX202" fmla="*/ 2449776 w 12191996"/>
              <a:gd name="connsiteY202" fmla="*/ 5067615 h 5102540"/>
              <a:gd name="connsiteX203" fmla="*/ 2408501 w 12191996"/>
              <a:gd name="connsiteY203" fmla="*/ 5051740 h 5102540"/>
              <a:gd name="connsiteX204" fmla="*/ 2371988 w 12191996"/>
              <a:gd name="connsiteY204" fmla="*/ 5032690 h 5102540"/>
              <a:gd name="connsiteX205" fmla="*/ 2333888 w 12191996"/>
              <a:gd name="connsiteY205" fmla="*/ 5013640 h 5102540"/>
              <a:gd name="connsiteX206" fmla="*/ 2295788 w 12191996"/>
              <a:gd name="connsiteY206" fmla="*/ 4994590 h 5102540"/>
              <a:gd name="connsiteX207" fmla="*/ 2259276 w 12191996"/>
              <a:gd name="connsiteY207" fmla="*/ 4978715 h 5102540"/>
              <a:gd name="connsiteX208" fmla="*/ 2218001 w 12191996"/>
              <a:gd name="connsiteY208" fmla="*/ 4962840 h 5102540"/>
              <a:gd name="connsiteX209" fmla="*/ 2171963 w 12191996"/>
              <a:gd name="connsiteY209" fmla="*/ 4946965 h 5102540"/>
              <a:gd name="connsiteX210" fmla="*/ 2119576 w 12191996"/>
              <a:gd name="connsiteY210" fmla="*/ 4935853 h 5102540"/>
              <a:gd name="connsiteX211" fmla="*/ 2059251 w 12191996"/>
              <a:gd name="connsiteY211" fmla="*/ 4929503 h 5102540"/>
              <a:gd name="connsiteX212" fmla="*/ 1990988 w 12191996"/>
              <a:gd name="connsiteY212" fmla="*/ 4926328 h 5102540"/>
              <a:gd name="connsiteX213" fmla="*/ 1922726 w 12191996"/>
              <a:gd name="connsiteY213" fmla="*/ 4929503 h 5102540"/>
              <a:gd name="connsiteX214" fmla="*/ 1862401 w 12191996"/>
              <a:gd name="connsiteY214" fmla="*/ 4935853 h 5102540"/>
              <a:gd name="connsiteX215" fmla="*/ 1810013 w 12191996"/>
              <a:gd name="connsiteY215" fmla="*/ 4946965 h 5102540"/>
              <a:gd name="connsiteX216" fmla="*/ 1763976 w 12191996"/>
              <a:gd name="connsiteY216" fmla="*/ 4962840 h 5102540"/>
              <a:gd name="connsiteX217" fmla="*/ 1722701 w 12191996"/>
              <a:gd name="connsiteY217" fmla="*/ 4978715 h 5102540"/>
              <a:gd name="connsiteX218" fmla="*/ 1686188 w 12191996"/>
              <a:gd name="connsiteY218" fmla="*/ 4994590 h 5102540"/>
              <a:gd name="connsiteX219" fmla="*/ 1648088 w 12191996"/>
              <a:gd name="connsiteY219" fmla="*/ 5013640 h 5102540"/>
              <a:gd name="connsiteX220" fmla="*/ 1609988 w 12191996"/>
              <a:gd name="connsiteY220" fmla="*/ 5032690 h 5102540"/>
              <a:gd name="connsiteX221" fmla="*/ 1573476 w 12191996"/>
              <a:gd name="connsiteY221" fmla="*/ 5051740 h 5102540"/>
              <a:gd name="connsiteX222" fmla="*/ 1532201 w 12191996"/>
              <a:gd name="connsiteY222" fmla="*/ 5067615 h 5102540"/>
              <a:gd name="connsiteX223" fmla="*/ 1486163 w 12191996"/>
              <a:gd name="connsiteY223" fmla="*/ 5081903 h 5102540"/>
              <a:gd name="connsiteX224" fmla="*/ 1433776 w 12191996"/>
              <a:gd name="connsiteY224" fmla="*/ 5093015 h 5102540"/>
              <a:gd name="connsiteX225" fmla="*/ 1373451 w 12191996"/>
              <a:gd name="connsiteY225" fmla="*/ 5100953 h 5102540"/>
              <a:gd name="connsiteX226" fmla="*/ 1305188 w 12191996"/>
              <a:gd name="connsiteY226" fmla="*/ 5102540 h 5102540"/>
              <a:gd name="connsiteX227" fmla="*/ 1236926 w 12191996"/>
              <a:gd name="connsiteY227" fmla="*/ 5100953 h 5102540"/>
              <a:gd name="connsiteX228" fmla="*/ 1176601 w 12191996"/>
              <a:gd name="connsiteY228" fmla="*/ 5093015 h 5102540"/>
              <a:gd name="connsiteX229" fmla="*/ 1124213 w 12191996"/>
              <a:gd name="connsiteY229" fmla="*/ 5081903 h 5102540"/>
              <a:gd name="connsiteX230" fmla="*/ 1078176 w 12191996"/>
              <a:gd name="connsiteY230" fmla="*/ 5067615 h 5102540"/>
              <a:gd name="connsiteX231" fmla="*/ 1036901 w 12191996"/>
              <a:gd name="connsiteY231" fmla="*/ 5051740 h 5102540"/>
              <a:gd name="connsiteX232" fmla="*/ 1000388 w 12191996"/>
              <a:gd name="connsiteY232" fmla="*/ 5032690 h 5102540"/>
              <a:gd name="connsiteX233" fmla="*/ 962288 w 12191996"/>
              <a:gd name="connsiteY233" fmla="*/ 5013640 h 5102540"/>
              <a:gd name="connsiteX234" fmla="*/ 924188 w 12191996"/>
              <a:gd name="connsiteY234" fmla="*/ 4994590 h 5102540"/>
              <a:gd name="connsiteX235" fmla="*/ 887676 w 12191996"/>
              <a:gd name="connsiteY235" fmla="*/ 4978715 h 5102540"/>
              <a:gd name="connsiteX236" fmla="*/ 846401 w 12191996"/>
              <a:gd name="connsiteY236" fmla="*/ 4962840 h 5102540"/>
              <a:gd name="connsiteX237" fmla="*/ 800363 w 12191996"/>
              <a:gd name="connsiteY237" fmla="*/ 4946965 h 5102540"/>
              <a:gd name="connsiteX238" fmla="*/ 747976 w 12191996"/>
              <a:gd name="connsiteY238" fmla="*/ 4935853 h 5102540"/>
              <a:gd name="connsiteX239" fmla="*/ 687651 w 12191996"/>
              <a:gd name="connsiteY239" fmla="*/ 4929503 h 5102540"/>
              <a:gd name="connsiteX240" fmla="*/ 619388 w 12191996"/>
              <a:gd name="connsiteY240" fmla="*/ 4926328 h 5102540"/>
              <a:gd name="connsiteX241" fmla="*/ 551126 w 12191996"/>
              <a:gd name="connsiteY241" fmla="*/ 4929503 h 5102540"/>
              <a:gd name="connsiteX242" fmla="*/ 490801 w 12191996"/>
              <a:gd name="connsiteY242" fmla="*/ 4935853 h 5102540"/>
              <a:gd name="connsiteX243" fmla="*/ 438413 w 12191996"/>
              <a:gd name="connsiteY243" fmla="*/ 4946965 h 5102540"/>
              <a:gd name="connsiteX244" fmla="*/ 392376 w 12191996"/>
              <a:gd name="connsiteY244" fmla="*/ 4962840 h 5102540"/>
              <a:gd name="connsiteX245" fmla="*/ 351101 w 12191996"/>
              <a:gd name="connsiteY245" fmla="*/ 4978715 h 5102540"/>
              <a:gd name="connsiteX246" fmla="*/ 314588 w 12191996"/>
              <a:gd name="connsiteY246" fmla="*/ 4994590 h 5102540"/>
              <a:gd name="connsiteX247" fmla="*/ 276488 w 12191996"/>
              <a:gd name="connsiteY247" fmla="*/ 5013640 h 5102540"/>
              <a:gd name="connsiteX248" fmla="*/ 238388 w 12191996"/>
              <a:gd name="connsiteY248" fmla="*/ 5032690 h 5102540"/>
              <a:gd name="connsiteX249" fmla="*/ 201876 w 12191996"/>
              <a:gd name="connsiteY249" fmla="*/ 5051740 h 5102540"/>
              <a:gd name="connsiteX250" fmla="*/ 160601 w 12191996"/>
              <a:gd name="connsiteY250" fmla="*/ 5067615 h 5102540"/>
              <a:gd name="connsiteX251" fmla="*/ 114563 w 12191996"/>
              <a:gd name="connsiteY251" fmla="*/ 5081903 h 5102540"/>
              <a:gd name="connsiteX252" fmla="*/ 62176 w 12191996"/>
              <a:gd name="connsiteY252" fmla="*/ 5093015 h 5102540"/>
              <a:gd name="connsiteX253" fmla="*/ 1851 w 12191996"/>
              <a:gd name="connsiteY253" fmla="*/ 5100953 h 5102540"/>
              <a:gd name="connsiteX254" fmla="*/ 0 w 12191996"/>
              <a:gd name="connsiteY254" fmla="*/ 5100996 h 5102540"/>
              <a:gd name="connsiteX255" fmla="*/ 0 w 12191996"/>
              <a:gd name="connsiteY255" fmla="*/ 0 h 5102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</a:cxnLst>
            <a:rect l="l" t="t" r="r" b="b"/>
            <a:pathLst>
              <a:path w="12191996" h="5102540">
                <a:moveTo>
                  <a:pt x="0" y="0"/>
                </a:moveTo>
                <a:lnTo>
                  <a:pt x="12191996" y="0"/>
                </a:lnTo>
                <a:lnTo>
                  <a:pt x="12191996" y="5100996"/>
                </a:lnTo>
                <a:lnTo>
                  <a:pt x="12190145" y="5100953"/>
                </a:lnTo>
                <a:lnTo>
                  <a:pt x="12129819" y="5093016"/>
                </a:lnTo>
                <a:lnTo>
                  <a:pt x="12077431" y="5081903"/>
                </a:lnTo>
                <a:lnTo>
                  <a:pt x="12031395" y="5067615"/>
                </a:lnTo>
                <a:lnTo>
                  <a:pt x="11990119" y="5051740"/>
                </a:lnTo>
                <a:lnTo>
                  <a:pt x="11953607" y="5032690"/>
                </a:lnTo>
                <a:lnTo>
                  <a:pt x="11915507" y="5013640"/>
                </a:lnTo>
                <a:lnTo>
                  <a:pt x="11877407" y="4994590"/>
                </a:lnTo>
                <a:lnTo>
                  <a:pt x="11840895" y="4978715"/>
                </a:lnTo>
                <a:lnTo>
                  <a:pt x="11799619" y="4962840"/>
                </a:lnTo>
                <a:lnTo>
                  <a:pt x="11753581" y="4946965"/>
                </a:lnTo>
                <a:lnTo>
                  <a:pt x="11701195" y="4935853"/>
                </a:lnTo>
                <a:lnTo>
                  <a:pt x="11640869" y="4929503"/>
                </a:lnTo>
                <a:lnTo>
                  <a:pt x="11572607" y="4926328"/>
                </a:lnTo>
                <a:lnTo>
                  <a:pt x="11504345" y="4929503"/>
                </a:lnTo>
                <a:lnTo>
                  <a:pt x="11444019" y="4935853"/>
                </a:lnTo>
                <a:lnTo>
                  <a:pt x="11391631" y="4946965"/>
                </a:lnTo>
                <a:lnTo>
                  <a:pt x="11345595" y="4962840"/>
                </a:lnTo>
                <a:lnTo>
                  <a:pt x="11304319" y="4978715"/>
                </a:lnTo>
                <a:lnTo>
                  <a:pt x="11267807" y="4994590"/>
                </a:lnTo>
                <a:lnTo>
                  <a:pt x="11229707" y="5013640"/>
                </a:lnTo>
                <a:lnTo>
                  <a:pt x="11191607" y="5032690"/>
                </a:lnTo>
                <a:lnTo>
                  <a:pt x="11155095" y="5051740"/>
                </a:lnTo>
                <a:lnTo>
                  <a:pt x="11113819" y="5067615"/>
                </a:lnTo>
                <a:lnTo>
                  <a:pt x="11067781" y="5081903"/>
                </a:lnTo>
                <a:lnTo>
                  <a:pt x="11015395" y="5093015"/>
                </a:lnTo>
                <a:lnTo>
                  <a:pt x="10955069" y="5100953"/>
                </a:lnTo>
                <a:lnTo>
                  <a:pt x="10886807" y="5102540"/>
                </a:lnTo>
                <a:lnTo>
                  <a:pt x="10818545" y="5100953"/>
                </a:lnTo>
                <a:lnTo>
                  <a:pt x="10758219" y="5093015"/>
                </a:lnTo>
                <a:lnTo>
                  <a:pt x="10705831" y="5081903"/>
                </a:lnTo>
                <a:lnTo>
                  <a:pt x="10659795" y="5067615"/>
                </a:lnTo>
                <a:lnTo>
                  <a:pt x="10618519" y="5051740"/>
                </a:lnTo>
                <a:lnTo>
                  <a:pt x="10582007" y="5032690"/>
                </a:lnTo>
                <a:lnTo>
                  <a:pt x="10543907" y="5013640"/>
                </a:lnTo>
                <a:lnTo>
                  <a:pt x="10505807" y="4994590"/>
                </a:lnTo>
                <a:lnTo>
                  <a:pt x="10469295" y="4978715"/>
                </a:lnTo>
                <a:lnTo>
                  <a:pt x="10428019" y="4962840"/>
                </a:lnTo>
                <a:lnTo>
                  <a:pt x="10381981" y="4946965"/>
                </a:lnTo>
                <a:lnTo>
                  <a:pt x="10329595" y="4935853"/>
                </a:lnTo>
                <a:lnTo>
                  <a:pt x="10269269" y="4929503"/>
                </a:lnTo>
                <a:lnTo>
                  <a:pt x="10201007" y="4926328"/>
                </a:lnTo>
                <a:lnTo>
                  <a:pt x="10132745" y="4929503"/>
                </a:lnTo>
                <a:lnTo>
                  <a:pt x="10072419" y="4935853"/>
                </a:lnTo>
                <a:lnTo>
                  <a:pt x="10020031" y="4946965"/>
                </a:lnTo>
                <a:lnTo>
                  <a:pt x="9973995" y="4962840"/>
                </a:lnTo>
                <a:lnTo>
                  <a:pt x="9932719" y="4978715"/>
                </a:lnTo>
                <a:lnTo>
                  <a:pt x="9896207" y="4994590"/>
                </a:lnTo>
                <a:lnTo>
                  <a:pt x="9820007" y="5032690"/>
                </a:lnTo>
                <a:lnTo>
                  <a:pt x="9783495" y="5051740"/>
                </a:lnTo>
                <a:lnTo>
                  <a:pt x="9742219" y="5067615"/>
                </a:lnTo>
                <a:lnTo>
                  <a:pt x="9696181" y="5081903"/>
                </a:lnTo>
                <a:lnTo>
                  <a:pt x="9643795" y="5093015"/>
                </a:lnTo>
                <a:lnTo>
                  <a:pt x="9583469" y="5100953"/>
                </a:lnTo>
                <a:lnTo>
                  <a:pt x="9515207" y="5102540"/>
                </a:lnTo>
                <a:lnTo>
                  <a:pt x="9446945" y="5100953"/>
                </a:lnTo>
                <a:lnTo>
                  <a:pt x="9386619" y="5093015"/>
                </a:lnTo>
                <a:lnTo>
                  <a:pt x="9334231" y="5081903"/>
                </a:lnTo>
                <a:lnTo>
                  <a:pt x="9288195" y="5067615"/>
                </a:lnTo>
                <a:lnTo>
                  <a:pt x="9246919" y="5051740"/>
                </a:lnTo>
                <a:lnTo>
                  <a:pt x="9210407" y="5032690"/>
                </a:lnTo>
                <a:lnTo>
                  <a:pt x="9172307" y="5013640"/>
                </a:lnTo>
                <a:lnTo>
                  <a:pt x="9134207" y="4994590"/>
                </a:lnTo>
                <a:lnTo>
                  <a:pt x="9097695" y="4978715"/>
                </a:lnTo>
                <a:lnTo>
                  <a:pt x="9056419" y="4962840"/>
                </a:lnTo>
                <a:lnTo>
                  <a:pt x="9010381" y="4946965"/>
                </a:lnTo>
                <a:lnTo>
                  <a:pt x="8957995" y="4935853"/>
                </a:lnTo>
                <a:lnTo>
                  <a:pt x="8897669" y="4929503"/>
                </a:lnTo>
                <a:lnTo>
                  <a:pt x="8827819" y="4926328"/>
                </a:lnTo>
                <a:lnTo>
                  <a:pt x="8761145" y="4929503"/>
                </a:lnTo>
                <a:lnTo>
                  <a:pt x="8700819" y="4935853"/>
                </a:lnTo>
                <a:lnTo>
                  <a:pt x="8648431" y="4946965"/>
                </a:lnTo>
                <a:lnTo>
                  <a:pt x="8602395" y="4962840"/>
                </a:lnTo>
                <a:lnTo>
                  <a:pt x="8561119" y="4978715"/>
                </a:lnTo>
                <a:lnTo>
                  <a:pt x="8524607" y="4994590"/>
                </a:lnTo>
                <a:lnTo>
                  <a:pt x="8486507" y="5013640"/>
                </a:lnTo>
                <a:lnTo>
                  <a:pt x="8448407" y="5032690"/>
                </a:lnTo>
                <a:lnTo>
                  <a:pt x="8411895" y="5051740"/>
                </a:lnTo>
                <a:lnTo>
                  <a:pt x="8370620" y="5067615"/>
                </a:lnTo>
                <a:lnTo>
                  <a:pt x="8324582" y="5081903"/>
                </a:lnTo>
                <a:lnTo>
                  <a:pt x="8272195" y="5093015"/>
                </a:lnTo>
                <a:lnTo>
                  <a:pt x="8211870" y="5100953"/>
                </a:lnTo>
                <a:lnTo>
                  <a:pt x="8143607" y="5102540"/>
                </a:lnTo>
                <a:lnTo>
                  <a:pt x="8075345" y="5100953"/>
                </a:lnTo>
                <a:lnTo>
                  <a:pt x="8015020" y="5093015"/>
                </a:lnTo>
                <a:lnTo>
                  <a:pt x="7962632" y="5081903"/>
                </a:lnTo>
                <a:lnTo>
                  <a:pt x="7916595" y="5067615"/>
                </a:lnTo>
                <a:lnTo>
                  <a:pt x="7875320" y="5051740"/>
                </a:lnTo>
                <a:lnTo>
                  <a:pt x="7838807" y="5032690"/>
                </a:lnTo>
                <a:lnTo>
                  <a:pt x="7800707" y="5013640"/>
                </a:lnTo>
                <a:lnTo>
                  <a:pt x="7762607" y="4994590"/>
                </a:lnTo>
                <a:lnTo>
                  <a:pt x="7726095" y="4978715"/>
                </a:lnTo>
                <a:lnTo>
                  <a:pt x="7684820" y="4962840"/>
                </a:lnTo>
                <a:lnTo>
                  <a:pt x="7638782" y="4946965"/>
                </a:lnTo>
                <a:lnTo>
                  <a:pt x="7586395" y="4935853"/>
                </a:lnTo>
                <a:lnTo>
                  <a:pt x="7526070" y="4929503"/>
                </a:lnTo>
                <a:lnTo>
                  <a:pt x="7457807" y="4926328"/>
                </a:lnTo>
                <a:lnTo>
                  <a:pt x="7389545" y="4929503"/>
                </a:lnTo>
                <a:lnTo>
                  <a:pt x="7329220" y="4935853"/>
                </a:lnTo>
                <a:lnTo>
                  <a:pt x="7276832" y="4946965"/>
                </a:lnTo>
                <a:lnTo>
                  <a:pt x="7230795" y="4962840"/>
                </a:lnTo>
                <a:lnTo>
                  <a:pt x="7189520" y="4978715"/>
                </a:lnTo>
                <a:lnTo>
                  <a:pt x="7153007" y="4994590"/>
                </a:lnTo>
                <a:lnTo>
                  <a:pt x="7114907" y="5013640"/>
                </a:lnTo>
                <a:lnTo>
                  <a:pt x="7076807" y="5032690"/>
                </a:lnTo>
                <a:lnTo>
                  <a:pt x="7040295" y="5051740"/>
                </a:lnTo>
                <a:lnTo>
                  <a:pt x="6999020" y="5067615"/>
                </a:lnTo>
                <a:lnTo>
                  <a:pt x="6952982" y="5081903"/>
                </a:lnTo>
                <a:lnTo>
                  <a:pt x="6900595" y="5093015"/>
                </a:lnTo>
                <a:lnTo>
                  <a:pt x="6840270" y="5100953"/>
                </a:lnTo>
                <a:lnTo>
                  <a:pt x="6781798" y="5102313"/>
                </a:lnTo>
                <a:lnTo>
                  <a:pt x="6723326" y="5100953"/>
                </a:lnTo>
                <a:lnTo>
                  <a:pt x="6663001" y="5093015"/>
                </a:lnTo>
                <a:lnTo>
                  <a:pt x="6610613" y="5081903"/>
                </a:lnTo>
                <a:lnTo>
                  <a:pt x="6564576" y="5067615"/>
                </a:lnTo>
                <a:lnTo>
                  <a:pt x="6523301" y="5051740"/>
                </a:lnTo>
                <a:lnTo>
                  <a:pt x="6486788" y="5032690"/>
                </a:lnTo>
                <a:lnTo>
                  <a:pt x="6448688" y="5013640"/>
                </a:lnTo>
                <a:lnTo>
                  <a:pt x="6410588" y="4994590"/>
                </a:lnTo>
                <a:lnTo>
                  <a:pt x="6374076" y="4978715"/>
                </a:lnTo>
                <a:lnTo>
                  <a:pt x="6332801" y="4962840"/>
                </a:lnTo>
                <a:lnTo>
                  <a:pt x="6286763" y="4946965"/>
                </a:lnTo>
                <a:lnTo>
                  <a:pt x="6234376" y="4935853"/>
                </a:lnTo>
                <a:lnTo>
                  <a:pt x="6174051" y="4929503"/>
                </a:lnTo>
                <a:lnTo>
                  <a:pt x="6105788" y="4926328"/>
                </a:lnTo>
                <a:lnTo>
                  <a:pt x="6095998" y="4926783"/>
                </a:lnTo>
                <a:lnTo>
                  <a:pt x="6086208" y="4926328"/>
                </a:lnTo>
                <a:lnTo>
                  <a:pt x="6017946" y="4929503"/>
                </a:lnTo>
                <a:lnTo>
                  <a:pt x="5957620" y="4935853"/>
                </a:lnTo>
                <a:lnTo>
                  <a:pt x="5905233" y="4946965"/>
                </a:lnTo>
                <a:lnTo>
                  <a:pt x="5859195" y="4962840"/>
                </a:lnTo>
                <a:lnTo>
                  <a:pt x="5817920" y="4978715"/>
                </a:lnTo>
                <a:lnTo>
                  <a:pt x="5781407" y="4994590"/>
                </a:lnTo>
                <a:lnTo>
                  <a:pt x="5743307" y="5013640"/>
                </a:lnTo>
                <a:lnTo>
                  <a:pt x="5705208" y="5032690"/>
                </a:lnTo>
                <a:lnTo>
                  <a:pt x="5668695" y="5051740"/>
                </a:lnTo>
                <a:lnTo>
                  <a:pt x="5627420" y="5067615"/>
                </a:lnTo>
                <a:lnTo>
                  <a:pt x="5581382" y="5081903"/>
                </a:lnTo>
                <a:lnTo>
                  <a:pt x="5528995" y="5093015"/>
                </a:lnTo>
                <a:lnTo>
                  <a:pt x="5468670" y="5100953"/>
                </a:lnTo>
                <a:lnTo>
                  <a:pt x="5410198" y="5102313"/>
                </a:lnTo>
                <a:lnTo>
                  <a:pt x="5351726" y="5100953"/>
                </a:lnTo>
                <a:lnTo>
                  <a:pt x="5291400" y="5093015"/>
                </a:lnTo>
                <a:lnTo>
                  <a:pt x="5239013" y="5081903"/>
                </a:lnTo>
                <a:lnTo>
                  <a:pt x="5192976" y="5067615"/>
                </a:lnTo>
                <a:lnTo>
                  <a:pt x="5151700" y="5051740"/>
                </a:lnTo>
                <a:lnTo>
                  <a:pt x="5115188" y="5032690"/>
                </a:lnTo>
                <a:lnTo>
                  <a:pt x="5077089" y="5013640"/>
                </a:lnTo>
                <a:lnTo>
                  <a:pt x="5038988" y="4994590"/>
                </a:lnTo>
                <a:lnTo>
                  <a:pt x="5002476" y="4978715"/>
                </a:lnTo>
                <a:lnTo>
                  <a:pt x="4961200" y="4962840"/>
                </a:lnTo>
                <a:lnTo>
                  <a:pt x="4915164" y="4946965"/>
                </a:lnTo>
                <a:lnTo>
                  <a:pt x="4862776" y="4935853"/>
                </a:lnTo>
                <a:lnTo>
                  <a:pt x="4802452" y="4929503"/>
                </a:lnTo>
                <a:lnTo>
                  <a:pt x="4734188" y="4926328"/>
                </a:lnTo>
                <a:lnTo>
                  <a:pt x="4665927" y="4929503"/>
                </a:lnTo>
                <a:lnTo>
                  <a:pt x="4605601" y="4935853"/>
                </a:lnTo>
                <a:lnTo>
                  <a:pt x="4553214" y="4946965"/>
                </a:lnTo>
                <a:lnTo>
                  <a:pt x="4507176" y="4962840"/>
                </a:lnTo>
                <a:lnTo>
                  <a:pt x="4465901" y="4978715"/>
                </a:lnTo>
                <a:lnTo>
                  <a:pt x="4429388" y="4994590"/>
                </a:lnTo>
                <a:lnTo>
                  <a:pt x="4353188" y="5032690"/>
                </a:lnTo>
                <a:lnTo>
                  <a:pt x="4316676" y="5051740"/>
                </a:lnTo>
                <a:lnTo>
                  <a:pt x="4275401" y="5067615"/>
                </a:lnTo>
                <a:lnTo>
                  <a:pt x="4229363" y="5081903"/>
                </a:lnTo>
                <a:lnTo>
                  <a:pt x="4176976" y="5093015"/>
                </a:lnTo>
                <a:lnTo>
                  <a:pt x="4116651" y="5100953"/>
                </a:lnTo>
                <a:lnTo>
                  <a:pt x="4048388" y="5102540"/>
                </a:lnTo>
                <a:lnTo>
                  <a:pt x="3980126" y="5100953"/>
                </a:lnTo>
                <a:lnTo>
                  <a:pt x="3919801" y="5093015"/>
                </a:lnTo>
                <a:lnTo>
                  <a:pt x="3867413" y="5081903"/>
                </a:lnTo>
                <a:lnTo>
                  <a:pt x="3821376" y="5067615"/>
                </a:lnTo>
                <a:lnTo>
                  <a:pt x="3780101" y="5051740"/>
                </a:lnTo>
                <a:lnTo>
                  <a:pt x="3743588" y="5032690"/>
                </a:lnTo>
                <a:lnTo>
                  <a:pt x="3705488" y="5013640"/>
                </a:lnTo>
                <a:lnTo>
                  <a:pt x="3667388" y="4994590"/>
                </a:lnTo>
                <a:lnTo>
                  <a:pt x="3630876" y="4978715"/>
                </a:lnTo>
                <a:lnTo>
                  <a:pt x="3589601" y="4962840"/>
                </a:lnTo>
                <a:lnTo>
                  <a:pt x="3543563" y="4946965"/>
                </a:lnTo>
                <a:lnTo>
                  <a:pt x="3491176" y="4935853"/>
                </a:lnTo>
                <a:lnTo>
                  <a:pt x="3430851" y="4929503"/>
                </a:lnTo>
                <a:lnTo>
                  <a:pt x="3361001" y="4926328"/>
                </a:lnTo>
                <a:lnTo>
                  <a:pt x="3294326" y="4929503"/>
                </a:lnTo>
                <a:lnTo>
                  <a:pt x="3234001" y="4935853"/>
                </a:lnTo>
                <a:lnTo>
                  <a:pt x="3181613" y="4946965"/>
                </a:lnTo>
                <a:lnTo>
                  <a:pt x="3135576" y="4962840"/>
                </a:lnTo>
                <a:lnTo>
                  <a:pt x="3094301" y="4978715"/>
                </a:lnTo>
                <a:lnTo>
                  <a:pt x="3057788" y="4994590"/>
                </a:lnTo>
                <a:lnTo>
                  <a:pt x="3019688" y="5013640"/>
                </a:lnTo>
                <a:lnTo>
                  <a:pt x="2981588" y="5032690"/>
                </a:lnTo>
                <a:lnTo>
                  <a:pt x="2945076" y="5051740"/>
                </a:lnTo>
                <a:lnTo>
                  <a:pt x="2903801" y="5067615"/>
                </a:lnTo>
                <a:lnTo>
                  <a:pt x="2857763" y="5081903"/>
                </a:lnTo>
                <a:lnTo>
                  <a:pt x="2805376" y="5093015"/>
                </a:lnTo>
                <a:lnTo>
                  <a:pt x="2745051" y="5100953"/>
                </a:lnTo>
                <a:lnTo>
                  <a:pt x="2676788" y="5102540"/>
                </a:lnTo>
                <a:lnTo>
                  <a:pt x="2608526" y="5100953"/>
                </a:lnTo>
                <a:lnTo>
                  <a:pt x="2548201" y="5093015"/>
                </a:lnTo>
                <a:lnTo>
                  <a:pt x="2495813" y="5081903"/>
                </a:lnTo>
                <a:lnTo>
                  <a:pt x="2449776" y="5067615"/>
                </a:lnTo>
                <a:lnTo>
                  <a:pt x="2408501" y="5051740"/>
                </a:lnTo>
                <a:lnTo>
                  <a:pt x="2371988" y="5032690"/>
                </a:lnTo>
                <a:lnTo>
                  <a:pt x="2333888" y="5013640"/>
                </a:lnTo>
                <a:lnTo>
                  <a:pt x="2295788" y="4994590"/>
                </a:lnTo>
                <a:lnTo>
                  <a:pt x="2259276" y="4978715"/>
                </a:lnTo>
                <a:lnTo>
                  <a:pt x="2218001" y="4962840"/>
                </a:lnTo>
                <a:lnTo>
                  <a:pt x="2171963" y="4946965"/>
                </a:lnTo>
                <a:lnTo>
                  <a:pt x="2119576" y="4935853"/>
                </a:lnTo>
                <a:lnTo>
                  <a:pt x="2059251" y="4929503"/>
                </a:lnTo>
                <a:lnTo>
                  <a:pt x="1990988" y="4926328"/>
                </a:lnTo>
                <a:lnTo>
                  <a:pt x="1922726" y="4929503"/>
                </a:lnTo>
                <a:lnTo>
                  <a:pt x="1862401" y="4935853"/>
                </a:lnTo>
                <a:lnTo>
                  <a:pt x="1810013" y="4946965"/>
                </a:lnTo>
                <a:lnTo>
                  <a:pt x="1763976" y="4962840"/>
                </a:lnTo>
                <a:lnTo>
                  <a:pt x="1722701" y="4978715"/>
                </a:lnTo>
                <a:lnTo>
                  <a:pt x="1686188" y="4994590"/>
                </a:lnTo>
                <a:lnTo>
                  <a:pt x="1648088" y="5013640"/>
                </a:lnTo>
                <a:lnTo>
                  <a:pt x="1609988" y="5032690"/>
                </a:lnTo>
                <a:lnTo>
                  <a:pt x="1573476" y="5051740"/>
                </a:lnTo>
                <a:lnTo>
                  <a:pt x="1532201" y="5067615"/>
                </a:lnTo>
                <a:lnTo>
                  <a:pt x="1486163" y="5081903"/>
                </a:lnTo>
                <a:lnTo>
                  <a:pt x="1433776" y="5093015"/>
                </a:lnTo>
                <a:lnTo>
                  <a:pt x="1373451" y="5100953"/>
                </a:lnTo>
                <a:lnTo>
                  <a:pt x="1305188" y="5102540"/>
                </a:lnTo>
                <a:lnTo>
                  <a:pt x="1236926" y="5100953"/>
                </a:lnTo>
                <a:lnTo>
                  <a:pt x="1176601" y="5093015"/>
                </a:lnTo>
                <a:lnTo>
                  <a:pt x="1124213" y="5081903"/>
                </a:lnTo>
                <a:lnTo>
                  <a:pt x="1078176" y="5067615"/>
                </a:lnTo>
                <a:lnTo>
                  <a:pt x="1036901" y="5051740"/>
                </a:lnTo>
                <a:lnTo>
                  <a:pt x="1000388" y="5032690"/>
                </a:lnTo>
                <a:lnTo>
                  <a:pt x="962288" y="5013640"/>
                </a:lnTo>
                <a:lnTo>
                  <a:pt x="924188" y="4994590"/>
                </a:lnTo>
                <a:lnTo>
                  <a:pt x="887676" y="4978715"/>
                </a:lnTo>
                <a:lnTo>
                  <a:pt x="846401" y="4962840"/>
                </a:lnTo>
                <a:lnTo>
                  <a:pt x="800363" y="4946965"/>
                </a:lnTo>
                <a:lnTo>
                  <a:pt x="747976" y="4935853"/>
                </a:lnTo>
                <a:lnTo>
                  <a:pt x="687651" y="4929503"/>
                </a:lnTo>
                <a:lnTo>
                  <a:pt x="619388" y="4926328"/>
                </a:lnTo>
                <a:lnTo>
                  <a:pt x="551126" y="4929503"/>
                </a:lnTo>
                <a:lnTo>
                  <a:pt x="490801" y="4935853"/>
                </a:lnTo>
                <a:lnTo>
                  <a:pt x="438413" y="4946965"/>
                </a:lnTo>
                <a:lnTo>
                  <a:pt x="392376" y="4962840"/>
                </a:lnTo>
                <a:lnTo>
                  <a:pt x="351101" y="4978715"/>
                </a:lnTo>
                <a:lnTo>
                  <a:pt x="314588" y="4994590"/>
                </a:lnTo>
                <a:lnTo>
                  <a:pt x="276488" y="5013640"/>
                </a:lnTo>
                <a:lnTo>
                  <a:pt x="238388" y="5032690"/>
                </a:lnTo>
                <a:lnTo>
                  <a:pt x="201876" y="5051740"/>
                </a:lnTo>
                <a:lnTo>
                  <a:pt x="160601" y="5067615"/>
                </a:lnTo>
                <a:lnTo>
                  <a:pt x="114563" y="5081903"/>
                </a:lnTo>
                <a:lnTo>
                  <a:pt x="62176" y="5093015"/>
                </a:lnTo>
                <a:lnTo>
                  <a:pt x="1851" y="5100953"/>
                </a:lnTo>
                <a:lnTo>
                  <a:pt x="0" y="5100996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1" name="Titre 3">
            <a:extLst>
              <a:ext uri="{FF2B5EF4-FFF2-40B4-BE49-F238E27FC236}">
                <a16:creationId xmlns:a16="http://schemas.microsoft.com/office/drawing/2014/main" id="{5DAEEE4D-40D3-4B83-BE24-5F9FD5ECB7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79363" y="2529769"/>
            <a:ext cx="2385269" cy="1137290"/>
          </a:xfrm>
        </p:spPr>
        <p:txBody>
          <a:bodyPr anchor="ctr">
            <a:normAutofit/>
          </a:bodyPr>
          <a:lstStyle/>
          <a:p>
            <a:pPr algn="l">
              <a:lnSpc>
                <a:spcPct val="90000"/>
              </a:lnSpc>
            </a:pPr>
            <a:r>
              <a:rPr lang="fr-FR" sz="2400" b="1" dirty="0"/>
              <a:t>Que faites-vous ?</a:t>
            </a:r>
            <a:endParaRPr lang="fr-FR" sz="2400" dirty="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98C1887B-FB03-4296-8352-8CFA0080FC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4926330"/>
            <a:ext cx="9143997" cy="320591"/>
          </a:xfrm>
          <a:custGeom>
            <a:avLst/>
            <a:gdLst>
              <a:gd name="connsiteX0" fmla="*/ 619389 w 12191996"/>
              <a:gd name="connsiteY0" fmla="*/ 0 h 320591"/>
              <a:gd name="connsiteX1" fmla="*/ 687652 w 12191996"/>
              <a:gd name="connsiteY1" fmla="*/ 3175 h 320591"/>
              <a:gd name="connsiteX2" fmla="*/ 747977 w 12191996"/>
              <a:gd name="connsiteY2" fmla="*/ 9525 h 320591"/>
              <a:gd name="connsiteX3" fmla="*/ 800364 w 12191996"/>
              <a:gd name="connsiteY3" fmla="*/ 20637 h 320591"/>
              <a:gd name="connsiteX4" fmla="*/ 846402 w 12191996"/>
              <a:gd name="connsiteY4" fmla="*/ 36512 h 320591"/>
              <a:gd name="connsiteX5" fmla="*/ 887677 w 12191996"/>
              <a:gd name="connsiteY5" fmla="*/ 52387 h 320591"/>
              <a:gd name="connsiteX6" fmla="*/ 924189 w 12191996"/>
              <a:gd name="connsiteY6" fmla="*/ 68262 h 320591"/>
              <a:gd name="connsiteX7" fmla="*/ 962289 w 12191996"/>
              <a:gd name="connsiteY7" fmla="*/ 87312 h 320591"/>
              <a:gd name="connsiteX8" fmla="*/ 1000389 w 12191996"/>
              <a:gd name="connsiteY8" fmla="*/ 106362 h 320591"/>
              <a:gd name="connsiteX9" fmla="*/ 1036902 w 12191996"/>
              <a:gd name="connsiteY9" fmla="*/ 125412 h 320591"/>
              <a:gd name="connsiteX10" fmla="*/ 1078177 w 12191996"/>
              <a:gd name="connsiteY10" fmla="*/ 141287 h 320591"/>
              <a:gd name="connsiteX11" fmla="*/ 1124214 w 12191996"/>
              <a:gd name="connsiteY11" fmla="*/ 155575 h 320591"/>
              <a:gd name="connsiteX12" fmla="*/ 1176602 w 12191996"/>
              <a:gd name="connsiteY12" fmla="*/ 166687 h 320591"/>
              <a:gd name="connsiteX13" fmla="*/ 1236927 w 12191996"/>
              <a:gd name="connsiteY13" fmla="*/ 174625 h 320591"/>
              <a:gd name="connsiteX14" fmla="*/ 1305189 w 12191996"/>
              <a:gd name="connsiteY14" fmla="*/ 176212 h 320591"/>
              <a:gd name="connsiteX15" fmla="*/ 1373452 w 12191996"/>
              <a:gd name="connsiteY15" fmla="*/ 174625 h 320591"/>
              <a:gd name="connsiteX16" fmla="*/ 1433777 w 12191996"/>
              <a:gd name="connsiteY16" fmla="*/ 166687 h 320591"/>
              <a:gd name="connsiteX17" fmla="*/ 1486164 w 12191996"/>
              <a:gd name="connsiteY17" fmla="*/ 155575 h 320591"/>
              <a:gd name="connsiteX18" fmla="*/ 1532202 w 12191996"/>
              <a:gd name="connsiteY18" fmla="*/ 141287 h 320591"/>
              <a:gd name="connsiteX19" fmla="*/ 1573477 w 12191996"/>
              <a:gd name="connsiteY19" fmla="*/ 125412 h 320591"/>
              <a:gd name="connsiteX20" fmla="*/ 1609989 w 12191996"/>
              <a:gd name="connsiteY20" fmla="*/ 106362 h 320591"/>
              <a:gd name="connsiteX21" fmla="*/ 1648089 w 12191996"/>
              <a:gd name="connsiteY21" fmla="*/ 87312 h 320591"/>
              <a:gd name="connsiteX22" fmla="*/ 1686189 w 12191996"/>
              <a:gd name="connsiteY22" fmla="*/ 68262 h 320591"/>
              <a:gd name="connsiteX23" fmla="*/ 1722702 w 12191996"/>
              <a:gd name="connsiteY23" fmla="*/ 52387 h 320591"/>
              <a:gd name="connsiteX24" fmla="*/ 1763977 w 12191996"/>
              <a:gd name="connsiteY24" fmla="*/ 36512 h 320591"/>
              <a:gd name="connsiteX25" fmla="*/ 1810014 w 12191996"/>
              <a:gd name="connsiteY25" fmla="*/ 20637 h 320591"/>
              <a:gd name="connsiteX26" fmla="*/ 1862402 w 12191996"/>
              <a:gd name="connsiteY26" fmla="*/ 9525 h 320591"/>
              <a:gd name="connsiteX27" fmla="*/ 1922727 w 12191996"/>
              <a:gd name="connsiteY27" fmla="*/ 3175 h 320591"/>
              <a:gd name="connsiteX28" fmla="*/ 1990989 w 12191996"/>
              <a:gd name="connsiteY28" fmla="*/ 0 h 320591"/>
              <a:gd name="connsiteX29" fmla="*/ 2059252 w 12191996"/>
              <a:gd name="connsiteY29" fmla="*/ 3175 h 320591"/>
              <a:gd name="connsiteX30" fmla="*/ 2119577 w 12191996"/>
              <a:gd name="connsiteY30" fmla="*/ 9525 h 320591"/>
              <a:gd name="connsiteX31" fmla="*/ 2171964 w 12191996"/>
              <a:gd name="connsiteY31" fmla="*/ 20637 h 320591"/>
              <a:gd name="connsiteX32" fmla="*/ 2218002 w 12191996"/>
              <a:gd name="connsiteY32" fmla="*/ 36512 h 320591"/>
              <a:gd name="connsiteX33" fmla="*/ 2259277 w 12191996"/>
              <a:gd name="connsiteY33" fmla="*/ 52387 h 320591"/>
              <a:gd name="connsiteX34" fmla="*/ 2295789 w 12191996"/>
              <a:gd name="connsiteY34" fmla="*/ 68262 h 320591"/>
              <a:gd name="connsiteX35" fmla="*/ 2333889 w 12191996"/>
              <a:gd name="connsiteY35" fmla="*/ 87312 h 320591"/>
              <a:gd name="connsiteX36" fmla="*/ 2371989 w 12191996"/>
              <a:gd name="connsiteY36" fmla="*/ 106362 h 320591"/>
              <a:gd name="connsiteX37" fmla="*/ 2408502 w 12191996"/>
              <a:gd name="connsiteY37" fmla="*/ 125412 h 320591"/>
              <a:gd name="connsiteX38" fmla="*/ 2449777 w 12191996"/>
              <a:gd name="connsiteY38" fmla="*/ 141287 h 320591"/>
              <a:gd name="connsiteX39" fmla="*/ 2495814 w 12191996"/>
              <a:gd name="connsiteY39" fmla="*/ 155575 h 320591"/>
              <a:gd name="connsiteX40" fmla="*/ 2548202 w 12191996"/>
              <a:gd name="connsiteY40" fmla="*/ 166687 h 320591"/>
              <a:gd name="connsiteX41" fmla="*/ 2608527 w 12191996"/>
              <a:gd name="connsiteY41" fmla="*/ 174625 h 320591"/>
              <a:gd name="connsiteX42" fmla="*/ 2676789 w 12191996"/>
              <a:gd name="connsiteY42" fmla="*/ 176212 h 320591"/>
              <a:gd name="connsiteX43" fmla="*/ 2745052 w 12191996"/>
              <a:gd name="connsiteY43" fmla="*/ 174625 h 320591"/>
              <a:gd name="connsiteX44" fmla="*/ 2805377 w 12191996"/>
              <a:gd name="connsiteY44" fmla="*/ 166687 h 320591"/>
              <a:gd name="connsiteX45" fmla="*/ 2857764 w 12191996"/>
              <a:gd name="connsiteY45" fmla="*/ 155575 h 320591"/>
              <a:gd name="connsiteX46" fmla="*/ 2903802 w 12191996"/>
              <a:gd name="connsiteY46" fmla="*/ 141287 h 320591"/>
              <a:gd name="connsiteX47" fmla="*/ 2945077 w 12191996"/>
              <a:gd name="connsiteY47" fmla="*/ 125412 h 320591"/>
              <a:gd name="connsiteX48" fmla="*/ 2981589 w 12191996"/>
              <a:gd name="connsiteY48" fmla="*/ 106362 h 320591"/>
              <a:gd name="connsiteX49" fmla="*/ 3019689 w 12191996"/>
              <a:gd name="connsiteY49" fmla="*/ 87312 h 320591"/>
              <a:gd name="connsiteX50" fmla="*/ 3057789 w 12191996"/>
              <a:gd name="connsiteY50" fmla="*/ 68262 h 320591"/>
              <a:gd name="connsiteX51" fmla="*/ 3094302 w 12191996"/>
              <a:gd name="connsiteY51" fmla="*/ 52387 h 320591"/>
              <a:gd name="connsiteX52" fmla="*/ 3135577 w 12191996"/>
              <a:gd name="connsiteY52" fmla="*/ 36512 h 320591"/>
              <a:gd name="connsiteX53" fmla="*/ 3181614 w 12191996"/>
              <a:gd name="connsiteY53" fmla="*/ 20637 h 320591"/>
              <a:gd name="connsiteX54" fmla="*/ 3234002 w 12191996"/>
              <a:gd name="connsiteY54" fmla="*/ 9525 h 320591"/>
              <a:gd name="connsiteX55" fmla="*/ 3294327 w 12191996"/>
              <a:gd name="connsiteY55" fmla="*/ 3175 h 320591"/>
              <a:gd name="connsiteX56" fmla="*/ 3361002 w 12191996"/>
              <a:gd name="connsiteY56" fmla="*/ 0 h 320591"/>
              <a:gd name="connsiteX57" fmla="*/ 3430852 w 12191996"/>
              <a:gd name="connsiteY57" fmla="*/ 3175 h 320591"/>
              <a:gd name="connsiteX58" fmla="*/ 3491177 w 12191996"/>
              <a:gd name="connsiteY58" fmla="*/ 9525 h 320591"/>
              <a:gd name="connsiteX59" fmla="*/ 3543564 w 12191996"/>
              <a:gd name="connsiteY59" fmla="*/ 20637 h 320591"/>
              <a:gd name="connsiteX60" fmla="*/ 3589602 w 12191996"/>
              <a:gd name="connsiteY60" fmla="*/ 36512 h 320591"/>
              <a:gd name="connsiteX61" fmla="*/ 3630877 w 12191996"/>
              <a:gd name="connsiteY61" fmla="*/ 52387 h 320591"/>
              <a:gd name="connsiteX62" fmla="*/ 3667389 w 12191996"/>
              <a:gd name="connsiteY62" fmla="*/ 68262 h 320591"/>
              <a:gd name="connsiteX63" fmla="*/ 3705489 w 12191996"/>
              <a:gd name="connsiteY63" fmla="*/ 87312 h 320591"/>
              <a:gd name="connsiteX64" fmla="*/ 3743589 w 12191996"/>
              <a:gd name="connsiteY64" fmla="*/ 106362 h 320591"/>
              <a:gd name="connsiteX65" fmla="*/ 3780102 w 12191996"/>
              <a:gd name="connsiteY65" fmla="*/ 125412 h 320591"/>
              <a:gd name="connsiteX66" fmla="*/ 3821377 w 12191996"/>
              <a:gd name="connsiteY66" fmla="*/ 141287 h 320591"/>
              <a:gd name="connsiteX67" fmla="*/ 3867414 w 12191996"/>
              <a:gd name="connsiteY67" fmla="*/ 155575 h 320591"/>
              <a:gd name="connsiteX68" fmla="*/ 3919802 w 12191996"/>
              <a:gd name="connsiteY68" fmla="*/ 166687 h 320591"/>
              <a:gd name="connsiteX69" fmla="*/ 3980127 w 12191996"/>
              <a:gd name="connsiteY69" fmla="*/ 174625 h 320591"/>
              <a:gd name="connsiteX70" fmla="*/ 4048389 w 12191996"/>
              <a:gd name="connsiteY70" fmla="*/ 176212 h 320591"/>
              <a:gd name="connsiteX71" fmla="*/ 4116652 w 12191996"/>
              <a:gd name="connsiteY71" fmla="*/ 174625 h 320591"/>
              <a:gd name="connsiteX72" fmla="*/ 4176977 w 12191996"/>
              <a:gd name="connsiteY72" fmla="*/ 166687 h 320591"/>
              <a:gd name="connsiteX73" fmla="*/ 4229364 w 12191996"/>
              <a:gd name="connsiteY73" fmla="*/ 155575 h 320591"/>
              <a:gd name="connsiteX74" fmla="*/ 4275402 w 12191996"/>
              <a:gd name="connsiteY74" fmla="*/ 141287 h 320591"/>
              <a:gd name="connsiteX75" fmla="*/ 4316677 w 12191996"/>
              <a:gd name="connsiteY75" fmla="*/ 125412 h 320591"/>
              <a:gd name="connsiteX76" fmla="*/ 4353189 w 12191996"/>
              <a:gd name="connsiteY76" fmla="*/ 106362 h 320591"/>
              <a:gd name="connsiteX77" fmla="*/ 4429389 w 12191996"/>
              <a:gd name="connsiteY77" fmla="*/ 68262 h 320591"/>
              <a:gd name="connsiteX78" fmla="*/ 4465902 w 12191996"/>
              <a:gd name="connsiteY78" fmla="*/ 52387 h 320591"/>
              <a:gd name="connsiteX79" fmla="*/ 4507177 w 12191996"/>
              <a:gd name="connsiteY79" fmla="*/ 36512 h 320591"/>
              <a:gd name="connsiteX80" fmla="*/ 4553215 w 12191996"/>
              <a:gd name="connsiteY80" fmla="*/ 20637 h 320591"/>
              <a:gd name="connsiteX81" fmla="*/ 4605602 w 12191996"/>
              <a:gd name="connsiteY81" fmla="*/ 9525 h 320591"/>
              <a:gd name="connsiteX82" fmla="*/ 4665928 w 12191996"/>
              <a:gd name="connsiteY82" fmla="*/ 3175 h 320591"/>
              <a:gd name="connsiteX83" fmla="*/ 4734189 w 12191996"/>
              <a:gd name="connsiteY83" fmla="*/ 0 h 320591"/>
              <a:gd name="connsiteX84" fmla="*/ 4802453 w 12191996"/>
              <a:gd name="connsiteY84" fmla="*/ 3175 h 320591"/>
              <a:gd name="connsiteX85" fmla="*/ 4862777 w 12191996"/>
              <a:gd name="connsiteY85" fmla="*/ 9525 h 320591"/>
              <a:gd name="connsiteX86" fmla="*/ 4915165 w 12191996"/>
              <a:gd name="connsiteY86" fmla="*/ 20637 h 320591"/>
              <a:gd name="connsiteX87" fmla="*/ 4961201 w 12191996"/>
              <a:gd name="connsiteY87" fmla="*/ 36512 h 320591"/>
              <a:gd name="connsiteX88" fmla="*/ 5002477 w 12191996"/>
              <a:gd name="connsiteY88" fmla="*/ 52387 h 320591"/>
              <a:gd name="connsiteX89" fmla="*/ 5038989 w 12191996"/>
              <a:gd name="connsiteY89" fmla="*/ 68262 h 320591"/>
              <a:gd name="connsiteX90" fmla="*/ 5077090 w 12191996"/>
              <a:gd name="connsiteY90" fmla="*/ 87312 h 320591"/>
              <a:gd name="connsiteX91" fmla="*/ 5115189 w 12191996"/>
              <a:gd name="connsiteY91" fmla="*/ 106362 h 320591"/>
              <a:gd name="connsiteX92" fmla="*/ 5151701 w 12191996"/>
              <a:gd name="connsiteY92" fmla="*/ 125412 h 320591"/>
              <a:gd name="connsiteX93" fmla="*/ 5192977 w 12191996"/>
              <a:gd name="connsiteY93" fmla="*/ 141287 h 320591"/>
              <a:gd name="connsiteX94" fmla="*/ 5239014 w 12191996"/>
              <a:gd name="connsiteY94" fmla="*/ 155575 h 320591"/>
              <a:gd name="connsiteX95" fmla="*/ 5291401 w 12191996"/>
              <a:gd name="connsiteY95" fmla="*/ 166687 h 320591"/>
              <a:gd name="connsiteX96" fmla="*/ 5351727 w 12191996"/>
              <a:gd name="connsiteY96" fmla="*/ 174625 h 320591"/>
              <a:gd name="connsiteX97" fmla="*/ 5410199 w 12191996"/>
              <a:gd name="connsiteY97" fmla="*/ 175985 h 320591"/>
              <a:gd name="connsiteX98" fmla="*/ 5468671 w 12191996"/>
              <a:gd name="connsiteY98" fmla="*/ 174625 h 320591"/>
              <a:gd name="connsiteX99" fmla="*/ 5528996 w 12191996"/>
              <a:gd name="connsiteY99" fmla="*/ 166687 h 320591"/>
              <a:gd name="connsiteX100" fmla="*/ 5581383 w 12191996"/>
              <a:gd name="connsiteY100" fmla="*/ 155575 h 320591"/>
              <a:gd name="connsiteX101" fmla="*/ 5627421 w 12191996"/>
              <a:gd name="connsiteY101" fmla="*/ 141287 h 320591"/>
              <a:gd name="connsiteX102" fmla="*/ 5668696 w 12191996"/>
              <a:gd name="connsiteY102" fmla="*/ 125412 h 320591"/>
              <a:gd name="connsiteX103" fmla="*/ 5705209 w 12191996"/>
              <a:gd name="connsiteY103" fmla="*/ 106362 h 320591"/>
              <a:gd name="connsiteX104" fmla="*/ 5743308 w 12191996"/>
              <a:gd name="connsiteY104" fmla="*/ 87312 h 320591"/>
              <a:gd name="connsiteX105" fmla="*/ 5781408 w 12191996"/>
              <a:gd name="connsiteY105" fmla="*/ 68262 h 320591"/>
              <a:gd name="connsiteX106" fmla="*/ 5817921 w 12191996"/>
              <a:gd name="connsiteY106" fmla="*/ 52387 h 320591"/>
              <a:gd name="connsiteX107" fmla="*/ 5859196 w 12191996"/>
              <a:gd name="connsiteY107" fmla="*/ 36512 h 320591"/>
              <a:gd name="connsiteX108" fmla="*/ 5905234 w 12191996"/>
              <a:gd name="connsiteY108" fmla="*/ 20637 h 320591"/>
              <a:gd name="connsiteX109" fmla="*/ 5957621 w 12191996"/>
              <a:gd name="connsiteY109" fmla="*/ 9525 h 320591"/>
              <a:gd name="connsiteX110" fmla="*/ 6017947 w 12191996"/>
              <a:gd name="connsiteY110" fmla="*/ 3175 h 320591"/>
              <a:gd name="connsiteX111" fmla="*/ 6086209 w 12191996"/>
              <a:gd name="connsiteY111" fmla="*/ 0 h 320591"/>
              <a:gd name="connsiteX112" fmla="*/ 6095999 w 12191996"/>
              <a:gd name="connsiteY112" fmla="*/ 455 h 320591"/>
              <a:gd name="connsiteX113" fmla="*/ 6105789 w 12191996"/>
              <a:gd name="connsiteY113" fmla="*/ 0 h 320591"/>
              <a:gd name="connsiteX114" fmla="*/ 6174052 w 12191996"/>
              <a:gd name="connsiteY114" fmla="*/ 3175 h 320591"/>
              <a:gd name="connsiteX115" fmla="*/ 6234377 w 12191996"/>
              <a:gd name="connsiteY115" fmla="*/ 9525 h 320591"/>
              <a:gd name="connsiteX116" fmla="*/ 6286764 w 12191996"/>
              <a:gd name="connsiteY116" fmla="*/ 20637 h 320591"/>
              <a:gd name="connsiteX117" fmla="*/ 6332802 w 12191996"/>
              <a:gd name="connsiteY117" fmla="*/ 36512 h 320591"/>
              <a:gd name="connsiteX118" fmla="*/ 6374077 w 12191996"/>
              <a:gd name="connsiteY118" fmla="*/ 52387 h 320591"/>
              <a:gd name="connsiteX119" fmla="*/ 6410589 w 12191996"/>
              <a:gd name="connsiteY119" fmla="*/ 68262 h 320591"/>
              <a:gd name="connsiteX120" fmla="*/ 6448689 w 12191996"/>
              <a:gd name="connsiteY120" fmla="*/ 87312 h 320591"/>
              <a:gd name="connsiteX121" fmla="*/ 6486789 w 12191996"/>
              <a:gd name="connsiteY121" fmla="*/ 106362 h 320591"/>
              <a:gd name="connsiteX122" fmla="*/ 6523302 w 12191996"/>
              <a:gd name="connsiteY122" fmla="*/ 125412 h 320591"/>
              <a:gd name="connsiteX123" fmla="*/ 6564577 w 12191996"/>
              <a:gd name="connsiteY123" fmla="*/ 141287 h 320591"/>
              <a:gd name="connsiteX124" fmla="*/ 6610614 w 12191996"/>
              <a:gd name="connsiteY124" fmla="*/ 155575 h 320591"/>
              <a:gd name="connsiteX125" fmla="*/ 6663002 w 12191996"/>
              <a:gd name="connsiteY125" fmla="*/ 166687 h 320591"/>
              <a:gd name="connsiteX126" fmla="*/ 6723327 w 12191996"/>
              <a:gd name="connsiteY126" fmla="*/ 174625 h 320591"/>
              <a:gd name="connsiteX127" fmla="*/ 6781799 w 12191996"/>
              <a:gd name="connsiteY127" fmla="*/ 175985 h 320591"/>
              <a:gd name="connsiteX128" fmla="*/ 6840271 w 12191996"/>
              <a:gd name="connsiteY128" fmla="*/ 174625 h 320591"/>
              <a:gd name="connsiteX129" fmla="*/ 6900596 w 12191996"/>
              <a:gd name="connsiteY129" fmla="*/ 166687 h 320591"/>
              <a:gd name="connsiteX130" fmla="*/ 6952983 w 12191996"/>
              <a:gd name="connsiteY130" fmla="*/ 155575 h 320591"/>
              <a:gd name="connsiteX131" fmla="*/ 6999021 w 12191996"/>
              <a:gd name="connsiteY131" fmla="*/ 141287 h 320591"/>
              <a:gd name="connsiteX132" fmla="*/ 7040296 w 12191996"/>
              <a:gd name="connsiteY132" fmla="*/ 125412 h 320591"/>
              <a:gd name="connsiteX133" fmla="*/ 7076808 w 12191996"/>
              <a:gd name="connsiteY133" fmla="*/ 106362 h 320591"/>
              <a:gd name="connsiteX134" fmla="*/ 7114908 w 12191996"/>
              <a:gd name="connsiteY134" fmla="*/ 87312 h 320591"/>
              <a:gd name="connsiteX135" fmla="*/ 7153008 w 12191996"/>
              <a:gd name="connsiteY135" fmla="*/ 68262 h 320591"/>
              <a:gd name="connsiteX136" fmla="*/ 7189521 w 12191996"/>
              <a:gd name="connsiteY136" fmla="*/ 52387 h 320591"/>
              <a:gd name="connsiteX137" fmla="*/ 7230796 w 12191996"/>
              <a:gd name="connsiteY137" fmla="*/ 36512 h 320591"/>
              <a:gd name="connsiteX138" fmla="*/ 7276833 w 12191996"/>
              <a:gd name="connsiteY138" fmla="*/ 20637 h 320591"/>
              <a:gd name="connsiteX139" fmla="*/ 7329221 w 12191996"/>
              <a:gd name="connsiteY139" fmla="*/ 9525 h 320591"/>
              <a:gd name="connsiteX140" fmla="*/ 7389546 w 12191996"/>
              <a:gd name="connsiteY140" fmla="*/ 3175 h 320591"/>
              <a:gd name="connsiteX141" fmla="*/ 7457808 w 12191996"/>
              <a:gd name="connsiteY141" fmla="*/ 0 h 320591"/>
              <a:gd name="connsiteX142" fmla="*/ 7526071 w 12191996"/>
              <a:gd name="connsiteY142" fmla="*/ 3175 h 320591"/>
              <a:gd name="connsiteX143" fmla="*/ 7586396 w 12191996"/>
              <a:gd name="connsiteY143" fmla="*/ 9525 h 320591"/>
              <a:gd name="connsiteX144" fmla="*/ 7638783 w 12191996"/>
              <a:gd name="connsiteY144" fmla="*/ 20637 h 320591"/>
              <a:gd name="connsiteX145" fmla="*/ 7684821 w 12191996"/>
              <a:gd name="connsiteY145" fmla="*/ 36512 h 320591"/>
              <a:gd name="connsiteX146" fmla="*/ 7726096 w 12191996"/>
              <a:gd name="connsiteY146" fmla="*/ 52387 h 320591"/>
              <a:gd name="connsiteX147" fmla="*/ 7762608 w 12191996"/>
              <a:gd name="connsiteY147" fmla="*/ 68262 h 320591"/>
              <a:gd name="connsiteX148" fmla="*/ 7800708 w 12191996"/>
              <a:gd name="connsiteY148" fmla="*/ 87312 h 320591"/>
              <a:gd name="connsiteX149" fmla="*/ 7838808 w 12191996"/>
              <a:gd name="connsiteY149" fmla="*/ 106362 h 320591"/>
              <a:gd name="connsiteX150" fmla="*/ 7875321 w 12191996"/>
              <a:gd name="connsiteY150" fmla="*/ 125412 h 320591"/>
              <a:gd name="connsiteX151" fmla="*/ 7916596 w 12191996"/>
              <a:gd name="connsiteY151" fmla="*/ 141287 h 320591"/>
              <a:gd name="connsiteX152" fmla="*/ 7962633 w 12191996"/>
              <a:gd name="connsiteY152" fmla="*/ 155575 h 320591"/>
              <a:gd name="connsiteX153" fmla="*/ 8015021 w 12191996"/>
              <a:gd name="connsiteY153" fmla="*/ 166687 h 320591"/>
              <a:gd name="connsiteX154" fmla="*/ 8075346 w 12191996"/>
              <a:gd name="connsiteY154" fmla="*/ 174625 h 320591"/>
              <a:gd name="connsiteX155" fmla="*/ 8143608 w 12191996"/>
              <a:gd name="connsiteY155" fmla="*/ 176212 h 320591"/>
              <a:gd name="connsiteX156" fmla="*/ 8211871 w 12191996"/>
              <a:gd name="connsiteY156" fmla="*/ 174625 h 320591"/>
              <a:gd name="connsiteX157" fmla="*/ 8272196 w 12191996"/>
              <a:gd name="connsiteY157" fmla="*/ 166687 h 320591"/>
              <a:gd name="connsiteX158" fmla="*/ 8324583 w 12191996"/>
              <a:gd name="connsiteY158" fmla="*/ 155575 h 320591"/>
              <a:gd name="connsiteX159" fmla="*/ 8370621 w 12191996"/>
              <a:gd name="connsiteY159" fmla="*/ 141287 h 320591"/>
              <a:gd name="connsiteX160" fmla="*/ 8411896 w 12191996"/>
              <a:gd name="connsiteY160" fmla="*/ 125412 h 320591"/>
              <a:gd name="connsiteX161" fmla="*/ 8448408 w 12191996"/>
              <a:gd name="connsiteY161" fmla="*/ 106362 h 320591"/>
              <a:gd name="connsiteX162" fmla="*/ 8486508 w 12191996"/>
              <a:gd name="connsiteY162" fmla="*/ 87312 h 320591"/>
              <a:gd name="connsiteX163" fmla="*/ 8524608 w 12191996"/>
              <a:gd name="connsiteY163" fmla="*/ 68262 h 320591"/>
              <a:gd name="connsiteX164" fmla="*/ 8561120 w 12191996"/>
              <a:gd name="connsiteY164" fmla="*/ 52387 h 320591"/>
              <a:gd name="connsiteX165" fmla="*/ 8602396 w 12191996"/>
              <a:gd name="connsiteY165" fmla="*/ 36512 h 320591"/>
              <a:gd name="connsiteX166" fmla="*/ 8648432 w 12191996"/>
              <a:gd name="connsiteY166" fmla="*/ 20637 h 320591"/>
              <a:gd name="connsiteX167" fmla="*/ 8700820 w 12191996"/>
              <a:gd name="connsiteY167" fmla="*/ 9525 h 320591"/>
              <a:gd name="connsiteX168" fmla="*/ 8761146 w 12191996"/>
              <a:gd name="connsiteY168" fmla="*/ 3175 h 320591"/>
              <a:gd name="connsiteX169" fmla="*/ 8827820 w 12191996"/>
              <a:gd name="connsiteY169" fmla="*/ 0 h 320591"/>
              <a:gd name="connsiteX170" fmla="*/ 8897670 w 12191996"/>
              <a:gd name="connsiteY170" fmla="*/ 3175 h 320591"/>
              <a:gd name="connsiteX171" fmla="*/ 8957996 w 12191996"/>
              <a:gd name="connsiteY171" fmla="*/ 9525 h 320591"/>
              <a:gd name="connsiteX172" fmla="*/ 9010382 w 12191996"/>
              <a:gd name="connsiteY172" fmla="*/ 20637 h 320591"/>
              <a:gd name="connsiteX173" fmla="*/ 9056420 w 12191996"/>
              <a:gd name="connsiteY173" fmla="*/ 36512 h 320591"/>
              <a:gd name="connsiteX174" fmla="*/ 9097696 w 12191996"/>
              <a:gd name="connsiteY174" fmla="*/ 52387 h 320591"/>
              <a:gd name="connsiteX175" fmla="*/ 9134208 w 12191996"/>
              <a:gd name="connsiteY175" fmla="*/ 68262 h 320591"/>
              <a:gd name="connsiteX176" fmla="*/ 9172308 w 12191996"/>
              <a:gd name="connsiteY176" fmla="*/ 87312 h 320591"/>
              <a:gd name="connsiteX177" fmla="*/ 9210408 w 12191996"/>
              <a:gd name="connsiteY177" fmla="*/ 106362 h 320591"/>
              <a:gd name="connsiteX178" fmla="*/ 9246920 w 12191996"/>
              <a:gd name="connsiteY178" fmla="*/ 125412 h 320591"/>
              <a:gd name="connsiteX179" fmla="*/ 9288196 w 12191996"/>
              <a:gd name="connsiteY179" fmla="*/ 141287 h 320591"/>
              <a:gd name="connsiteX180" fmla="*/ 9334232 w 12191996"/>
              <a:gd name="connsiteY180" fmla="*/ 155575 h 320591"/>
              <a:gd name="connsiteX181" fmla="*/ 9386620 w 12191996"/>
              <a:gd name="connsiteY181" fmla="*/ 166687 h 320591"/>
              <a:gd name="connsiteX182" fmla="*/ 9446946 w 12191996"/>
              <a:gd name="connsiteY182" fmla="*/ 174625 h 320591"/>
              <a:gd name="connsiteX183" fmla="*/ 9515208 w 12191996"/>
              <a:gd name="connsiteY183" fmla="*/ 176212 h 320591"/>
              <a:gd name="connsiteX184" fmla="*/ 9583470 w 12191996"/>
              <a:gd name="connsiteY184" fmla="*/ 174625 h 320591"/>
              <a:gd name="connsiteX185" fmla="*/ 9643796 w 12191996"/>
              <a:gd name="connsiteY185" fmla="*/ 166687 h 320591"/>
              <a:gd name="connsiteX186" fmla="*/ 9696182 w 12191996"/>
              <a:gd name="connsiteY186" fmla="*/ 155575 h 320591"/>
              <a:gd name="connsiteX187" fmla="*/ 9742220 w 12191996"/>
              <a:gd name="connsiteY187" fmla="*/ 141287 h 320591"/>
              <a:gd name="connsiteX188" fmla="*/ 9783496 w 12191996"/>
              <a:gd name="connsiteY188" fmla="*/ 125412 h 320591"/>
              <a:gd name="connsiteX189" fmla="*/ 9820008 w 12191996"/>
              <a:gd name="connsiteY189" fmla="*/ 106362 h 320591"/>
              <a:gd name="connsiteX190" fmla="*/ 9896208 w 12191996"/>
              <a:gd name="connsiteY190" fmla="*/ 68262 h 320591"/>
              <a:gd name="connsiteX191" fmla="*/ 9932720 w 12191996"/>
              <a:gd name="connsiteY191" fmla="*/ 52387 h 320591"/>
              <a:gd name="connsiteX192" fmla="*/ 9973996 w 12191996"/>
              <a:gd name="connsiteY192" fmla="*/ 36512 h 320591"/>
              <a:gd name="connsiteX193" fmla="*/ 10020032 w 12191996"/>
              <a:gd name="connsiteY193" fmla="*/ 20637 h 320591"/>
              <a:gd name="connsiteX194" fmla="*/ 10072420 w 12191996"/>
              <a:gd name="connsiteY194" fmla="*/ 9525 h 320591"/>
              <a:gd name="connsiteX195" fmla="*/ 10132746 w 12191996"/>
              <a:gd name="connsiteY195" fmla="*/ 3175 h 320591"/>
              <a:gd name="connsiteX196" fmla="*/ 10201008 w 12191996"/>
              <a:gd name="connsiteY196" fmla="*/ 0 h 320591"/>
              <a:gd name="connsiteX197" fmla="*/ 10269270 w 12191996"/>
              <a:gd name="connsiteY197" fmla="*/ 3175 h 320591"/>
              <a:gd name="connsiteX198" fmla="*/ 10329596 w 12191996"/>
              <a:gd name="connsiteY198" fmla="*/ 9525 h 320591"/>
              <a:gd name="connsiteX199" fmla="*/ 10381982 w 12191996"/>
              <a:gd name="connsiteY199" fmla="*/ 20637 h 320591"/>
              <a:gd name="connsiteX200" fmla="*/ 10428020 w 12191996"/>
              <a:gd name="connsiteY200" fmla="*/ 36512 h 320591"/>
              <a:gd name="connsiteX201" fmla="*/ 10469296 w 12191996"/>
              <a:gd name="connsiteY201" fmla="*/ 52387 h 320591"/>
              <a:gd name="connsiteX202" fmla="*/ 10505808 w 12191996"/>
              <a:gd name="connsiteY202" fmla="*/ 68262 h 320591"/>
              <a:gd name="connsiteX203" fmla="*/ 10543908 w 12191996"/>
              <a:gd name="connsiteY203" fmla="*/ 87312 h 320591"/>
              <a:gd name="connsiteX204" fmla="*/ 10582008 w 12191996"/>
              <a:gd name="connsiteY204" fmla="*/ 106362 h 320591"/>
              <a:gd name="connsiteX205" fmla="*/ 10618520 w 12191996"/>
              <a:gd name="connsiteY205" fmla="*/ 125412 h 320591"/>
              <a:gd name="connsiteX206" fmla="*/ 10659796 w 12191996"/>
              <a:gd name="connsiteY206" fmla="*/ 141287 h 320591"/>
              <a:gd name="connsiteX207" fmla="*/ 10705832 w 12191996"/>
              <a:gd name="connsiteY207" fmla="*/ 155575 h 320591"/>
              <a:gd name="connsiteX208" fmla="*/ 10758220 w 12191996"/>
              <a:gd name="connsiteY208" fmla="*/ 166687 h 320591"/>
              <a:gd name="connsiteX209" fmla="*/ 10818546 w 12191996"/>
              <a:gd name="connsiteY209" fmla="*/ 174625 h 320591"/>
              <a:gd name="connsiteX210" fmla="*/ 10886808 w 12191996"/>
              <a:gd name="connsiteY210" fmla="*/ 176212 h 320591"/>
              <a:gd name="connsiteX211" fmla="*/ 10955070 w 12191996"/>
              <a:gd name="connsiteY211" fmla="*/ 174625 h 320591"/>
              <a:gd name="connsiteX212" fmla="*/ 11015396 w 12191996"/>
              <a:gd name="connsiteY212" fmla="*/ 166687 h 320591"/>
              <a:gd name="connsiteX213" fmla="*/ 11067782 w 12191996"/>
              <a:gd name="connsiteY213" fmla="*/ 155575 h 320591"/>
              <a:gd name="connsiteX214" fmla="*/ 11113820 w 12191996"/>
              <a:gd name="connsiteY214" fmla="*/ 141287 h 320591"/>
              <a:gd name="connsiteX215" fmla="*/ 11155096 w 12191996"/>
              <a:gd name="connsiteY215" fmla="*/ 125412 h 320591"/>
              <a:gd name="connsiteX216" fmla="*/ 11191608 w 12191996"/>
              <a:gd name="connsiteY216" fmla="*/ 106362 h 320591"/>
              <a:gd name="connsiteX217" fmla="*/ 11229708 w 12191996"/>
              <a:gd name="connsiteY217" fmla="*/ 87312 h 320591"/>
              <a:gd name="connsiteX218" fmla="*/ 11267808 w 12191996"/>
              <a:gd name="connsiteY218" fmla="*/ 68262 h 320591"/>
              <a:gd name="connsiteX219" fmla="*/ 11304320 w 12191996"/>
              <a:gd name="connsiteY219" fmla="*/ 52387 h 320591"/>
              <a:gd name="connsiteX220" fmla="*/ 11345596 w 12191996"/>
              <a:gd name="connsiteY220" fmla="*/ 36512 h 320591"/>
              <a:gd name="connsiteX221" fmla="*/ 11391632 w 12191996"/>
              <a:gd name="connsiteY221" fmla="*/ 20637 h 320591"/>
              <a:gd name="connsiteX222" fmla="*/ 11444020 w 12191996"/>
              <a:gd name="connsiteY222" fmla="*/ 9525 h 320591"/>
              <a:gd name="connsiteX223" fmla="*/ 11504346 w 12191996"/>
              <a:gd name="connsiteY223" fmla="*/ 3175 h 320591"/>
              <a:gd name="connsiteX224" fmla="*/ 11572608 w 12191996"/>
              <a:gd name="connsiteY224" fmla="*/ 0 h 320591"/>
              <a:gd name="connsiteX225" fmla="*/ 11640870 w 12191996"/>
              <a:gd name="connsiteY225" fmla="*/ 3175 h 320591"/>
              <a:gd name="connsiteX226" fmla="*/ 11701196 w 12191996"/>
              <a:gd name="connsiteY226" fmla="*/ 9525 h 320591"/>
              <a:gd name="connsiteX227" fmla="*/ 11753582 w 12191996"/>
              <a:gd name="connsiteY227" fmla="*/ 20637 h 320591"/>
              <a:gd name="connsiteX228" fmla="*/ 11799620 w 12191996"/>
              <a:gd name="connsiteY228" fmla="*/ 36512 h 320591"/>
              <a:gd name="connsiteX229" fmla="*/ 11840896 w 12191996"/>
              <a:gd name="connsiteY229" fmla="*/ 52387 h 320591"/>
              <a:gd name="connsiteX230" fmla="*/ 11877408 w 12191996"/>
              <a:gd name="connsiteY230" fmla="*/ 68262 h 320591"/>
              <a:gd name="connsiteX231" fmla="*/ 11915508 w 12191996"/>
              <a:gd name="connsiteY231" fmla="*/ 87312 h 320591"/>
              <a:gd name="connsiteX232" fmla="*/ 11953608 w 12191996"/>
              <a:gd name="connsiteY232" fmla="*/ 106362 h 320591"/>
              <a:gd name="connsiteX233" fmla="*/ 11990120 w 12191996"/>
              <a:gd name="connsiteY233" fmla="*/ 125412 h 320591"/>
              <a:gd name="connsiteX234" fmla="*/ 12031396 w 12191996"/>
              <a:gd name="connsiteY234" fmla="*/ 141287 h 320591"/>
              <a:gd name="connsiteX235" fmla="*/ 12077432 w 12191996"/>
              <a:gd name="connsiteY235" fmla="*/ 155575 h 320591"/>
              <a:gd name="connsiteX236" fmla="*/ 12129820 w 12191996"/>
              <a:gd name="connsiteY236" fmla="*/ 166688 h 320591"/>
              <a:gd name="connsiteX237" fmla="*/ 12190146 w 12191996"/>
              <a:gd name="connsiteY237" fmla="*/ 174625 h 320591"/>
              <a:gd name="connsiteX238" fmla="*/ 12191996 w 12191996"/>
              <a:gd name="connsiteY238" fmla="*/ 174668 h 320591"/>
              <a:gd name="connsiteX239" fmla="*/ 12191996 w 12191996"/>
              <a:gd name="connsiteY239" fmla="*/ 319047 h 320591"/>
              <a:gd name="connsiteX240" fmla="*/ 12190146 w 12191996"/>
              <a:gd name="connsiteY240" fmla="*/ 319004 h 320591"/>
              <a:gd name="connsiteX241" fmla="*/ 12129820 w 12191996"/>
              <a:gd name="connsiteY241" fmla="*/ 311067 h 320591"/>
              <a:gd name="connsiteX242" fmla="*/ 12077432 w 12191996"/>
              <a:gd name="connsiteY242" fmla="*/ 299954 h 320591"/>
              <a:gd name="connsiteX243" fmla="*/ 12031396 w 12191996"/>
              <a:gd name="connsiteY243" fmla="*/ 285666 h 320591"/>
              <a:gd name="connsiteX244" fmla="*/ 11990120 w 12191996"/>
              <a:gd name="connsiteY244" fmla="*/ 269791 h 320591"/>
              <a:gd name="connsiteX245" fmla="*/ 11953608 w 12191996"/>
              <a:gd name="connsiteY245" fmla="*/ 250741 h 320591"/>
              <a:gd name="connsiteX246" fmla="*/ 11915508 w 12191996"/>
              <a:gd name="connsiteY246" fmla="*/ 231691 h 320591"/>
              <a:gd name="connsiteX247" fmla="*/ 11877408 w 12191996"/>
              <a:gd name="connsiteY247" fmla="*/ 212641 h 320591"/>
              <a:gd name="connsiteX248" fmla="*/ 11840896 w 12191996"/>
              <a:gd name="connsiteY248" fmla="*/ 196766 h 320591"/>
              <a:gd name="connsiteX249" fmla="*/ 11799620 w 12191996"/>
              <a:gd name="connsiteY249" fmla="*/ 180891 h 320591"/>
              <a:gd name="connsiteX250" fmla="*/ 11753582 w 12191996"/>
              <a:gd name="connsiteY250" fmla="*/ 165016 h 320591"/>
              <a:gd name="connsiteX251" fmla="*/ 11701196 w 12191996"/>
              <a:gd name="connsiteY251" fmla="*/ 153904 h 320591"/>
              <a:gd name="connsiteX252" fmla="*/ 11640870 w 12191996"/>
              <a:gd name="connsiteY252" fmla="*/ 147554 h 320591"/>
              <a:gd name="connsiteX253" fmla="*/ 11572608 w 12191996"/>
              <a:gd name="connsiteY253" fmla="*/ 144379 h 320591"/>
              <a:gd name="connsiteX254" fmla="*/ 11504346 w 12191996"/>
              <a:gd name="connsiteY254" fmla="*/ 147554 h 320591"/>
              <a:gd name="connsiteX255" fmla="*/ 11444020 w 12191996"/>
              <a:gd name="connsiteY255" fmla="*/ 153904 h 320591"/>
              <a:gd name="connsiteX256" fmla="*/ 11391632 w 12191996"/>
              <a:gd name="connsiteY256" fmla="*/ 165016 h 320591"/>
              <a:gd name="connsiteX257" fmla="*/ 11345596 w 12191996"/>
              <a:gd name="connsiteY257" fmla="*/ 180891 h 320591"/>
              <a:gd name="connsiteX258" fmla="*/ 11304320 w 12191996"/>
              <a:gd name="connsiteY258" fmla="*/ 196766 h 320591"/>
              <a:gd name="connsiteX259" fmla="*/ 11267808 w 12191996"/>
              <a:gd name="connsiteY259" fmla="*/ 212641 h 320591"/>
              <a:gd name="connsiteX260" fmla="*/ 11229708 w 12191996"/>
              <a:gd name="connsiteY260" fmla="*/ 231691 h 320591"/>
              <a:gd name="connsiteX261" fmla="*/ 11191608 w 12191996"/>
              <a:gd name="connsiteY261" fmla="*/ 250741 h 320591"/>
              <a:gd name="connsiteX262" fmla="*/ 11155096 w 12191996"/>
              <a:gd name="connsiteY262" fmla="*/ 269791 h 320591"/>
              <a:gd name="connsiteX263" fmla="*/ 11113820 w 12191996"/>
              <a:gd name="connsiteY263" fmla="*/ 285666 h 320591"/>
              <a:gd name="connsiteX264" fmla="*/ 11067782 w 12191996"/>
              <a:gd name="connsiteY264" fmla="*/ 299954 h 320591"/>
              <a:gd name="connsiteX265" fmla="*/ 11015396 w 12191996"/>
              <a:gd name="connsiteY265" fmla="*/ 311066 h 320591"/>
              <a:gd name="connsiteX266" fmla="*/ 10955070 w 12191996"/>
              <a:gd name="connsiteY266" fmla="*/ 319004 h 320591"/>
              <a:gd name="connsiteX267" fmla="*/ 10886808 w 12191996"/>
              <a:gd name="connsiteY267" fmla="*/ 320591 h 320591"/>
              <a:gd name="connsiteX268" fmla="*/ 10818546 w 12191996"/>
              <a:gd name="connsiteY268" fmla="*/ 319004 h 320591"/>
              <a:gd name="connsiteX269" fmla="*/ 10758220 w 12191996"/>
              <a:gd name="connsiteY269" fmla="*/ 311066 h 320591"/>
              <a:gd name="connsiteX270" fmla="*/ 10705832 w 12191996"/>
              <a:gd name="connsiteY270" fmla="*/ 299954 h 320591"/>
              <a:gd name="connsiteX271" fmla="*/ 10659796 w 12191996"/>
              <a:gd name="connsiteY271" fmla="*/ 285666 h 320591"/>
              <a:gd name="connsiteX272" fmla="*/ 10618520 w 12191996"/>
              <a:gd name="connsiteY272" fmla="*/ 269791 h 320591"/>
              <a:gd name="connsiteX273" fmla="*/ 10582008 w 12191996"/>
              <a:gd name="connsiteY273" fmla="*/ 250741 h 320591"/>
              <a:gd name="connsiteX274" fmla="*/ 10543908 w 12191996"/>
              <a:gd name="connsiteY274" fmla="*/ 231691 h 320591"/>
              <a:gd name="connsiteX275" fmla="*/ 10505808 w 12191996"/>
              <a:gd name="connsiteY275" fmla="*/ 212641 h 320591"/>
              <a:gd name="connsiteX276" fmla="*/ 10469296 w 12191996"/>
              <a:gd name="connsiteY276" fmla="*/ 196766 h 320591"/>
              <a:gd name="connsiteX277" fmla="*/ 10428020 w 12191996"/>
              <a:gd name="connsiteY277" fmla="*/ 180891 h 320591"/>
              <a:gd name="connsiteX278" fmla="*/ 10381982 w 12191996"/>
              <a:gd name="connsiteY278" fmla="*/ 165016 h 320591"/>
              <a:gd name="connsiteX279" fmla="*/ 10329596 w 12191996"/>
              <a:gd name="connsiteY279" fmla="*/ 153904 h 320591"/>
              <a:gd name="connsiteX280" fmla="*/ 10269270 w 12191996"/>
              <a:gd name="connsiteY280" fmla="*/ 147554 h 320591"/>
              <a:gd name="connsiteX281" fmla="*/ 10201008 w 12191996"/>
              <a:gd name="connsiteY281" fmla="*/ 144379 h 320591"/>
              <a:gd name="connsiteX282" fmla="*/ 10132746 w 12191996"/>
              <a:gd name="connsiteY282" fmla="*/ 147554 h 320591"/>
              <a:gd name="connsiteX283" fmla="*/ 10072420 w 12191996"/>
              <a:gd name="connsiteY283" fmla="*/ 153904 h 320591"/>
              <a:gd name="connsiteX284" fmla="*/ 10020032 w 12191996"/>
              <a:gd name="connsiteY284" fmla="*/ 165016 h 320591"/>
              <a:gd name="connsiteX285" fmla="*/ 9973996 w 12191996"/>
              <a:gd name="connsiteY285" fmla="*/ 180891 h 320591"/>
              <a:gd name="connsiteX286" fmla="*/ 9932720 w 12191996"/>
              <a:gd name="connsiteY286" fmla="*/ 196766 h 320591"/>
              <a:gd name="connsiteX287" fmla="*/ 9896208 w 12191996"/>
              <a:gd name="connsiteY287" fmla="*/ 212641 h 320591"/>
              <a:gd name="connsiteX288" fmla="*/ 9820008 w 12191996"/>
              <a:gd name="connsiteY288" fmla="*/ 250741 h 320591"/>
              <a:gd name="connsiteX289" fmla="*/ 9783496 w 12191996"/>
              <a:gd name="connsiteY289" fmla="*/ 269791 h 320591"/>
              <a:gd name="connsiteX290" fmla="*/ 9742220 w 12191996"/>
              <a:gd name="connsiteY290" fmla="*/ 285666 h 320591"/>
              <a:gd name="connsiteX291" fmla="*/ 9696182 w 12191996"/>
              <a:gd name="connsiteY291" fmla="*/ 299954 h 320591"/>
              <a:gd name="connsiteX292" fmla="*/ 9643796 w 12191996"/>
              <a:gd name="connsiteY292" fmla="*/ 311066 h 320591"/>
              <a:gd name="connsiteX293" fmla="*/ 9583470 w 12191996"/>
              <a:gd name="connsiteY293" fmla="*/ 319004 h 320591"/>
              <a:gd name="connsiteX294" fmla="*/ 9515208 w 12191996"/>
              <a:gd name="connsiteY294" fmla="*/ 320591 h 320591"/>
              <a:gd name="connsiteX295" fmla="*/ 9446946 w 12191996"/>
              <a:gd name="connsiteY295" fmla="*/ 319004 h 320591"/>
              <a:gd name="connsiteX296" fmla="*/ 9386620 w 12191996"/>
              <a:gd name="connsiteY296" fmla="*/ 311066 h 320591"/>
              <a:gd name="connsiteX297" fmla="*/ 9334232 w 12191996"/>
              <a:gd name="connsiteY297" fmla="*/ 299954 h 320591"/>
              <a:gd name="connsiteX298" fmla="*/ 9288196 w 12191996"/>
              <a:gd name="connsiteY298" fmla="*/ 285666 h 320591"/>
              <a:gd name="connsiteX299" fmla="*/ 9246920 w 12191996"/>
              <a:gd name="connsiteY299" fmla="*/ 269791 h 320591"/>
              <a:gd name="connsiteX300" fmla="*/ 9210408 w 12191996"/>
              <a:gd name="connsiteY300" fmla="*/ 250741 h 320591"/>
              <a:gd name="connsiteX301" fmla="*/ 9172308 w 12191996"/>
              <a:gd name="connsiteY301" fmla="*/ 231691 h 320591"/>
              <a:gd name="connsiteX302" fmla="*/ 9134208 w 12191996"/>
              <a:gd name="connsiteY302" fmla="*/ 212641 h 320591"/>
              <a:gd name="connsiteX303" fmla="*/ 9097696 w 12191996"/>
              <a:gd name="connsiteY303" fmla="*/ 196766 h 320591"/>
              <a:gd name="connsiteX304" fmla="*/ 9056420 w 12191996"/>
              <a:gd name="connsiteY304" fmla="*/ 180891 h 320591"/>
              <a:gd name="connsiteX305" fmla="*/ 9010382 w 12191996"/>
              <a:gd name="connsiteY305" fmla="*/ 165016 h 320591"/>
              <a:gd name="connsiteX306" fmla="*/ 8957996 w 12191996"/>
              <a:gd name="connsiteY306" fmla="*/ 153904 h 320591"/>
              <a:gd name="connsiteX307" fmla="*/ 8897670 w 12191996"/>
              <a:gd name="connsiteY307" fmla="*/ 147554 h 320591"/>
              <a:gd name="connsiteX308" fmla="*/ 8827820 w 12191996"/>
              <a:gd name="connsiteY308" fmla="*/ 144379 h 320591"/>
              <a:gd name="connsiteX309" fmla="*/ 8761146 w 12191996"/>
              <a:gd name="connsiteY309" fmla="*/ 147554 h 320591"/>
              <a:gd name="connsiteX310" fmla="*/ 8700820 w 12191996"/>
              <a:gd name="connsiteY310" fmla="*/ 153904 h 320591"/>
              <a:gd name="connsiteX311" fmla="*/ 8648432 w 12191996"/>
              <a:gd name="connsiteY311" fmla="*/ 165016 h 320591"/>
              <a:gd name="connsiteX312" fmla="*/ 8602396 w 12191996"/>
              <a:gd name="connsiteY312" fmla="*/ 180891 h 320591"/>
              <a:gd name="connsiteX313" fmla="*/ 8561120 w 12191996"/>
              <a:gd name="connsiteY313" fmla="*/ 196766 h 320591"/>
              <a:gd name="connsiteX314" fmla="*/ 8524608 w 12191996"/>
              <a:gd name="connsiteY314" fmla="*/ 212641 h 320591"/>
              <a:gd name="connsiteX315" fmla="*/ 8486508 w 12191996"/>
              <a:gd name="connsiteY315" fmla="*/ 231691 h 320591"/>
              <a:gd name="connsiteX316" fmla="*/ 8448408 w 12191996"/>
              <a:gd name="connsiteY316" fmla="*/ 250741 h 320591"/>
              <a:gd name="connsiteX317" fmla="*/ 8411896 w 12191996"/>
              <a:gd name="connsiteY317" fmla="*/ 269791 h 320591"/>
              <a:gd name="connsiteX318" fmla="*/ 8370621 w 12191996"/>
              <a:gd name="connsiteY318" fmla="*/ 285666 h 320591"/>
              <a:gd name="connsiteX319" fmla="*/ 8324583 w 12191996"/>
              <a:gd name="connsiteY319" fmla="*/ 299954 h 320591"/>
              <a:gd name="connsiteX320" fmla="*/ 8272196 w 12191996"/>
              <a:gd name="connsiteY320" fmla="*/ 311066 h 320591"/>
              <a:gd name="connsiteX321" fmla="*/ 8211871 w 12191996"/>
              <a:gd name="connsiteY321" fmla="*/ 319004 h 320591"/>
              <a:gd name="connsiteX322" fmla="*/ 8143608 w 12191996"/>
              <a:gd name="connsiteY322" fmla="*/ 320591 h 320591"/>
              <a:gd name="connsiteX323" fmla="*/ 8075346 w 12191996"/>
              <a:gd name="connsiteY323" fmla="*/ 319004 h 320591"/>
              <a:gd name="connsiteX324" fmla="*/ 8015021 w 12191996"/>
              <a:gd name="connsiteY324" fmla="*/ 311066 h 320591"/>
              <a:gd name="connsiteX325" fmla="*/ 7962633 w 12191996"/>
              <a:gd name="connsiteY325" fmla="*/ 299954 h 320591"/>
              <a:gd name="connsiteX326" fmla="*/ 7916596 w 12191996"/>
              <a:gd name="connsiteY326" fmla="*/ 285666 h 320591"/>
              <a:gd name="connsiteX327" fmla="*/ 7875321 w 12191996"/>
              <a:gd name="connsiteY327" fmla="*/ 269791 h 320591"/>
              <a:gd name="connsiteX328" fmla="*/ 7838808 w 12191996"/>
              <a:gd name="connsiteY328" fmla="*/ 250741 h 320591"/>
              <a:gd name="connsiteX329" fmla="*/ 7800708 w 12191996"/>
              <a:gd name="connsiteY329" fmla="*/ 231691 h 320591"/>
              <a:gd name="connsiteX330" fmla="*/ 7762608 w 12191996"/>
              <a:gd name="connsiteY330" fmla="*/ 212641 h 320591"/>
              <a:gd name="connsiteX331" fmla="*/ 7726096 w 12191996"/>
              <a:gd name="connsiteY331" fmla="*/ 196766 h 320591"/>
              <a:gd name="connsiteX332" fmla="*/ 7684821 w 12191996"/>
              <a:gd name="connsiteY332" fmla="*/ 180891 h 320591"/>
              <a:gd name="connsiteX333" fmla="*/ 7638783 w 12191996"/>
              <a:gd name="connsiteY333" fmla="*/ 165016 h 320591"/>
              <a:gd name="connsiteX334" fmla="*/ 7586396 w 12191996"/>
              <a:gd name="connsiteY334" fmla="*/ 153904 h 320591"/>
              <a:gd name="connsiteX335" fmla="*/ 7526071 w 12191996"/>
              <a:gd name="connsiteY335" fmla="*/ 147554 h 320591"/>
              <a:gd name="connsiteX336" fmla="*/ 7457808 w 12191996"/>
              <a:gd name="connsiteY336" fmla="*/ 144379 h 320591"/>
              <a:gd name="connsiteX337" fmla="*/ 7389546 w 12191996"/>
              <a:gd name="connsiteY337" fmla="*/ 147554 h 320591"/>
              <a:gd name="connsiteX338" fmla="*/ 7329221 w 12191996"/>
              <a:gd name="connsiteY338" fmla="*/ 153904 h 320591"/>
              <a:gd name="connsiteX339" fmla="*/ 7276833 w 12191996"/>
              <a:gd name="connsiteY339" fmla="*/ 165016 h 320591"/>
              <a:gd name="connsiteX340" fmla="*/ 7230796 w 12191996"/>
              <a:gd name="connsiteY340" fmla="*/ 180891 h 320591"/>
              <a:gd name="connsiteX341" fmla="*/ 7189521 w 12191996"/>
              <a:gd name="connsiteY341" fmla="*/ 196766 h 320591"/>
              <a:gd name="connsiteX342" fmla="*/ 7153008 w 12191996"/>
              <a:gd name="connsiteY342" fmla="*/ 212641 h 320591"/>
              <a:gd name="connsiteX343" fmla="*/ 7114908 w 12191996"/>
              <a:gd name="connsiteY343" fmla="*/ 231691 h 320591"/>
              <a:gd name="connsiteX344" fmla="*/ 7076808 w 12191996"/>
              <a:gd name="connsiteY344" fmla="*/ 250741 h 320591"/>
              <a:gd name="connsiteX345" fmla="*/ 7040296 w 12191996"/>
              <a:gd name="connsiteY345" fmla="*/ 269791 h 320591"/>
              <a:gd name="connsiteX346" fmla="*/ 6999021 w 12191996"/>
              <a:gd name="connsiteY346" fmla="*/ 285666 h 320591"/>
              <a:gd name="connsiteX347" fmla="*/ 6952983 w 12191996"/>
              <a:gd name="connsiteY347" fmla="*/ 299954 h 320591"/>
              <a:gd name="connsiteX348" fmla="*/ 6900596 w 12191996"/>
              <a:gd name="connsiteY348" fmla="*/ 311066 h 320591"/>
              <a:gd name="connsiteX349" fmla="*/ 6840271 w 12191996"/>
              <a:gd name="connsiteY349" fmla="*/ 319004 h 320591"/>
              <a:gd name="connsiteX350" fmla="*/ 6781799 w 12191996"/>
              <a:gd name="connsiteY350" fmla="*/ 320364 h 320591"/>
              <a:gd name="connsiteX351" fmla="*/ 6723327 w 12191996"/>
              <a:gd name="connsiteY351" fmla="*/ 319004 h 320591"/>
              <a:gd name="connsiteX352" fmla="*/ 6663002 w 12191996"/>
              <a:gd name="connsiteY352" fmla="*/ 311066 h 320591"/>
              <a:gd name="connsiteX353" fmla="*/ 6610614 w 12191996"/>
              <a:gd name="connsiteY353" fmla="*/ 299954 h 320591"/>
              <a:gd name="connsiteX354" fmla="*/ 6564577 w 12191996"/>
              <a:gd name="connsiteY354" fmla="*/ 285666 h 320591"/>
              <a:gd name="connsiteX355" fmla="*/ 6523302 w 12191996"/>
              <a:gd name="connsiteY355" fmla="*/ 269791 h 320591"/>
              <a:gd name="connsiteX356" fmla="*/ 6486789 w 12191996"/>
              <a:gd name="connsiteY356" fmla="*/ 250741 h 320591"/>
              <a:gd name="connsiteX357" fmla="*/ 6448689 w 12191996"/>
              <a:gd name="connsiteY357" fmla="*/ 231691 h 320591"/>
              <a:gd name="connsiteX358" fmla="*/ 6410589 w 12191996"/>
              <a:gd name="connsiteY358" fmla="*/ 212641 h 320591"/>
              <a:gd name="connsiteX359" fmla="*/ 6374077 w 12191996"/>
              <a:gd name="connsiteY359" fmla="*/ 196766 h 320591"/>
              <a:gd name="connsiteX360" fmla="*/ 6332802 w 12191996"/>
              <a:gd name="connsiteY360" fmla="*/ 180891 h 320591"/>
              <a:gd name="connsiteX361" fmla="*/ 6286764 w 12191996"/>
              <a:gd name="connsiteY361" fmla="*/ 165016 h 320591"/>
              <a:gd name="connsiteX362" fmla="*/ 6234377 w 12191996"/>
              <a:gd name="connsiteY362" fmla="*/ 153904 h 320591"/>
              <a:gd name="connsiteX363" fmla="*/ 6174052 w 12191996"/>
              <a:gd name="connsiteY363" fmla="*/ 147554 h 320591"/>
              <a:gd name="connsiteX364" fmla="*/ 6105789 w 12191996"/>
              <a:gd name="connsiteY364" fmla="*/ 144379 h 320591"/>
              <a:gd name="connsiteX365" fmla="*/ 6095999 w 12191996"/>
              <a:gd name="connsiteY365" fmla="*/ 144834 h 320591"/>
              <a:gd name="connsiteX366" fmla="*/ 6086208 w 12191996"/>
              <a:gd name="connsiteY366" fmla="*/ 144379 h 320591"/>
              <a:gd name="connsiteX367" fmla="*/ 6017947 w 12191996"/>
              <a:gd name="connsiteY367" fmla="*/ 147554 h 320591"/>
              <a:gd name="connsiteX368" fmla="*/ 5957621 w 12191996"/>
              <a:gd name="connsiteY368" fmla="*/ 153904 h 320591"/>
              <a:gd name="connsiteX369" fmla="*/ 5905234 w 12191996"/>
              <a:gd name="connsiteY369" fmla="*/ 165016 h 320591"/>
              <a:gd name="connsiteX370" fmla="*/ 5859196 w 12191996"/>
              <a:gd name="connsiteY370" fmla="*/ 180891 h 320591"/>
              <a:gd name="connsiteX371" fmla="*/ 5817921 w 12191996"/>
              <a:gd name="connsiteY371" fmla="*/ 196766 h 320591"/>
              <a:gd name="connsiteX372" fmla="*/ 5781408 w 12191996"/>
              <a:gd name="connsiteY372" fmla="*/ 212641 h 320591"/>
              <a:gd name="connsiteX373" fmla="*/ 5743308 w 12191996"/>
              <a:gd name="connsiteY373" fmla="*/ 231691 h 320591"/>
              <a:gd name="connsiteX374" fmla="*/ 5705209 w 12191996"/>
              <a:gd name="connsiteY374" fmla="*/ 250741 h 320591"/>
              <a:gd name="connsiteX375" fmla="*/ 5668696 w 12191996"/>
              <a:gd name="connsiteY375" fmla="*/ 269791 h 320591"/>
              <a:gd name="connsiteX376" fmla="*/ 5627421 w 12191996"/>
              <a:gd name="connsiteY376" fmla="*/ 285666 h 320591"/>
              <a:gd name="connsiteX377" fmla="*/ 5581383 w 12191996"/>
              <a:gd name="connsiteY377" fmla="*/ 299954 h 320591"/>
              <a:gd name="connsiteX378" fmla="*/ 5528996 w 12191996"/>
              <a:gd name="connsiteY378" fmla="*/ 311066 h 320591"/>
              <a:gd name="connsiteX379" fmla="*/ 5468671 w 12191996"/>
              <a:gd name="connsiteY379" fmla="*/ 319004 h 320591"/>
              <a:gd name="connsiteX380" fmla="*/ 5410199 w 12191996"/>
              <a:gd name="connsiteY380" fmla="*/ 320364 h 320591"/>
              <a:gd name="connsiteX381" fmla="*/ 5351727 w 12191996"/>
              <a:gd name="connsiteY381" fmla="*/ 319004 h 320591"/>
              <a:gd name="connsiteX382" fmla="*/ 5291401 w 12191996"/>
              <a:gd name="connsiteY382" fmla="*/ 311066 h 320591"/>
              <a:gd name="connsiteX383" fmla="*/ 5239014 w 12191996"/>
              <a:gd name="connsiteY383" fmla="*/ 299954 h 320591"/>
              <a:gd name="connsiteX384" fmla="*/ 5192976 w 12191996"/>
              <a:gd name="connsiteY384" fmla="*/ 285666 h 320591"/>
              <a:gd name="connsiteX385" fmla="*/ 5151701 w 12191996"/>
              <a:gd name="connsiteY385" fmla="*/ 269791 h 320591"/>
              <a:gd name="connsiteX386" fmla="*/ 5115189 w 12191996"/>
              <a:gd name="connsiteY386" fmla="*/ 250741 h 320591"/>
              <a:gd name="connsiteX387" fmla="*/ 5077089 w 12191996"/>
              <a:gd name="connsiteY387" fmla="*/ 231691 h 320591"/>
              <a:gd name="connsiteX388" fmla="*/ 5038989 w 12191996"/>
              <a:gd name="connsiteY388" fmla="*/ 212641 h 320591"/>
              <a:gd name="connsiteX389" fmla="*/ 5002476 w 12191996"/>
              <a:gd name="connsiteY389" fmla="*/ 196766 h 320591"/>
              <a:gd name="connsiteX390" fmla="*/ 4961201 w 12191996"/>
              <a:gd name="connsiteY390" fmla="*/ 180891 h 320591"/>
              <a:gd name="connsiteX391" fmla="*/ 4915165 w 12191996"/>
              <a:gd name="connsiteY391" fmla="*/ 165016 h 320591"/>
              <a:gd name="connsiteX392" fmla="*/ 4862777 w 12191996"/>
              <a:gd name="connsiteY392" fmla="*/ 153904 h 320591"/>
              <a:gd name="connsiteX393" fmla="*/ 4802453 w 12191996"/>
              <a:gd name="connsiteY393" fmla="*/ 147554 h 320591"/>
              <a:gd name="connsiteX394" fmla="*/ 4734189 w 12191996"/>
              <a:gd name="connsiteY394" fmla="*/ 144379 h 320591"/>
              <a:gd name="connsiteX395" fmla="*/ 4665928 w 12191996"/>
              <a:gd name="connsiteY395" fmla="*/ 147554 h 320591"/>
              <a:gd name="connsiteX396" fmla="*/ 4605602 w 12191996"/>
              <a:gd name="connsiteY396" fmla="*/ 153904 h 320591"/>
              <a:gd name="connsiteX397" fmla="*/ 4553214 w 12191996"/>
              <a:gd name="connsiteY397" fmla="*/ 165016 h 320591"/>
              <a:gd name="connsiteX398" fmla="*/ 4507177 w 12191996"/>
              <a:gd name="connsiteY398" fmla="*/ 180891 h 320591"/>
              <a:gd name="connsiteX399" fmla="*/ 4465902 w 12191996"/>
              <a:gd name="connsiteY399" fmla="*/ 196766 h 320591"/>
              <a:gd name="connsiteX400" fmla="*/ 4429389 w 12191996"/>
              <a:gd name="connsiteY400" fmla="*/ 212641 h 320591"/>
              <a:gd name="connsiteX401" fmla="*/ 4353189 w 12191996"/>
              <a:gd name="connsiteY401" fmla="*/ 250741 h 320591"/>
              <a:gd name="connsiteX402" fmla="*/ 4316677 w 12191996"/>
              <a:gd name="connsiteY402" fmla="*/ 269791 h 320591"/>
              <a:gd name="connsiteX403" fmla="*/ 4275402 w 12191996"/>
              <a:gd name="connsiteY403" fmla="*/ 285666 h 320591"/>
              <a:gd name="connsiteX404" fmla="*/ 4229364 w 12191996"/>
              <a:gd name="connsiteY404" fmla="*/ 299954 h 320591"/>
              <a:gd name="connsiteX405" fmla="*/ 4176977 w 12191996"/>
              <a:gd name="connsiteY405" fmla="*/ 311066 h 320591"/>
              <a:gd name="connsiteX406" fmla="*/ 4116652 w 12191996"/>
              <a:gd name="connsiteY406" fmla="*/ 319004 h 320591"/>
              <a:gd name="connsiteX407" fmla="*/ 4048389 w 12191996"/>
              <a:gd name="connsiteY407" fmla="*/ 320591 h 320591"/>
              <a:gd name="connsiteX408" fmla="*/ 3980127 w 12191996"/>
              <a:gd name="connsiteY408" fmla="*/ 319004 h 320591"/>
              <a:gd name="connsiteX409" fmla="*/ 3919802 w 12191996"/>
              <a:gd name="connsiteY409" fmla="*/ 311066 h 320591"/>
              <a:gd name="connsiteX410" fmla="*/ 3867414 w 12191996"/>
              <a:gd name="connsiteY410" fmla="*/ 299954 h 320591"/>
              <a:gd name="connsiteX411" fmla="*/ 3821377 w 12191996"/>
              <a:gd name="connsiteY411" fmla="*/ 285666 h 320591"/>
              <a:gd name="connsiteX412" fmla="*/ 3780102 w 12191996"/>
              <a:gd name="connsiteY412" fmla="*/ 269791 h 320591"/>
              <a:gd name="connsiteX413" fmla="*/ 3743589 w 12191996"/>
              <a:gd name="connsiteY413" fmla="*/ 250741 h 320591"/>
              <a:gd name="connsiteX414" fmla="*/ 3705489 w 12191996"/>
              <a:gd name="connsiteY414" fmla="*/ 231691 h 320591"/>
              <a:gd name="connsiteX415" fmla="*/ 3667389 w 12191996"/>
              <a:gd name="connsiteY415" fmla="*/ 212641 h 320591"/>
              <a:gd name="connsiteX416" fmla="*/ 3630877 w 12191996"/>
              <a:gd name="connsiteY416" fmla="*/ 196766 h 320591"/>
              <a:gd name="connsiteX417" fmla="*/ 3589602 w 12191996"/>
              <a:gd name="connsiteY417" fmla="*/ 180891 h 320591"/>
              <a:gd name="connsiteX418" fmla="*/ 3543564 w 12191996"/>
              <a:gd name="connsiteY418" fmla="*/ 165016 h 320591"/>
              <a:gd name="connsiteX419" fmla="*/ 3491177 w 12191996"/>
              <a:gd name="connsiteY419" fmla="*/ 153904 h 320591"/>
              <a:gd name="connsiteX420" fmla="*/ 3430852 w 12191996"/>
              <a:gd name="connsiteY420" fmla="*/ 147554 h 320591"/>
              <a:gd name="connsiteX421" fmla="*/ 3361002 w 12191996"/>
              <a:gd name="connsiteY421" fmla="*/ 144379 h 320591"/>
              <a:gd name="connsiteX422" fmla="*/ 3294327 w 12191996"/>
              <a:gd name="connsiteY422" fmla="*/ 147554 h 320591"/>
              <a:gd name="connsiteX423" fmla="*/ 3234002 w 12191996"/>
              <a:gd name="connsiteY423" fmla="*/ 153904 h 320591"/>
              <a:gd name="connsiteX424" fmla="*/ 3181614 w 12191996"/>
              <a:gd name="connsiteY424" fmla="*/ 165016 h 320591"/>
              <a:gd name="connsiteX425" fmla="*/ 3135577 w 12191996"/>
              <a:gd name="connsiteY425" fmla="*/ 180891 h 320591"/>
              <a:gd name="connsiteX426" fmla="*/ 3094302 w 12191996"/>
              <a:gd name="connsiteY426" fmla="*/ 196766 h 320591"/>
              <a:gd name="connsiteX427" fmla="*/ 3057789 w 12191996"/>
              <a:gd name="connsiteY427" fmla="*/ 212641 h 320591"/>
              <a:gd name="connsiteX428" fmla="*/ 3019689 w 12191996"/>
              <a:gd name="connsiteY428" fmla="*/ 231691 h 320591"/>
              <a:gd name="connsiteX429" fmla="*/ 2981589 w 12191996"/>
              <a:gd name="connsiteY429" fmla="*/ 250741 h 320591"/>
              <a:gd name="connsiteX430" fmla="*/ 2945077 w 12191996"/>
              <a:gd name="connsiteY430" fmla="*/ 269791 h 320591"/>
              <a:gd name="connsiteX431" fmla="*/ 2903802 w 12191996"/>
              <a:gd name="connsiteY431" fmla="*/ 285666 h 320591"/>
              <a:gd name="connsiteX432" fmla="*/ 2857764 w 12191996"/>
              <a:gd name="connsiteY432" fmla="*/ 299954 h 320591"/>
              <a:gd name="connsiteX433" fmla="*/ 2805377 w 12191996"/>
              <a:gd name="connsiteY433" fmla="*/ 311066 h 320591"/>
              <a:gd name="connsiteX434" fmla="*/ 2745052 w 12191996"/>
              <a:gd name="connsiteY434" fmla="*/ 319004 h 320591"/>
              <a:gd name="connsiteX435" fmla="*/ 2676789 w 12191996"/>
              <a:gd name="connsiteY435" fmla="*/ 320591 h 320591"/>
              <a:gd name="connsiteX436" fmla="*/ 2608527 w 12191996"/>
              <a:gd name="connsiteY436" fmla="*/ 319004 h 320591"/>
              <a:gd name="connsiteX437" fmla="*/ 2548202 w 12191996"/>
              <a:gd name="connsiteY437" fmla="*/ 311066 h 320591"/>
              <a:gd name="connsiteX438" fmla="*/ 2495814 w 12191996"/>
              <a:gd name="connsiteY438" fmla="*/ 299954 h 320591"/>
              <a:gd name="connsiteX439" fmla="*/ 2449777 w 12191996"/>
              <a:gd name="connsiteY439" fmla="*/ 285666 h 320591"/>
              <a:gd name="connsiteX440" fmla="*/ 2408502 w 12191996"/>
              <a:gd name="connsiteY440" fmla="*/ 269791 h 320591"/>
              <a:gd name="connsiteX441" fmla="*/ 2371989 w 12191996"/>
              <a:gd name="connsiteY441" fmla="*/ 250741 h 320591"/>
              <a:gd name="connsiteX442" fmla="*/ 2333889 w 12191996"/>
              <a:gd name="connsiteY442" fmla="*/ 231691 h 320591"/>
              <a:gd name="connsiteX443" fmla="*/ 2295789 w 12191996"/>
              <a:gd name="connsiteY443" fmla="*/ 212641 h 320591"/>
              <a:gd name="connsiteX444" fmla="*/ 2259277 w 12191996"/>
              <a:gd name="connsiteY444" fmla="*/ 196766 h 320591"/>
              <a:gd name="connsiteX445" fmla="*/ 2218002 w 12191996"/>
              <a:gd name="connsiteY445" fmla="*/ 180891 h 320591"/>
              <a:gd name="connsiteX446" fmla="*/ 2171964 w 12191996"/>
              <a:gd name="connsiteY446" fmla="*/ 165016 h 320591"/>
              <a:gd name="connsiteX447" fmla="*/ 2119577 w 12191996"/>
              <a:gd name="connsiteY447" fmla="*/ 153904 h 320591"/>
              <a:gd name="connsiteX448" fmla="*/ 2059252 w 12191996"/>
              <a:gd name="connsiteY448" fmla="*/ 147554 h 320591"/>
              <a:gd name="connsiteX449" fmla="*/ 1990989 w 12191996"/>
              <a:gd name="connsiteY449" fmla="*/ 144379 h 320591"/>
              <a:gd name="connsiteX450" fmla="*/ 1922727 w 12191996"/>
              <a:gd name="connsiteY450" fmla="*/ 147554 h 320591"/>
              <a:gd name="connsiteX451" fmla="*/ 1862402 w 12191996"/>
              <a:gd name="connsiteY451" fmla="*/ 153904 h 320591"/>
              <a:gd name="connsiteX452" fmla="*/ 1810014 w 12191996"/>
              <a:gd name="connsiteY452" fmla="*/ 165016 h 320591"/>
              <a:gd name="connsiteX453" fmla="*/ 1763977 w 12191996"/>
              <a:gd name="connsiteY453" fmla="*/ 180891 h 320591"/>
              <a:gd name="connsiteX454" fmla="*/ 1722702 w 12191996"/>
              <a:gd name="connsiteY454" fmla="*/ 196766 h 320591"/>
              <a:gd name="connsiteX455" fmla="*/ 1686189 w 12191996"/>
              <a:gd name="connsiteY455" fmla="*/ 212641 h 320591"/>
              <a:gd name="connsiteX456" fmla="*/ 1648089 w 12191996"/>
              <a:gd name="connsiteY456" fmla="*/ 231691 h 320591"/>
              <a:gd name="connsiteX457" fmla="*/ 1609989 w 12191996"/>
              <a:gd name="connsiteY457" fmla="*/ 250741 h 320591"/>
              <a:gd name="connsiteX458" fmla="*/ 1573477 w 12191996"/>
              <a:gd name="connsiteY458" fmla="*/ 269791 h 320591"/>
              <a:gd name="connsiteX459" fmla="*/ 1532202 w 12191996"/>
              <a:gd name="connsiteY459" fmla="*/ 285666 h 320591"/>
              <a:gd name="connsiteX460" fmla="*/ 1486164 w 12191996"/>
              <a:gd name="connsiteY460" fmla="*/ 299954 h 320591"/>
              <a:gd name="connsiteX461" fmla="*/ 1433777 w 12191996"/>
              <a:gd name="connsiteY461" fmla="*/ 311066 h 320591"/>
              <a:gd name="connsiteX462" fmla="*/ 1373452 w 12191996"/>
              <a:gd name="connsiteY462" fmla="*/ 319004 h 320591"/>
              <a:gd name="connsiteX463" fmla="*/ 1305189 w 12191996"/>
              <a:gd name="connsiteY463" fmla="*/ 320591 h 320591"/>
              <a:gd name="connsiteX464" fmla="*/ 1236927 w 12191996"/>
              <a:gd name="connsiteY464" fmla="*/ 319004 h 320591"/>
              <a:gd name="connsiteX465" fmla="*/ 1176602 w 12191996"/>
              <a:gd name="connsiteY465" fmla="*/ 311066 h 320591"/>
              <a:gd name="connsiteX466" fmla="*/ 1124214 w 12191996"/>
              <a:gd name="connsiteY466" fmla="*/ 299954 h 320591"/>
              <a:gd name="connsiteX467" fmla="*/ 1078177 w 12191996"/>
              <a:gd name="connsiteY467" fmla="*/ 285666 h 320591"/>
              <a:gd name="connsiteX468" fmla="*/ 1036902 w 12191996"/>
              <a:gd name="connsiteY468" fmla="*/ 269791 h 320591"/>
              <a:gd name="connsiteX469" fmla="*/ 1000389 w 12191996"/>
              <a:gd name="connsiteY469" fmla="*/ 250741 h 320591"/>
              <a:gd name="connsiteX470" fmla="*/ 962289 w 12191996"/>
              <a:gd name="connsiteY470" fmla="*/ 231691 h 320591"/>
              <a:gd name="connsiteX471" fmla="*/ 924189 w 12191996"/>
              <a:gd name="connsiteY471" fmla="*/ 212641 h 320591"/>
              <a:gd name="connsiteX472" fmla="*/ 887677 w 12191996"/>
              <a:gd name="connsiteY472" fmla="*/ 196766 h 320591"/>
              <a:gd name="connsiteX473" fmla="*/ 846402 w 12191996"/>
              <a:gd name="connsiteY473" fmla="*/ 180891 h 320591"/>
              <a:gd name="connsiteX474" fmla="*/ 800364 w 12191996"/>
              <a:gd name="connsiteY474" fmla="*/ 165016 h 320591"/>
              <a:gd name="connsiteX475" fmla="*/ 747977 w 12191996"/>
              <a:gd name="connsiteY475" fmla="*/ 153904 h 320591"/>
              <a:gd name="connsiteX476" fmla="*/ 687652 w 12191996"/>
              <a:gd name="connsiteY476" fmla="*/ 147554 h 320591"/>
              <a:gd name="connsiteX477" fmla="*/ 619389 w 12191996"/>
              <a:gd name="connsiteY477" fmla="*/ 144379 h 320591"/>
              <a:gd name="connsiteX478" fmla="*/ 551127 w 12191996"/>
              <a:gd name="connsiteY478" fmla="*/ 147554 h 320591"/>
              <a:gd name="connsiteX479" fmla="*/ 490802 w 12191996"/>
              <a:gd name="connsiteY479" fmla="*/ 153904 h 320591"/>
              <a:gd name="connsiteX480" fmla="*/ 438414 w 12191996"/>
              <a:gd name="connsiteY480" fmla="*/ 165016 h 320591"/>
              <a:gd name="connsiteX481" fmla="*/ 392377 w 12191996"/>
              <a:gd name="connsiteY481" fmla="*/ 180891 h 320591"/>
              <a:gd name="connsiteX482" fmla="*/ 351102 w 12191996"/>
              <a:gd name="connsiteY482" fmla="*/ 196766 h 320591"/>
              <a:gd name="connsiteX483" fmla="*/ 314589 w 12191996"/>
              <a:gd name="connsiteY483" fmla="*/ 212641 h 320591"/>
              <a:gd name="connsiteX484" fmla="*/ 276489 w 12191996"/>
              <a:gd name="connsiteY484" fmla="*/ 231691 h 320591"/>
              <a:gd name="connsiteX485" fmla="*/ 238389 w 12191996"/>
              <a:gd name="connsiteY485" fmla="*/ 250741 h 320591"/>
              <a:gd name="connsiteX486" fmla="*/ 201877 w 12191996"/>
              <a:gd name="connsiteY486" fmla="*/ 269791 h 320591"/>
              <a:gd name="connsiteX487" fmla="*/ 160602 w 12191996"/>
              <a:gd name="connsiteY487" fmla="*/ 285666 h 320591"/>
              <a:gd name="connsiteX488" fmla="*/ 114564 w 12191996"/>
              <a:gd name="connsiteY488" fmla="*/ 299954 h 320591"/>
              <a:gd name="connsiteX489" fmla="*/ 62177 w 12191996"/>
              <a:gd name="connsiteY489" fmla="*/ 311066 h 320591"/>
              <a:gd name="connsiteX490" fmla="*/ 1852 w 12191996"/>
              <a:gd name="connsiteY490" fmla="*/ 319004 h 320591"/>
              <a:gd name="connsiteX491" fmla="*/ 0 w 12191996"/>
              <a:gd name="connsiteY491" fmla="*/ 319047 h 320591"/>
              <a:gd name="connsiteX492" fmla="*/ 0 w 12191996"/>
              <a:gd name="connsiteY492" fmla="*/ 174668 h 320591"/>
              <a:gd name="connsiteX493" fmla="*/ 1852 w 12191996"/>
              <a:gd name="connsiteY493" fmla="*/ 174625 h 320591"/>
              <a:gd name="connsiteX494" fmla="*/ 62177 w 12191996"/>
              <a:gd name="connsiteY494" fmla="*/ 166687 h 320591"/>
              <a:gd name="connsiteX495" fmla="*/ 114564 w 12191996"/>
              <a:gd name="connsiteY495" fmla="*/ 155575 h 320591"/>
              <a:gd name="connsiteX496" fmla="*/ 160602 w 12191996"/>
              <a:gd name="connsiteY496" fmla="*/ 141287 h 320591"/>
              <a:gd name="connsiteX497" fmla="*/ 201877 w 12191996"/>
              <a:gd name="connsiteY497" fmla="*/ 125412 h 320591"/>
              <a:gd name="connsiteX498" fmla="*/ 238389 w 12191996"/>
              <a:gd name="connsiteY498" fmla="*/ 106362 h 320591"/>
              <a:gd name="connsiteX499" fmla="*/ 276489 w 12191996"/>
              <a:gd name="connsiteY499" fmla="*/ 87312 h 320591"/>
              <a:gd name="connsiteX500" fmla="*/ 314589 w 12191996"/>
              <a:gd name="connsiteY500" fmla="*/ 68262 h 320591"/>
              <a:gd name="connsiteX501" fmla="*/ 351102 w 12191996"/>
              <a:gd name="connsiteY501" fmla="*/ 52387 h 320591"/>
              <a:gd name="connsiteX502" fmla="*/ 392377 w 12191996"/>
              <a:gd name="connsiteY502" fmla="*/ 36512 h 320591"/>
              <a:gd name="connsiteX503" fmla="*/ 438414 w 12191996"/>
              <a:gd name="connsiteY503" fmla="*/ 20637 h 320591"/>
              <a:gd name="connsiteX504" fmla="*/ 490802 w 12191996"/>
              <a:gd name="connsiteY504" fmla="*/ 9525 h 320591"/>
              <a:gd name="connsiteX505" fmla="*/ 551127 w 12191996"/>
              <a:gd name="connsiteY505" fmla="*/ 3175 h 320591"/>
              <a:gd name="connsiteX506" fmla="*/ 619389 w 12191996"/>
              <a:gd name="connsiteY506" fmla="*/ 0 h 320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</a:cxnLst>
            <a:rect l="l" t="t" r="r" b="b"/>
            <a:pathLst>
              <a:path w="12191996" h="320591">
                <a:moveTo>
                  <a:pt x="619389" y="0"/>
                </a:moveTo>
                <a:lnTo>
                  <a:pt x="687652" y="3175"/>
                </a:lnTo>
                <a:lnTo>
                  <a:pt x="747977" y="9525"/>
                </a:lnTo>
                <a:lnTo>
                  <a:pt x="800364" y="20637"/>
                </a:lnTo>
                <a:lnTo>
                  <a:pt x="846402" y="36512"/>
                </a:lnTo>
                <a:lnTo>
                  <a:pt x="887677" y="52387"/>
                </a:lnTo>
                <a:lnTo>
                  <a:pt x="924189" y="68262"/>
                </a:lnTo>
                <a:lnTo>
                  <a:pt x="962289" y="87312"/>
                </a:lnTo>
                <a:lnTo>
                  <a:pt x="1000389" y="106362"/>
                </a:lnTo>
                <a:lnTo>
                  <a:pt x="1036902" y="125412"/>
                </a:lnTo>
                <a:lnTo>
                  <a:pt x="1078177" y="141287"/>
                </a:lnTo>
                <a:lnTo>
                  <a:pt x="1124214" y="155575"/>
                </a:lnTo>
                <a:lnTo>
                  <a:pt x="1176602" y="166687"/>
                </a:lnTo>
                <a:lnTo>
                  <a:pt x="1236927" y="174625"/>
                </a:lnTo>
                <a:lnTo>
                  <a:pt x="1305189" y="176212"/>
                </a:lnTo>
                <a:lnTo>
                  <a:pt x="1373452" y="174625"/>
                </a:lnTo>
                <a:lnTo>
                  <a:pt x="1433777" y="166687"/>
                </a:lnTo>
                <a:lnTo>
                  <a:pt x="1486164" y="155575"/>
                </a:lnTo>
                <a:lnTo>
                  <a:pt x="1532202" y="141287"/>
                </a:lnTo>
                <a:lnTo>
                  <a:pt x="1573477" y="125412"/>
                </a:lnTo>
                <a:lnTo>
                  <a:pt x="1609989" y="106362"/>
                </a:lnTo>
                <a:lnTo>
                  <a:pt x="1648089" y="87312"/>
                </a:lnTo>
                <a:lnTo>
                  <a:pt x="1686189" y="68262"/>
                </a:lnTo>
                <a:lnTo>
                  <a:pt x="1722702" y="52387"/>
                </a:lnTo>
                <a:lnTo>
                  <a:pt x="1763977" y="36512"/>
                </a:lnTo>
                <a:lnTo>
                  <a:pt x="1810014" y="20637"/>
                </a:lnTo>
                <a:lnTo>
                  <a:pt x="1862402" y="9525"/>
                </a:lnTo>
                <a:lnTo>
                  <a:pt x="1922727" y="3175"/>
                </a:lnTo>
                <a:lnTo>
                  <a:pt x="1990989" y="0"/>
                </a:lnTo>
                <a:lnTo>
                  <a:pt x="2059252" y="3175"/>
                </a:lnTo>
                <a:lnTo>
                  <a:pt x="2119577" y="9525"/>
                </a:lnTo>
                <a:lnTo>
                  <a:pt x="2171964" y="20637"/>
                </a:lnTo>
                <a:lnTo>
                  <a:pt x="2218002" y="36512"/>
                </a:lnTo>
                <a:lnTo>
                  <a:pt x="2259277" y="52387"/>
                </a:lnTo>
                <a:lnTo>
                  <a:pt x="2295789" y="68262"/>
                </a:lnTo>
                <a:lnTo>
                  <a:pt x="2333889" y="87312"/>
                </a:lnTo>
                <a:lnTo>
                  <a:pt x="2371989" y="106362"/>
                </a:lnTo>
                <a:lnTo>
                  <a:pt x="2408502" y="125412"/>
                </a:lnTo>
                <a:lnTo>
                  <a:pt x="2449777" y="141287"/>
                </a:lnTo>
                <a:lnTo>
                  <a:pt x="2495814" y="155575"/>
                </a:lnTo>
                <a:lnTo>
                  <a:pt x="2548202" y="166687"/>
                </a:lnTo>
                <a:lnTo>
                  <a:pt x="2608527" y="174625"/>
                </a:lnTo>
                <a:lnTo>
                  <a:pt x="2676789" y="176212"/>
                </a:lnTo>
                <a:lnTo>
                  <a:pt x="2745052" y="174625"/>
                </a:lnTo>
                <a:lnTo>
                  <a:pt x="2805377" y="166687"/>
                </a:lnTo>
                <a:lnTo>
                  <a:pt x="2857764" y="155575"/>
                </a:lnTo>
                <a:lnTo>
                  <a:pt x="2903802" y="141287"/>
                </a:lnTo>
                <a:lnTo>
                  <a:pt x="2945077" y="125412"/>
                </a:lnTo>
                <a:lnTo>
                  <a:pt x="2981589" y="106362"/>
                </a:lnTo>
                <a:lnTo>
                  <a:pt x="3019689" y="87312"/>
                </a:lnTo>
                <a:lnTo>
                  <a:pt x="3057789" y="68262"/>
                </a:lnTo>
                <a:lnTo>
                  <a:pt x="3094302" y="52387"/>
                </a:lnTo>
                <a:lnTo>
                  <a:pt x="3135577" y="36512"/>
                </a:lnTo>
                <a:lnTo>
                  <a:pt x="3181614" y="20637"/>
                </a:lnTo>
                <a:lnTo>
                  <a:pt x="3234002" y="9525"/>
                </a:lnTo>
                <a:lnTo>
                  <a:pt x="3294327" y="3175"/>
                </a:lnTo>
                <a:lnTo>
                  <a:pt x="3361002" y="0"/>
                </a:lnTo>
                <a:lnTo>
                  <a:pt x="3430852" y="3175"/>
                </a:lnTo>
                <a:lnTo>
                  <a:pt x="3491177" y="9525"/>
                </a:lnTo>
                <a:lnTo>
                  <a:pt x="3543564" y="20637"/>
                </a:lnTo>
                <a:lnTo>
                  <a:pt x="3589602" y="36512"/>
                </a:lnTo>
                <a:lnTo>
                  <a:pt x="3630877" y="52387"/>
                </a:lnTo>
                <a:lnTo>
                  <a:pt x="3667389" y="68262"/>
                </a:lnTo>
                <a:lnTo>
                  <a:pt x="3705489" y="87312"/>
                </a:lnTo>
                <a:lnTo>
                  <a:pt x="3743589" y="106362"/>
                </a:lnTo>
                <a:lnTo>
                  <a:pt x="3780102" y="125412"/>
                </a:lnTo>
                <a:lnTo>
                  <a:pt x="3821377" y="141287"/>
                </a:lnTo>
                <a:lnTo>
                  <a:pt x="3867414" y="155575"/>
                </a:lnTo>
                <a:lnTo>
                  <a:pt x="3919802" y="166687"/>
                </a:lnTo>
                <a:lnTo>
                  <a:pt x="3980127" y="174625"/>
                </a:lnTo>
                <a:lnTo>
                  <a:pt x="4048389" y="176212"/>
                </a:lnTo>
                <a:lnTo>
                  <a:pt x="4116652" y="174625"/>
                </a:lnTo>
                <a:lnTo>
                  <a:pt x="4176977" y="166687"/>
                </a:lnTo>
                <a:lnTo>
                  <a:pt x="4229364" y="155575"/>
                </a:lnTo>
                <a:lnTo>
                  <a:pt x="4275402" y="141287"/>
                </a:lnTo>
                <a:lnTo>
                  <a:pt x="4316677" y="125412"/>
                </a:lnTo>
                <a:lnTo>
                  <a:pt x="4353189" y="106362"/>
                </a:lnTo>
                <a:lnTo>
                  <a:pt x="4429389" y="68262"/>
                </a:lnTo>
                <a:lnTo>
                  <a:pt x="4465902" y="52387"/>
                </a:lnTo>
                <a:lnTo>
                  <a:pt x="4507177" y="36512"/>
                </a:lnTo>
                <a:lnTo>
                  <a:pt x="4553215" y="20637"/>
                </a:lnTo>
                <a:lnTo>
                  <a:pt x="4605602" y="9525"/>
                </a:lnTo>
                <a:lnTo>
                  <a:pt x="4665928" y="3175"/>
                </a:lnTo>
                <a:lnTo>
                  <a:pt x="4734189" y="0"/>
                </a:lnTo>
                <a:lnTo>
                  <a:pt x="4802453" y="3175"/>
                </a:lnTo>
                <a:lnTo>
                  <a:pt x="4862777" y="9525"/>
                </a:lnTo>
                <a:lnTo>
                  <a:pt x="4915165" y="20637"/>
                </a:lnTo>
                <a:lnTo>
                  <a:pt x="4961201" y="36512"/>
                </a:lnTo>
                <a:lnTo>
                  <a:pt x="5002477" y="52387"/>
                </a:lnTo>
                <a:lnTo>
                  <a:pt x="5038989" y="68262"/>
                </a:lnTo>
                <a:lnTo>
                  <a:pt x="5077090" y="87312"/>
                </a:lnTo>
                <a:lnTo>
                  <a:pt x="5115189" y="106362"/>
                </a:lnTo>
                <a:lnTo>
                  <a:pt x="5151701" y="125412"/>
                </a:lnTo>
                <a:lnTo>
                  <a:pt x="5192977" y="141287"/>
                </a:lnTo>
                <a:lnTo>
                  <a:pt x="5239014" y="155575"/>
                </a:lnTo>
                <a:lnTo>
                  <a:pt x="5291401" y="166687"/>
                </a:lnTo>
                <a:lnTo>
                  <a:pt x="5351727" y="174625"/>
                </a:lnTo>
                <a:lnTo>
                  <a:pt x="5410199" y="175985"/>
                </a:lnTo>
                <a:lnTo>
                  <a:pt x="5468671" y="174625"/>
                </a:lnTo>
                <a:lnTo>
                  <a:pt x="5528996" y="166687"/>
                </a:lnTo>
                <a:lnTo>
                  <a:pt x="5581383" y="155575"/>
                </a:lnTo>
                <a:lnTo>
                  <a:pt x="5627421" y="141287"/>
                </a:lnTo>
                <a:lnTo>
                  <a:pt x="5668696" y="125412"/>
                </a:lnTo>
                <a:lnTo>
                  <a:pt x="5705209" y="106362"/>
                </a:lnTo>
                <a:lnTo>
                  <a:pt x="5743308" y="87312"/>
                </a:lnTo>
                <a:lnTo>
                  <a:pt x="5781408" y="68262"/>
                </a:lnTo>
                <a:lnTo>
                  <a:pt x="5817921" y="52387"/>
                </a:lnTo>
                <a:lnTo>
                  <a:pt x="5859196" y="36512"/>
                </a:lnTo>
                <a:lnTo>
                  <a:pt x="5905234" y="20637"/>
                </a:lnTo>
                <a:lnTo>
                  <a:pt x="5957621" y="9525"/>
                </a:lnTo>
                <a:lnTo>
                  <a:pt x="6017947" y="3175"/>
                </a:lnTo>
                <a:lnTo>
                  <a:pt x="6086209" y="0"/>
                </a:lnTo>
                <a:lnTo>
                  <a:pt x="6095999" y="455"/>
                </a:lnTo>
                <a:lnTo>
                  <a:pt x="6105789" y="0"/>
                </a:lnTo>
                <a:lnTo>
                  <a:pt x="6174052" y="3175"/>
                </a:lnTo>
                <a:lnTo>
                  <a:pt x="6234377" y="9525"/>
                </a:lnTo>
                <a:lnTo>
                  <a:pt x="6286764" y="20637"/>
                </a:lnTo>
                <a:lnTo>
                  <a:pt x="6332802" y="36512"/>
                </a:lnTo>
                <a:lnTo>
                  <a:pt x="6374077" y="52387"/>
                </a:lnTo>
                <a:lnTo>
                  <a:pt x="6410589" y="68262"/>
                </a:lnTo>
                <a:lnTo>
                  <a:pt x="6448689" y="87312"/>
                </a:lnTo>
                <a:lnTo>
                  <a:pt x="6486789" y="106362"/>
                </a:lnTo>
                <a:lnTo>
                  <a:pt x="6523302" y="125412"/>
                </a:lnTo>
                <a:lnTo>
                  <a:pt x="6564577" y="141287"/>
                </a:lnTo>
                <a:lnTo>
                  <a:pt x="6610614" y="155575"/>
                </a:lnTo>
                <a:lnTo>
                  <a:pt x="6663002" y="166687"/>
                </a:lnTo>
                <a:lnTo>
                  <a:pt x="6723327" y="174625"/>
                </a:lnTo>
                <a:lnTo>
                  <a:pt x="6781799" y="175985"/>
                </a:lnTo>
                <a:lnTo>
                  <a:pt x="6840271" y="174625"/>
                </a:lnTo>
                <a:lnTo>
                  <a:pt x="6900596" y="166687"/>
                </a:lnTo>
                <a:lnTo>
                  <a:pt x="6952983" y="155575"/>
                </a:lnTo>
                <a:lnTo>
                  <a:pt x="6999021" y="141287"/>
                </a:lnTo>
                <a:lnTo>
                  <a:pt x="7040296" y="125412"/>
                </a:lnTo>
                <a:lnTo>
                  <a:pt x="7076808" y="106362"/>
                </a:lnTo>
                <a:lnTo>
                  <a:pt x="7114908" y="87312"/>
                </a:lnTo>
                <a:lnTo>
                  <a:pt x="7153008" y="68262"/>
                </a:lnTo>
                <a:lnTo>
                  <a:pt x="7189521" y="52387"/>
                </a:lnTo>
                <a:lnTo>
                  <a:pt x="7230796" y="36512"/>
                </a:lnTo>
                <a:lnTo>
                  <a:pt x="7276833" y="20637"/>
                </a:lnTo>
                <a:lnTo>
                  <a:pt x="7329221" y="9525"/>
                </a:lnTo>
                <a:lnTo>
                  <a:pt x="7389546" y="3175"/>
                </a:lnTo>
                <a:lnTo>
                  <a:pt x="7457808" y="0"/>
                </a:lnTo>
                <a:lnTo>
                  <a:pt x="7526071" y="3175"/>
                </a:lnTo>
                <a:lnTo>
                  <a:pt x="7586396" y="9525"/>
                </a:lnTo>
                <a:lnTo>
                  <a:pt x="7638783" y="20637"/>
                </a:lnTo>
                <a:lnTo>
                  <a:pt x="7684821" y="36512"/>
                </a:lnTo>
                <a:lnTo>
                  <a:pt x="7726096" y="52387"/>
                </a:lnTo>
                <a:lnTo>
                  <a:pt x="7762608" y="68262"/>
                </a:lnTo>
                <a:lnTo>
                  <a:pt x="7800708" y="87312"/>
                </a:lnTo>
                <a:lnTo>
                  <a:pt x="7838808" y="106362"/>
                </a:lnTo>
                <a:lnTo>
                  <a:pt x="7875321" y="125412"/>
                </a:lnTo>
                <a:lnTo>
                  <a:pt x="7916596" y="141287"/>
                </a:lnTo>
                <a:lnTo>
                  <a:pt x="7962633" y="155575"/>
                </a:lnTo>
                <a:lnTo>
                  <a:pt x="8015021" y="166687"/>
                </a:lnTo>
                <a:lnTo>
                  <a:pt x="8075346" y="174625"/>
                </a:lnTo>
                <a:lnTo>
                  <a:pt x="8143608" y="176212"/>
                </a:lnTo>
                <a:lnTo>
                  <a:pt x="8211871" y="174625"/>
                </a:lnTo>
                <a:lnTo>
                  <a:pt x="8272196" y="166687"/>
                </a:lnTo>
                <a:lnTo>
                  <a:pt x="8324583" y="155575"/>
                </a:lnTo>
                <a:lnTo>
                  <a:pt x="8370621" y="141287"/>
                </a:lnTo>
                <a:lnTo>
                  <a:pt x="8411896" y="125412"/>
                </a:lnTo>
                <a:lnTo>
                  <a:pt x="8448408" y="106362"/>
                </a:lnTo>
                <a:lnTo>
                  <a:pt x="8486508" y="87312"/>
                </a:lnTo>
                <a:lnTo>
                  <a:pt x="8524608" y="68262"/>
                </a:lnTo>
                <a:lnTo>
                  <a:pt x="8561120" y="52387"/>
                </a:lnTo>
                <a:lnTo>
                  <a:pt x="8602396" y="36512"/>
                </a:lnTo>
                <a:lnTo>
                  <a:pt x="8648432" y="20637"/>
                </a:lnTo>
                <a:lnTo>
                  <a:pt x="8700820" y="9525"/>
                </a:lnTo>
                <a:lnTo>
                  <a:pt x="8761146" y="3175"/>
                </a:lnTo>
                <a:lnTo>
                  <a:pt x="8827820" y="0"/>
                </a:lnTo>
                <a:lnTo>
                  <a:pt x="8897670" y="3175"/>
                </a:lnTo>
                <a:lnTo>
                  <a:pt x="8957996" y="9525"/>
                </a:lnTo>
                <a:lnTo>
                  <a:pt x="9010382" y="20637"/>
                </a:lnTo>
                <a:lnTo>
                  <a:pt x="9056420" y="36512"/>
                </a:lnTo>
                <a:lnTo>
                  <a:pt x="9097696" y="52387"/>
                </a:lnTo>
                <a:lnTo>
                  <a:pt x="9134208" y="68262"/>
                </a:lnTo>
                <a:lnTo>
                  <a:pt x="9172308" y="87312"/>
                </a:lnTo>
                <a:lnTo>
                  <a:pt x="9210408" y="106362"/>
                </a:lnTo>
                <a:lnTo>
                  <a:pt x="9246920" y="125412"/>
                </a:lnTo>
                <a:lnTo>
                  <a:pt x="9288196" y="141287"/>
                </a:lnTo>
                <a:lnTo>
                  <a:pt x="9334232" y="155575"/>
                </a:lnTo>
                <a:lnTo>
                  <a:pt x="9386620" y="166687"/>
                </a:lnTo>
                <a:lnTo>
                  <a:pt x="9446946" y="174625"/>
                </a:lnTo>
                <a:lnTo>
                  <a:pt x="9515208" y="176212"/>
                </a:lnTo>
                <a:lnTo>
                  <a:pt x="9583470" y="174625"/>
                </a:lnTo>
                <a:lnTo>
                  <a:pt x="9643796" y="166687"/>
                </a:lnTo>
                <a:lnTo>
                  <a:pt x="9696182" y="155575"/>
                </a:lnTo>
                <a:lnTo>
                  <a:pt x="9742220" y="141287"/>
                </a:lnTo>
                <a:lnTo>
                  <a:pt x="9783496" y="125412"/>
                </a:lnTo>
                <a:lnTo>
                  <a:pt x="9820008" y="106362"/>
                </a:lnTo>
                <a:lnTo>
                  <a:pt x="9896208" y="68262"/>
                </a:lnTo>
                <a:lnTo>
                  <a:pt x="9932720" y="52387"/>
                </a:lnTo>
                <a:lnTo>
                  <a:pt x="9973996" y="36512"/>
                </a:lnTo>
                <a:lnTo>
                  <a:pt x="10020032" y="20637"/>
                </a:lnTo>
                <a:lnTo>
                  <a:pt x="10072420" y="9525"/>
                </a:lnTo>
                <a:lnTo>
                  <a:pt x="10132746" y="3175"/>
                </a:lnTo>
                <a:lnTo>
                  <a:pt x="10201008" y="0"/>
                </a:lnTo>
                <a:lnTo>
                  <a:pt x="10269270" y="3175"/>
                </a:lnTo>
                <a:lnTo>
                  <a:pt x="10329596" y="9525"/>
                </a:lnTo>
                <a:lnTo>
                  <a:pt x="10381982" y="20637"/>
                </a:lnTo>
                <a:lnTo>
                  <a:pt x="10428020" y="36512"/>
                </a:lnTo>
                <a:lnTo>
                  <a:pt x="10469296" y="52387"/>
                </a:lnTo>
                <a:lnTo>
                  <a:pt x="10505808" y="68262"/>
                </a:lnTo>
                <a:lnTo>
                  <a:pt x="10543908" y="87312"/>
                </a:lnTo>
                <a:lnTo>
                  <a:pt x="10582008" y="106362"/>
                </a:lnTo>
                <a:lnTo>
                  <a:pt x="10618520" y="125412"/>
                </a:lnTo>
                <a:lnTo>
                  <a:pt x="10659796" y="141287"/>
                </a:lnTo>
                <a:lnTo>
                  <a:pt x="10705832" y="155575"/>
                </a:lnTo>
                <a:lnTo>
                  <a:pt x="10758220" y="166687"/>
                </a:lnTo>
                <a:lnTo>
                  <a:pt x="10818546" y="174625"/>
                </a:lnTo>
                <a:lnTo>
                  <a:pt x="10886808" y="176212"/>
                </a:lnTo>
                <a:lnTo>
                  <a:pt x="10955070" y="174625"/>
                </a:lnTo>
                <a:lnTo>
                  <a:pt x="11015396" y="166687"/>
                </a:lnTo>
                <a:lnTo>
                  <a:pt x="11067782" y="155575"/>
                </a:lnTo>
                <a:lnTo>
                  <a:pt x="11113820" y="141287"/>
                </a:lnTo>
                <a:lnTo>
                  <a:pt x="11155096" y="125412"/>
                </a:lnTo>
                <a:lnTo>
                  <a:pt x="11191608" y="106362"/>
                </a:lnTo>
                <a:lnTo>
                  <a:pt x="11229708" y="87312"/>
                </a:lnTo>
                <a:lnTo>
                  <a:pt x="11267808" y="68262"/>
                </a:lnTo>
                <a:lnTo>
                  <a:pt x="11304320" y="52387"/>
                </a:lnTo>
                <a:lnTo>
                  <a:pt x="11345596" y="36512"/>
                </a:lnTo>
                <a:lnTo>
                  <a:pt x="11391632" y="20637"/>
                </a:lnTo>
                <a:lnTo>
                  <a:pt x="11444020" y="9525"/>
                </a:lnTo>
                <a:lnTo>
                  <a:pt x="11504346" y="3175"/>
                </a:lnTo>
                <a:lnTo>
                  <a:pt x="11572608" y="0"/>
                </a:lnTo>
                <a:lnTo>
                  <a:pt x="11640870" y="3175"/>
                </a:lnTo>
                <a:lnTo>
                  <a:pt x="11701196" y="9525"/>
                </a:lnTo>
                <a:lnTo>
                  <a:pt x="11753582" y="20637"/>
                </a:lnTo>
                <a:lnTo>
                  <a:pt x="11799620" y="36512"/>
                </a:lnTo>
                <a:lnTo>
                  <a:pt x="11840896" y="52387"/>
                </a:lnTo>
                <a:lnTo>
                  <a:pt x="11877408" y="68262"/>
                </a:lnTo>
                <a:lnTo>
                  <a:pt x="11915508" y="87312"/>
                </a:lnTo>
                <a:lnTo>
                  <a:pt x="11953608" y="106362"/>
                </a:lnTo>
                <a:lnTo>
                  <a:pt x="11990120" y="125412"/>
                </a:lnTo>
                <a:lnTo>
                  <a:pt x="12031396" y="141287"/>
                </a:lnTo>
                <a:lnTo>
                  <a:pt x="12077432" y="155575"/>
                </a:lnTo>
                <a:lnTo>
                  <a:pt x="12129820" y="166688"/>
                </a:lnTo>
                <a:lnTo>
                  <a:pt x="12190146" y="174625"/>
                </a:lnTo>
                <a:lnTo>
                  <a:pt x="12191996" y="174668"/>
                </a:lnTo>
                <a:lnTo>
                  <a:pt x="12191996" y="319047"/>
                </a:lnTo>
                <a:lnTo>
                  <a:pt x="12190146" y="319004"/>
                </a:lnTo>
                <a:lnTo>
                  <a:pt x="12129820" y="311067"/>
                </a:lnTo>
                <a:lnTo>
                  <a:pt x="12077432" y="299954"/>
                </a:lnTo>
                <a:lnTo>
                  <a:pt x="12031396" y="285666"/>
                </a:lnTo>
                <a:lnTo>
                  <a:pt x="11990120" y="269791"/>
                </a:lnTo>
                <a:lnTo>
                  <a:pt x="11953608" y="250741"/>
                </a:lnTo>
                <a:lnTo>
                  <a:pt x="11915508" y="231691"/>
                </a:lnTo>
                <a:lnTo>
                  <a:pt x="11877408" y="212641"/>
                </a:lnTo>
                <a:lnTo>
                  <a:pt x="11840896" y="196766"/>
                </a:lnTo>
                <a:lnTo>
                  <a:pt x="11799620" y="180891"/>
                </a:lnTo>
                <a:lnTo>
                  <a:pt x="11753582" y="165016"/>
                </a:lnTo>
                <a:lnTo>
                  <a:pt x="11701196" y="153904"/>
                </a:lnTo>
                <a:lnTo>
                  <a:pt x="11640870" y="147554"/>
                </a:lnTo>
                <a:lnTo>
                  <a:pt x="11572608" y="144379"/>
                </a:lnTo>
                <a:lnTo>
                  <a:pt x="11504346" y="147554"/>
                </a:lnTo>
                <a:lnTo>
                  <a:pt x="11444020" y="153904"/>
                </a:lnTo>
                <a:lnTo>
                  <a:pt x="11391632" y="165016"/>
                </a:lnTo>
                <a:lnTo>
                  <a:pt x="11345596" y="180891"/>
                </a:lnTo>
                <a:lnTo>
                  <a:pt x="11304320" y="196766"/>
                </a:lnTo>
                <a:lnTo>
                  <a:pt x="11267808" y="212641"/>
                </a:lnTo>
                <a:lnTo>
                  <a:pt x="11229708" y="231691"/>
                </a:lnTo>
                <a:lnTo>
                  <a:pt x="11191608" y="250741"/>
                </a:lnTo>
                <a:lnTo>
                  <a:pt x="11155096" y="269791"/>
                </a:lnTo>
                <a:lnTo>
                  <a:pt x="11113820" y="285666"/>
                </a:lnTo>
                <a:lnTo>
                  <a:pt x="11067782" y="299954"/>
                </a:lnTo>
                <a:lnTo>
                  <a:pt x="11015396" y="311066"/>
                </a:lnTo>
                <a:lnTo>
                  <a:pt x="10955070" y="319004"/>
                </a:lnTo>
                <a:lnTo>
                  <a:pt x="10886808" y="320591"/>
                </a:lnTo>
                <a:lnTo>
                  <a:pt x="10818546" y="319004"/>
                </a:lnTo>
                <a:lnTo>
                  <a:pt x="10758220" y="311066"/>
                </a:lnTo>
                <a:lnTo>
                  <a:pt x="10705832" y="299954"/>
                </a:lnTo>
                <a:lnTo>
                  <a:pt x="10659796" y="285666"/>
                </a:lnTo>
                <a:lnTo>
                  <a:pt x="10618520" y="269791"/>
                </a:lnTo>
                <a:lnTo>
                  <a:pt x="10582008" y="250741"/>
                </a:lnTo>
                <a:lnTo>
                  <a:pt x="10543908" y="231691"/>
                </a:lnTo>
                <a:lnTo>
                  <a:pt x="10505808" y="212641"/>
                </a:lnTo>
                <a:lnTo>
                  <a:pt x="10469296" y="196766"/>
                </a:lnTo>
                <a:lnTo>
                  <a:pt x="10428020" y="180891"/>
                </a:lnTo>
                <a:lnTo>
                  <a:pt x="10381982" y="165016"/>
                </a:lnTo>
                <a:lnTo>
                  <a:pt x="10329596" y="153904"/>
                </a:lnTo>
                <a:lnTo>
                  <a:pt x="10269270" y="147554"/>
                </a:lnTo>
                <a:lnTo>
                  <a:pt x="10201008" y="144379"/>
                </a:lnTo>
                <a:lnTo>
                  <a:pt x="10132746" y="147554"/>
                </a:lnTo>
                <a:lnTo>
                  <a:pt x="10072420" y="153904"/>
                </a:lnTo>
                <a:lnTo>
                  <a:pt x="10020032" y="165016"/>
                </a:lnTo>
                <a:lnTo>
                  <a:pt x="9973996" y="180891"/>
                </a:lnTo>
                <a:lnTo>
                  <a:pt x="9932720" y="196766"/>
                </a:lnTo>
                <a:lnTo>
                  <a:pt x="9896208" y="212641"/>
                </a:lnTo>
                <a:lnTo>
                  <a:pt x="9820008" y="250741"/>
                </a:lnTo>
                <a:lnTo>
                  <a:pt x="9783496" y="269791"/>
                </a:lnTo>
                <a:lnTo>
                  <a:pt x="9742220" y="285666"/>
                </a:lnTo>
                <a:lnTo>
                  <a:pt x="9696182" y="299954"/>
                </a:lnTo>
                <a:lnTo>
                  <a:pt x="9643796" y="311066"/>
                </a:lnTo>
                <a:lnTo>
                  <a:pt x="9583470" y="319004"/>
                </a:lnTo>
                <a:lnTo>
                  <a:pt x="9515208" y="320591"/>
                </a:lnTo>
                <a:lnTo>
                  <a:pt x="9446946" y="319004"/>
                </a:lnTo>
                <a:lnTo>
                  <a:pt x="9386620" y="311066"/>
                </a:lnTo>
                <a:lnTo>
                  <a:pt x="9334232" y="299954"/>
                </a:lnTo>
                <a:lnTo>
                  <a:pt x="9288196" y="285666"/>
                </a:lnTo>
                <a:lnTo>
                  <a:pt x="9246920" y="269791"/>
                </a:lnTo>
                <a:lnTo>
                  <a:pt x="9210408" y="250741"/>
                </a:lnTo>
                <a:lnTo>
                  <a:pt x="9172308" y="231691"/>
                </a:lnTo>
                <a:lnTo>
                  <a:pt x="9134208" y="212641"/>
                </a:lnTo>
                <a:lnTo>
                  <a:pt x="9097696" y="196766"/>
                </a:lnTo>
                <a:lnTo>
                  <a:pt x="9056420" y="180891"/>
                </a:lnTo>
                <a:lnTo>
                  <a:pt x="9010382" y="165016"/>
                </a:lnTo>
                <a:lnTo>
                  <a:pt x="8957996" y="153904"/>
                </a:lnTo>
                <a:lnTo>
                  <a:pt x="8897670" y="147554"/>
                </a:lnTo>
                <a:lnTo>
                  <a:pt x="8827820" y="144379"/>
                </a:lnTo>
                <a:lnTo>
                  <a:pt x="8761146" y="147554"/>
                </a:lnTo>
                <a:lnTo>
                  <a:pt x="8700820" y="153904"/>
                </a:lnTo>
                <a:lnTo>
                  <a:pt x="8648432" y="165016"/>
                </a:lnTo>
                <a:lnTo>
                  <a:pt x="8602396" y="180891"/>
                </a:lnTo>
                <a:lnTo>
                  <a:pt x="8561120" y="196766"/>
                </a:lnTo>
                <a:lnTo>
                  <a:pt x="8524608" y="212641"/>
                </a:lnTo>
                <a:lnTo>
                  <a:pt x="8486508" y="231691"/>
                </a:lnTo>
                <a:lnTo>
                  <a:pt x="8448408" y="250741"/>
                </a:lnTo>
                <a:lnTo>
                  <a:pt x="8411896" y="269791"/>
                </a:lnTo>
                <a:lnTo>
                  <a:pt x="8370621" y="285666"/>
                </a:lnTo>
                <a:lnTo>
                  <a:pt x="8324583" y="299954"/>
                </a:lnTo>
                <a:lnTo>
                  <a:pt x="8272196" y="311066"/>
                </a:lnTo>
                <a:lnTo>
                  <a:pt x="8211871" y="319004"/>
                </a:lnTo>
                <a:lnTo>
                  <a:pt x="8143608" y="320591"/>
                </a:lnTo>
                <a:lnTo>
                  <a:pt x="8075346" y="319004"/>
                </a:lnTo>
                <a:lnTo>
                  <a:pt x="8015021" y="311066"/>
                </a:lnTo>
                <a:lnTo>
                  <a:pt x="7962633" y="299954"/>
                </a:lnTo>
                <a:lnTo>
                  <a:pt x="7916596" y="285666"/>
                </a:lnTo>
                <a:lnTo>
                  <a:pt x="7875321" y="269791"/>
                </a:lnTo>
                <a:lnTo>
                  <a:pt x="7838808" y="250741"/>
                </a:lnTo>
                <a:lnTo>
                  <a:pt x="7800708" y="231691"/>
                </a:lnTo>
                <a:lnTo>
                  <a:pt x="7762608" y="212641"/>
                </a:lnTo>
                <a:lnTo>
                  <a:pt x="7726096" y="196766"/>
                </a:lnTo>
                <a:lnTo>
                  <a:pt x="7684821" y="180891"/>
                </a:lnTo>
                <a:lnTo>
                  <a:pt x="7638783" y="165016"/>
                </a:lnTo>
                <a:lnTo>
                  <a:pt x="7586396" y="153904"/>
                </a:lnTo>
                <a:lnTo>
                  <a:pt x="7526071" y="147554"/>
                </a:lnTo>
                <a:lnTo>
                  <a:pt x="7457808" y="144379"/>
                </a:lnTo>
                <a:lnTo>
                  <a:pt x="7389546" y="147554"/>
                </a:lnTo>
                <a:lnTo>
                  <a:pt x="7329221" y="153904"/>
                </a:lnTo>
                <a:lnTo>
                  <a:pt x="7276833" y="165016"/>
                </a:lnTo>
                <a:lnTo>
                  <a:pt x="7230796" y="180891"/>
                </a:lnTo>
                <a:lnTo>
                  <a:pt x="7189521" y="196766"/>
                </a:lnTo>
                <a:lnTo>
                  <a:pt x="7153008" y="212641"/>
                </a:lnTo>
                <a:lnTo>
                  <a:pt x="7114908" y="231691"/>
                </a:lnTo>
                <a:lnTo>
                  <a:pt x="7076808" y="250741"/>
                </a:lnTo>
                <a:lnTo>
                  <a:pt x="7040296" y="269791"/>
                </a:lnTo>
                <a:lnTo>
                  <a:pt x="6999021" y="285666"/>
                </a:lnTo>
                <a:lnTo>
                  <a:pt x="6952983" y="299954"/>
                </a:lnTo>
                <a:lnTo>
                  <a:pt x="6900596" y="311066"/>
                </a:lnTo>
                <a:lnTo>
                  <a:pt x="6840271" y="319004"/>
                </a:lnTo>
                <a:lnTo>
                  <a:pt x="6781799" y="320364"/>
                </a:lnTo>
                <a:lnTo>
                  <a:pt x="6723327" y="319004"/>
                </a:lnTo>
                <a:lnTo>
                  <a:pt x="6663002" y="311066"/>
                </a:lnTo>
                <a:lnTo>
                  <a:pt x="6610614" y="299954"/>
                </a:lnTo>
                <a:lnTo>
                  <a:pt x="6564577" y="285666"/>
                </a:lnTo>
                <a:lnTo>
                  <a:pt x="6523302" y="269791"/>
                </a:lnTo>
                <a:lnTo>
                  <a:pt x="6486789" y="250741"/>
                </a:lnTo>
                <a:lnTo>
                  <a:pt x="6448689" y="231691"/>
                </a:lnTo>
                <a:lnTo>
                  <a:pt x="6410589" y="212641"/>
                </a:lnTo>
                <a:lnTo>
                  <a:pt x="6374077" y="196766"/>
                </a:lnTo>
                <a:lnTo>
                  <a:pt x="6332802" y="180891"/>
                </a:lnTo>
                <a:lnTo>
                  <a:pt x="6286764" y="165016"/>
                </a:lnTo>
                <a:lnTo>
                  <a:pt x="6234377" y="153904"/>
                </a:lnTo>
                <a:lnTo>
                  <a:pt x="6174052" y="147554"/>
                </a:lnTo>
                <a:lnTo>
                  <a:pt x="6105789" y="144379"/>
                </a:lnTo>
                <a:lnTo>
                  <a:pt x="6095999" y="144834"/>
                </a:lnTo>
                <a:lnTo>
                  <a:pt x="6086208" y="144379"/>
                </a:lnTo>
                <a:lnTo>
                  <a:pt x="6017947" y="147554"/>
                </a:lnTo>
                <a:lnTo>
                  <a:pt x="5957621" y="153904"/>
                </a:lnTo>
                <a:lnTo>
                  <a:pt x="5905234" y="165016"/>
                </a:lnTo>
                <a:lnTo>
                  <a:pt x="5859196" y="180891"/>
                </a:lnTo>
                <a:lnTo>
                  <a:pt x="5817921" y="196766"/>
                </a:lnTo>
                <a:lnTo>
                  <a:pt x="5781408" y="212641"/>
                </a:lnTo>
                <a:lnTo>
                  <a:pt x="5743308" y="231691"/>
                </a:lnTo>
                <a:lnTo>
                  <a:pt x="5705209" y="250741"/>
                </a:lnTo>
                <a:lnTo>
                  <a:pt x="5668696" y="269791"/>
                </a:lnTo>
                <a:lnTo>
                  <a:pt x="5627421" y="285666"/>
                </a:lnTo>
                <a:lnTo>
                  <a:pt x="5581383" y="299954"/>
                </a:lnTo>
                <a:lnTo>
                  <a:pt x="5528996" y="311066"/>
                </a:lnTo>
                <a:lnTo>
                  <a:pt x="5468671" y="319004"/>
                </a:lnTo>
                <a:lnTo>
                  <a:pt x="5410199" y="320364"/>
                </a:lnTo>
                <a:lnTo>
                  <a:pt x="5351727" y="319004"/>
                </a:lnTo>
                <a:lnTo>
                  <a:pt x="5291401" y="311066"/>
                </a:lnTo>
                <a:lnTo>
                  <a:pt x="5239014" y="299954"/>
                </a:lnTo>
                <a:lnTo>
                  <a:pt x="5192976" y="285666"/>
                </a:lnTo>
                <a:lnTo>
                  <a:pt x="5151701" y="269791"/>
                </a:lnTo>
                <a:lnTo>
                  <a:pt x="5115189" y="250741"/>
                </a:lnTo>
                <a:lnTo>
                  <a:pt x="5077089" y="231691"/>
                </a:lnTo>
                <a:lnTo>
                  <a:pt x="5038989" y="212641"/>
                </a:lnTo>
                <a:lnTo>
                  <a:pt x="5002476" y="196766"/>
                </a:lnTo>
                <a:lnTo>
                  <a:pt x="4961201" y="180891"/>
                </a:lnTo>
                <a:lnTo>
                  <a:pt x="4915165" y="165016"/>
                </a:lnTo>
                <a:lnTo>
                  <a:pt x="4862777" y="153904"/>
                </a:lnTo>
                <a:lnTo>
                  <a:pt x="4802453" y="147554"/>
                </a:lnTo>
                <a:lnTo>
                  <a:pt x="4734189" y="144379"/>
                </a:lnTo>
                <a:lnTo>
                  <a:pt x="4665928" y="147554"/>
                </a:lnTo>
                <a:lnTo>
                  <a:pt x="4605602" y="153904"/>
                </a:lnTo>
                <a:lnTo>
                  <a:pt x="4553214" y="165016"/>
                </a:lnTo>
                <a:lnTo>
                  <a:pt x="4507177" y="180891"/>
                </a:lnTo>
                <a:lnTo>
                  <a:pt x="4465902" y="196766"/>
                </a:lnTo>
                <a:lnTo>
                  <a:pt x="4429389" y="212641"/>
                </a:lnTo>
                <a:lnTo>
                  <a:pt x="4353189" y="250741"/>
                </a:lnTo>
                <a:lnTo>
                  <a:pt x="4316677" y="269791"/>
                </a:lnTo>
                <a:lnTo>
                  <a:pt x="4275402" y="285666"/>
                </a:lnTo>
                <a:lnTo>
                  <a:pt x="4229364" y="299954"/>
                </a:lnTo>
                <a:lnTo>
                  <a:pt x="4176977" y="311066"/>
                </a:lnTo>
                <a:lnTo>
                  <a:pt x="4116652" y="319004"/>
                </a:lnTo>
                <a:lnTo>
                  <a:pt x="4048389" y="320591"/>
                </a:lnTo>
                <a:lnTo>
                  <a:pt x="3980127" y="319004"/>
                </a:lnTo>
                <a:lnTo>
                  <a:pt x="3919802" y="311066"/>
                </a:lnTo>
                <a:lnTo>
                  <a:pt x="3867414" y="299954"/>
                </a:lnTo>
                <a:lnTo>
                  <a:pt x="3821377" y="285666"/>
                </a:lnTo>
                <a:lnTo>
                  <a:pt x="3780102" y="269791"/>
                </a:lnTo>
                <a:lnTo>
                  <a:pt x="3743589" y="250741"/>
                </a:lnTo>
                <a:lnTo>
                  <a:pt x="3705489" y="231691"/>
                </a:lnTo>
                <a:lnTo>
                  <a:pt x="3667389" y="212641"/>
                </a:lnTo>
                <a:lnTo>
                  <a:pt x="3630877" y="196766"/>
                </a:lnTo>
                <a:lnTo>
                  <a:pt x="3589602" y="180891"/>
                </a:lnTo>
                <a:lnTo>
                  <a:pt x="3543564" y="165016"/>
                </a:lnTo>
                <a:lnTo>
                  <a:pt x="3491177" y="153904"/>
                </a:lnTo>
                <a:lnTo>
                  <a:pt x="3430852" y="147554"/>
                </a:lnTo>
                <a:lnTo>
                  <a:pt x="3361002" y="144379"/>
                </a:lnTo>
                <a:lnTo>
                  <a:pt x="3294327" y="147554"/>
                </a:lnTo>
                <a:lnTo>
                  <a:pt x="3234002" y="153904"/>
                </a:lnTo>
                <a:lnTo>
                  <a:pt x="3181614" y="165016"/>
                </a:lnTo>
                <a:lnTo>
                  <a:pt x="3135577" y="180891"/>
                </a:lnTo>
                <a:lnTo>
                  <a:pt x="3094302" y="196766"/>
                </a:lnTo>
                <a:lnTo>
                  <a:pt x="3057789" y="212641"/>
                </a:lnTo>
                <a:lnTo>
                  <a:pt x="3019689" y="231691"/>
                </a:lnTo>
                <a:lnTo>
                  <a:pt x="2981589" y="250741"/>
                </a:lnTo>
                <a:lnTo>
                  <a:pt x="2945077" y="269791"/>
                </a:lnTo>
                <a:lnTo>
                  <a:pt x="2903802" y="285666"/>
                </a:lnTo>
                <a:lnTo>
                  <a:pt x="2857764" y="299954"/>
                </a:lnTo>
                <a:lnTo>
                  <a:pt x="2805377" y="311066"/>
                </a:lnTo>
                <a:lnTo>
                  <a:pt x="2745052" y="319004"/>
                </a:lnTo>
                <a:lnTo>
                  <a:pt x="2676789" y="320591"/>
                </a:lnTo>
                <a:lnTo>
                  <a:pt x="2608527" y="319004"/>
                </a:lnTo>
                <a:lnTo>
                  <a:pt x="2548202" y="311066"/>
                </a:lnTo>
                <a:lnTo>
                  <a:pt x="2495814" y="299954"/>
                </a:lnTo>
                <a:lnTo>
                  <a:pt x="2449777" y="285666"/>
                </a:lnTo>
                <a:lnTo>
                  <a:pt x="2408502" y="269791"/>
                </a:lnTo>
                <a:lnTo>
                  <a:pt x="2371989" y="250741"/>
                </a:lnTo>
                <a:lnTo>
                  <a:pt x="2333889" y="231691"/>
                </a:lnTo>
                <a:lnTo>
                  <a:pt x="2295789" y="212641"/>
                </a:lnTo>
                <a:lnTo>
                  <a:pt x="2259277" y="196766"/>
                </a:lnTo>
                <a:lnTo>
                  <a:pt x="2218002" y="180891"/>
                </a:lnTo>
                <a:lnTo>
                  <a:pt x="2171964" y="165016"/>
                </a:lnTo>
                <a:lnTo>
                  <a:pt x="2119577" y="153904"/>
                </a:lnTo>
                <a:lnTo>
                  <a:pt x="2059252" y="147554"/>
                </a:lnTo>
                <a:lnTo>
                  <a:pt x="1990989" y="144379"/>
                </a:lnTo>
                <a:lnTo>
                  <a:pt x="1922727" y="147554"/>
                </a:lnTo>
                <a:lnTo>
                  <a:pt x="1862402" y="153904"/>
                </a:lnTo>
                <a:lnTo>
                  <a:pt x="1810014" y="165016"/>
                </a:lnTo>
                <a:lnTo>
                  <a:pt x="1763977" y="180891"/>
                </a:lnTo>
                <a:lnTo>
                  <a:pt x="1722702" y="196766"/>
                </a:lnTo>
                <a:lnTo>
                  <a:pt x="1686189" y="212641"/>
                </a:lnTo>
                <a:lnTo>
                  <a:pt x="1648089" y="231691"/>
                </a:lnTo>
                <a:lnTo>
                  <a:pt x="1609989" y="250741"/>
                </a:lnTo>
                <a:lnTo>
                  <a:pt x="1573477" y="269791"/>
                </a:lnTo>
                <a:lnTo>
                  <a:pt x="1532202" y="285666"/>
                </a:lnTo>
                <a:lnTo>
                  <a:pt x="1486164" y="299954"/>
                </a:lnTo>
                <a:lnTo>
                  <a:pt x="1433777" y="311066"/>
                </a:lnTo>
                <a:lnTo>
                  <a:pt x="1373452" y="319004"/>
                </a:lnTo>
                <a:lnTo>
                  <a:pt x="1305189" y="320591"/>
                </a:lnTo>
                <a:lnTo>
                  <a:pt x="1236927" y="319004"/>
                </a:lnTo>
                <a:lnTo>
                  <a:pt x="1176602" y="311066"/>
                </a:lnTo>
                <a:lnTo>
                  <a:pt x="1124214" y="299954"/>
                </a:lnTo>
                <a:lnTo>
                  <a:pt x="1078177" y="285666"/>
                </a:lnTo>
                <a:lnTo>
                  <a:pt x="1036902" y="269791"/>
                </a:lnTo>
                <a:lnTo>
                  <a:pt x="1000389" y="250741"/>
                </a:lnTo>
                <a:lnTo>
                  <a:pt x="962289" y="231691"/>
                </a:lnTo>
                <a:lnTo>
                  <a:pt x="924189" y="212641"/>
                </a:lnTo>
                <a:lnTo>
                  <a:pt x="887677" y="196766"/>
                </a:lnTo>
                <a:lnTo>
                  <a:pt x="846402" y="180891"/>
                </a:lnTo>
                <a:lnTo>
                  <a:pt x="800364" y="165016"/>
                </a:lnTo>
                <a:lnTo>
                  <a:pt x="747977" y="153904"/>
                </a:lnTo>
                <a:lnTo>
                  <a:pt x="687652" y="147554"/>
                </a:lnTo>
                <a:lnTo>
                  <a:pt x="619389" y="144379"/>
                </a:lnTo>
                <a:lnTo>
                  <a:pt x="551127" y="147554"/>
                </a:lnTo>
                <a:lnTo>
                  <a:pt x="490802" y="153904"/>
                </a:lnTo>
                <a:lnTo>
                  <a:pt x="438414" y="165016"/>
                </a:lnTo>
                <a:lnTo>
                  <a:pt x="392377" y="180891"/>
                </a:lnTo>
                <a:lnTo>
                  <a:pt x="351102" y="196766"/>
                </a:lnTo>
                <a:lnTo>
                  <a:pt x="314589" y="212641"/>
                </a:lnTo>
                <a:lnTo>
                  <a:pt x="276489" y="231691"/>
                </a:lnTo>
                <a:lnTo>
                  <a:pt x="238389" y="250741"/>
                </a:lnTo>
                <a:lnTo>
                  <a:pt x="201877" y="269791"/>
                </a:lnTo>
                <a:lnTo>
                  <a:pt x="160602" y="285666"/>
                </a:lnTo>
                <a:lnTo>
                  <a:pt x="114564" y="299954"/>
                </a:lnTo>
                <a:lnTo>
                  <a:pt x="62177" y="311066"/>
                </a:lnTo>
                <a:lnTo>
                  <a:pt x="1852" y="319004"/>
                </a:lnTo>
                <a:lnTo>
                  <a:pt x="0" y="319047"/>
                </a:lnTo>
                <a:lnTo>
                  <a:pt x="0" y="174668"/>
                </a:lnTo>
                <a:lnTo>
                  <a:pt x="1852" y="174625"/>
                </a:lnTo>
                <a:lnTo>
                  <a:pt x="62177" y="166687"/>
                </a:lnTo>
                <a:lnTo>
                  <a:pt x="114564" y="155575"/>
                </a:lnTo>
                <a:lnTo>
                  <a:pt x="160602" y="141287"/>
                </a:lnTo>
                <a:lnTo>
                  <a:pt x="201877" y="125412"/>
                </a:lnTo>
                <a:lnTo>
                  <a:pt x="238389" y="106362"/>
                </a:lnTo>
                <a:lnTo>
                  <a:pt x="276489" y="87312"/>
                </a:lnTo>
                <a:lnTo>
                  <a:pt x="314589" y="68262"/>
                </a:lnTo>
                <a:lnTo>
                  <a:pt x="351102" y="52387"/>
                </a:lnTo>
                <a:lnTo>
                  <a:pt x="392377" y="36512"/>
                </a:lnTo>
                <a:lnTo>
                  <a:pt x="438414" y="20637"/>
                </a:lnTo>
                <a:lnTo>
                  <a:pt x="490802" y="9525"/>
                </a:lnTo>
                <a:lnTo>
                  <a:pt x="551127" y="3175"/>
                </a:lnTo>
                <a:lnTo>
                  <a:pt x="619389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  <a:prstDash val="solid"/>
            <a:round/>
            <a:headEnd/>
            <a:tailEnd/>
          </a:ln>
        </p:spPr>
        <p:txBody>
          <a:bodyPr wrap="square" rtlCol="0" anchor="ctr">
            <a:noAutofit/>
          </a:bodyPr>
          <a:lstStyle/>
          <a:p>
            <a:pPr algn="ctr" defTabSz="457200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78A43BF4-C711-4601-987F-B09C69C7EB74}"/>
              </a:ext>
            </a:extLst>
          </p:cNvPr>
          <p:cNvSpPr txBox="1"/>
          <p:nvPr/>
        </p:nvSpPr>
        <p:spPr>
          <a:xfrm>
            <a:off x="406451" y="620688"/>
            <a:ext cx="208262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u="sng" dirty="0"/>
              <a:t>DISCUSSION</a:t>
            </a:r>
            <a:r>
              <a:rPr lang="fr-FR" sz="3200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84032121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3">
            <a:extLst>
              <a:ext uri="{FF2B5EF4-FFF2-40B4-BE49-F238E27FC236}">
                <a16:creationId xmlns:a16="http://schemas.microsoft.com/office/drawing/2014/main" id="{03BBF051-7631-492D-81A1-2D430F5402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3568" y="1052736"/>
            <a:ext cx="4494261" cy="1080120"/>
          </a:xfrm>
        </p:spPr>
        <p:txBody>
          <a:bodyPr anchor="ctr">
            <a:normAutofit/>
          </a:bodyPr>
          <a:lstStyle/>
          <a:p>
            <a:pPr algn="l">
              <a:lnSpc>
                <a:spcPct val="90000"/>
              </a:lnSpc>
            </a:pPr>
            <a:r>
              <a:rPr lang="fr-FR" sz="3200" u="sng" dirty="0">
                <a:solidFill>
                  <a:schemeClr val="bg1"/>
                </a:solidFill>
              </a:rPr>
              <a:t>DISCUSSION</a:t>
            </a:r>
            <a:r>
              <a:rPr lang="fr-FR" sz="3200" dirty="0">
                <a:solidFill>
                  <a:schemeClr val="bg1"/>
                </a:solidFill>
              </a:rPr>
              <a:t>:</a:t>
            </a:r>
            <a:br>
              <a:rPr lang="fr-FR" sz="1800" b="1" dirty="0">
                <a:solidFill>
                  <a:schemeClr val="bg1"/>
                </a:solidFill>
              </a:rPr>
            </a:br>
            <a:br>
              <a:rPr lang="fr-FR" sz="1800" b="1" dirty="0">
                <a:solidFill>
                  <a:schemeClr val="bg1"/>
                </a:solidFill>
              </a:rPr>
            </a:br>
            <a:endParaRPr lang="fr-FR" sz="1800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C1ADCFC-30F9-4F34-9349-B4005FB63E3B}"/>
              </a:ext>
            </a:extLst>
          </p:cNvPr>
          <p:cNvSpPr txBox="1"/>
          <p:nvPr/>
        </p:nvSpPr>
        <p:spPr>
          <a:xfrm>
            <a:off x="1043608" y="2129070"/>
            <a:ext cx="5328592" cy="2676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FR" sz="2000" dirty="0">
                <a:solidFill>
                  <a:schemeClr val="bg1"/>
                </a:solidFill>
              </a:rPr>
              <a:t>Reprise chirurgicale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FR" sz="2000" dirty="0">
                <a:solidFill>
                  <a:schemeClr val="bg1"/>
                </a:solidFill>
              </a:rPr>
              <a:t>TDM injecté et ingéré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FR" sz="2000" dirty="0">
                <a:solidFill>
                  <a:schemeClr val="bg1"/>
                </a:solidFill>
              </a:rPr>
              <a:t>Nouvelle FOGD avec opérateur expérimenté</a:t>
            </a:r>
          </a:p>
          <a:p>
            <a:pPr>
              <a:lnSpc>
                <a:spcPct val="150000"/>
              </a:lnSpc>
            </a:pPr>
            <a:r>
              <a:rPr lang="fr-FR" b="1" dirty="0">
                <a:solidFill>
                  <a:schemeClr val="bg1"/>
                </a:solidFill>
              </a:rPr>
              <a:t> </a:t>
            </a:r>
            <a:br>
              <a:rPr lang="fr-FR" sz="1600" b="1" dirty="0">
                <a:solidFill>
                  <a:schemeClr val="bg1"/>
                </a:solidFill>
              </a:rPr>
            </a:br>
            <a:r>
              <a:rPr lang="fr-FR" sz="1600" b="1" dirty="0">
                <a:solidFill>
                  <a:schemeClr val="bg1"/>
                </a:solidFill>
              </a:rPr>
              <a:t>  </a:t>
            </a:r>
            <a:br>
              <a:rPr lang="fr-FR" sz="2000" dirty="0">
                <a:solidFill>
                  <a:schemeClr val="bg1"/>
                </a:solidFill>
              </a:rPr>
            </a:br>
            <a:r>
              <a:rPr lang="fr-FR" sz="2000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590023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3">
            <a:extLst>
              <a:ext uri="{FF2B5EF4-FFF2-40B4-BE49-F238E27FC236}">
                <a16:creationId xmlns:a16="http://schemas.microsoft.com/office/drawing/2014/main" id="{03BBF051-7631-492D-81A1-2D430F5402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3568" y="1052736"/>
            <a:ext cx="4494261" cy="1080120"/>
          </a:xfrm>
        </p:spPr>
        <p:txBody>
          <a:bodyPr anchor="ctr">
            <a:normAutofit/>
          </a:bodyPr>
          <a:lstStyle/>
          <a:p>
            <a:pPr algn="l">
              <a:lnSpc>
                <a:spcPct val="90000"/>
              </a:lnSpc>
            </a:pPr>
            <a:r>
              <a:rPr lang="fr-FR" sz="3200" u="sng" dirty="0">
                <a:solidFill>
                  <a:schemeClr val="bg1"/>
                </a:solidFill>
              </a:rPr>
              <a:t>Cas clinique</a:t>
            </a:r>
            <a:r>
              <a:rPr lang="fr-FR" sz="3200" dirty="0">
                <a:solidFill>
                  <a:schemeClr val="bg1"/>
                </a:solidFill>
              </a:rPr>
              <a:t>:</a:t>
            </a:r>
            <a:br>
              <a:rPr lang="fr-FR" sz="1800" b="1" dirty="0">
                <a:solidFill>
                  <a:schemeClr val="bg1"/>
                </a:solidFill>
              </a:rPr>
            </a:br>
            <a:br>
              <a:rPr lang="fr-FR" sz="1800" b="1" dirty="0">
                <a:solidFill>
                  <a:schemeClr val="bg1"/>
                </a:solidFill>
              </a:rPr>
            </a:br>
            <a:endParaRPr lang="fr-FR" sz="1800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C1ADCFC-30F9-4F34-9349-B4005FB63E3B}"/>
              </a:ext>
            </a:extLst>
          </p:cNvPr>
          <p:cNvSpPr txBox="1"/>
          <p:nvPr/>
        </p:nvSpPr>
        <p:spPr>
          <a:xfrm>
            <a:off x="2123728" y="3228945"/>
            <a:ext cx="47165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solidFill>
                  <a:schemeClr val="bg1"/>
                </a:solidFill>
              </a:rPr>
              <a:t>Vous réalisez alors le TDM injecté et ingéré</a:t>
            </a:r>
          </a:p>
        </p:txBody>
      </p:sp>
    </p:spTree>
    <p:extLst>
      <p:ext uri="{BB962C8B-B14F-4D97-AF65-F5344CB8AC3E}">
        <p14:creationId xmlns:p14="http://schemas.microsoft.com/office/powerpoint/2010/main" val="12932838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3">
            <a:extLst>
              <a:ext uri="{FF2B5EF4-FFF2-40B4-BE49-F238E27FC236}">
                <a16:creationId xmlns:a16="http://schemas.microsoft.com/office/drawing/2014/main" id="{03BBF051-7631-492D-81A1-2D430F5402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3568" y="1052736"/>
            <a:ext cx="4494261" cy="1080120"/>
          </a:xfrm>
        </p:spPr>
        <p:txBody>
          <a:bodyPr anchor="ctr">
            <a:normAutofit/>
          </a:bodyPr>
          <a:lstStyle/>
          <a:p>
            <a:pPr algn="l">
              <a:lnSpc>
                <a:spcPct val="90000"/>
              </a:lnSpc>
            </a:pPr>
            <a:r>
              <a:rPr lang="fr-FR" sz="3200" u="sng" dirty="0">
                <a:solidFill>
                  <a:schemeClr val="bg1"/>
                </a:solidFill>
              </a:rPr>
              <a:t>Cas clinique</a:t>
            </a:r>
            <a:r>
              <a:rPr lang="fr-FR" sz="3200" dirty="0">
                <a:solidFill>
                  <a:schemeClr val="bg1"/>
                </a:solidFill>
              </a:rPr>
              <a:t>:</a:t>
            </a:r>
            <a:br>
              <a:rPr lang="fr-FR" sz="1800" b="1" dirty="0">
                <a:solidFill>
                  <a:schemeClr val="bg1"/>
                </a:solidFill>
              </a:rPr>
            </a:br>
            <a:br>
              <a:rPr lang="fr-FR" sz="1800" b="1" dirty="0">
                <a:solidFill>
                  <a:schemeClr val="bg1"/>
                </a:solidFill>
              </a:rPr>
            </a:br>
            <a:endParaRPr lang="fr-FR" sz="1800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C1ADCFC-30F9-4F34-9349-B4005FB63E3B}"/>
              </a:ext>
            </a:extLst>
          </p:cNvPr>
          <p:cNvSpPr txBox="1"/>
          <p:nvPr/>
        </p:nvSpPr>
        <p:spPr>
          <a:xfrm>
            <a:off x="935596" y="3429000"/>
            <a:ext cx="72728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solidFill>
                  <a:schemeClr val="bg1"/>
                </a:solidFill>
              </a:rPr>
              <a:t>Le TDM, retrouve </a:t>
            </a:r>
            <a:r>
              <a:rPr lang="fr-FR" sz="2000" b="1" dirty="0">
                <a:solidFill>
                  <a:schemeClr val="bg1"/>
                </a:solidFill>
              </a:rPr>
              <a:t>une collection 5x7cm sans fuite du </a:t>
            </a:r>
            <a:r>
              <a:rPr lang="fr-FR" sz="2000" b="1" dirty="0" err="1">
                <a:solidFill>
                  <a:schemeClr val="bg1"/>
                </a:solidFill>
              </a:rPr>
              <a:t>PdC</a:t>
            </a:r>
            <a:r>
              <a:rPr lang="fr-FR" sz="2000" b="1" dirty="0">
                <a:solidFill>
                  <a:schemeClr val="bg1"/>
                </a:solidFill>
              </a:rPr>
              <a:t> </a:t>
            </a:r>
            <a:r>
              <a:rPr lang="fr-FR" sz="2000" dirty="0">
                <a:solidFill>
                  <a:schemeClr val="bg1"/>
                </a:solidFill>
              </a:rPr>
              <a:t>après ingestion et montre </a:t>
            </a:r>
            <a:r>
              <a:rPr lang="fr-FR" sz="2000" b="1" dirty="0">
                <a:solidFill>
                  <a:schemeClr val="bg1"/>
                </a:solidFill>
              </a:rPr>
              <a:t>l’apparition de collections pelviennes.</a:t>
            </a:r>
          </a:p>
        </p:txBody>
      </p:sp>
    </p:spTree>
    <p:extLst>
      <p:ext uri="{BB962C8B-B14F-4D97-AF65-F5344CB8AC3E}">
        <p14:creationId xmlns:p14="http://schemas.microsoft.com/office/powerpoint/2010/main" val="140087928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3">
            <a:extLst>
              <a:ext uri="{FF2B5EF4-FFF2-40B4-BE49-F238E27FC236}">
                <a16:creationId xmlns:a16="http://schemas.microsoft.com/office/drawing/2014/main" id="{03BBF051-7631-492D-81A1-2D430F5402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3568" y="1052736"/>
            <a:ext cx="4494261" cy="1080120"/>
          </a:xfrm>
        </p:spPr>
        <p:txBody>
          <a:bodyPr anchor="ctr">
            <a:normAutofit/>
          </a:bodyPr>
          <a:lstStyle/>
          <a:p>
            <a:pPr algn="l">
              <a:lnSpc>
                <a:spcPct val="90000"/>
              </a:lnSpc>
            </a:pPr>
            <a:r>
              <a:rPr lang="fr-FR" sz="3200" u="sng" dirty="0">
                <a:solidFill>
                  <a:schemeClr val="bg1"/>
                </a:solidFill>
              </a:rPr>
              <a:t>Cas clinique</a:t>
            </a:r>
            <a:r>
              <a:rPr lang="fr-FR" sz="3200" dirty="0">
                <a:solidFill>
                  <a:schemeClr val="bg1"/>
                </a:solidFill>
              </a:rPr>
              <a:t>:</a:t>
            </a:r>
            <a:br>
              <a:rPr lang="fr-FR" sz="1800" b="1" dirty="0">
                <a:solidFill>
                  <a:schemeClr val="bg1"/>
                </a:solidFill>
              </a:rPr>
            </a:br>
            <a:br>
              <a:rPr lang="fr-FR" sz="1800" b="1" dirty="0">
                <a:solidFill>
                  <a:schemeClr val="bg1"/>
                </a:solidFill>
              </a:rPr>
            </a:br>
            <a:endParaRPr lang="fr-FR" sz="1800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C1ADCFC-30F9-4F34-9349-B4005FB63E3B}"/>
              </a:ext>
            </a:extLst>
          </p:cNvPr>
          <p:cNvSpPr txBox="1"/>
          <p:nvPr/>
        </p:nvSpPr>
        <p:spPr>
          <a:xfrm>
            <a:off x="935596" y="3429000"/>
            <a:ext cx="72728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solidFill>
                  <a:schemeClr val="bg1"/>
                </a:solidFill>
              </a:rPr>
              <a:t>Une </a:t>
            </a:r>
            <a:r>
              <a:rPr lang="fr-FR" sz="2000" b="1" dirty="0">
                <a:solidFill>
                  <a:schemeClr val="bg1"/>
                </a:solidFill>
              </a:rPr>
              <a:t>nouvelle FOGD </a:t>
            </a:r>
            <a:r>
              <a:rPr lang="fr-FR" sz="2000" dirty="0">
                <a:solidFill>
                  <a:schemeClr val="bg1"/>
                </a:solidFill>
              </a:rPr>
              <a:t>est réalisée le 19/05 FOGD : </a:t>
            </a:r>
            <a:r>
              <a:rPr lang="fr-FR" sz="2000" b="1" dirty="0">
                <a:solidFill>
                  <a:schemeClr val="bg1"/>
                </a:solidFill>
              </a:rPr>
              <a:t>ne retrouve pas de fistule.</a:t>
            </a:r>
          </a:p>
        </p:txBody>
      </p:sp>
    </p:spTree>
    <p:extLst>
      <p:ext uri="{BB962C8B-B14F-4D97-AF65-F5344CB8AC3E}">
        <p14:creationId xmlns:p14="http://schemas.microsoft.com/office/powerpoint/2010/main" val="9619940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3">
            <a:extLst>
              <a:ext uri="{FF2B5EF4-FFF2-40B4-BE49-F238E27FC236}">
                <a16:creationId xmlns:a16="http://schemas.microsoft.com/office/drawing/2014/main" id="{03BBF051-7631-492D-81A1-2D430F5402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3568" y="1052736"/>
            <a:ext cx="4494261" cy="1080120"/>
          </a:xfrm>
        </p:spPr>
        <p:txBody>
          <a:bodyPr anchor="ctr">
            <a:normAutofit/>
          </a:bodyPr>
          <a:lstStyle/>
          <a:p>
            <a:pPr algn="l">
              <a:lnSpc>
                <a:spcPct val="90000"/>
              </a:lnSpc>
            </a:pPr>
            <a:r>
              <a:rPr lang="fr-FR" sz="3200" u="sng" dirty="0">
                <a:solidFill>
                  <a:schemeClr val="bg1"/>
                </a:solidFill>
              </a:rPr>
              <a:t>Cas clinique</a:t>
            </a:r>
            <a:r>
              <a:rPr lang="fr-FR" sz="3200" dirty="0">
                <a:solidFill>
                  <a:schemeClr val="bg1"/>
                </a:solidFill>
              </a:rPr>
              <a:t>:</a:t>
            </a:r>
            <a:br>
              <a:rPr lang="fr-FR" sz="1800" b="1" dirty="0">
                <a:solidFill>
                  <a:schemeClr val="bg1"/>
                </a:solidFill>
              </a:rPr>
            </a:br>
            <a:br>
              <a:rPr lang="fr-FR" sz="1800" b="1" dirty="0">
                <a:solidFill>
                  <a:schemeClr val="bg1"/>
                </a:solidFill>
              </a:rPr>
            </a:br>
            <a:endParaRPr lang="fr-FR" sz="1800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C1ADCFC-30F9-4F34-9349-B4005FB63E3B}"/>
              </a:ext>
            </a:extLst>
          </p:cNvPr>
          <p:cNvSpPr txBox="1"/>
          <p:nvPr/>
        </p:nvSpPr>
        <p:spPr>
          <a:xfrm>
            <a:off x="935596" y="3429000"/>
            <a:ext cx="72728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solidFill>
                  <a:schemeClr val="bg1"/>
                </a:solidFill>
              </a:rPr>
              <a:t>Le 23/05, Mme C est </a:t>
            </a:r>
            <a:r>
              <a:rPr lang="fr-FR" sz="2000" b="1" dirty="0">
                <a:solidFill>
                  <a:schemeClr val="bg1"/>
                </a:solidFill>
              </a:rPr>
              <a:t>toujours fébrile</a:t>
            </a:r>
            <a:r>
              <a:rPr lang="fr-FR" sz="2000" dirty="0">
                <a:solidFill>
                  <a:schemeClr val="bg1"/>
                </a:solidFill>
              </a:rPr>
              <a:t>. Elle présente </a:t>
            </a:r>
            <a:r>
              <a:rPr lang="fr-FR" sz="2000" b="1" dirty="0">
                <a:solidFill>
                  <a:schemeClr val="bg1"/>
                </a:solidFill>
              </a:rPr>
              <a:t>une CRP 179 et des GB 19.</a:t>
            </a:r>
          </a:p>
        </p:txBody>
      </p:sp>
    </p:spTree>
    <p:extLst>
      <p:ext uri="{BB962C8B-B14F-4D97-AF65-F5344CB8AC3E}">
        <p14:creationId xmlns:p14="http://schemas.microsoft.com/office/powerpoint/2010/main" val="377933294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49F388DC-C47F-4048-9B69-F1644A2A16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422C035D-D3AD-4301-A1B5-D4C91E3C58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4926329"/>
            <a:ext cx="9143997" cy="1931671"/>
          </a:xfrm>
          <a:custGeom>
            <a:avLst/>
            <a:gdLst>
              <a:gd name="connsiteX0" fmla="*/ 619388 w 12191996"/>
              <a:gd name="connsiteY0" fmla="*/ 0 h 1931671"/>
              <a:gd name="connsiteX1" fmla="*/ 687651 w 12191996"/>
              <a:gd name="connsiteY1" fmla="*/ 3175 h 1931671"/>
              <a:gd name="connsiteX2" fmla="*/ 747976 w 12191996"/>
              <a:gd name="connsiteY2" fmla="*/ 9525 h 1931671"/>
              <a:gd name="connsiteX3" fmla="*/ 800363 w 12191996"/>
              <a:gd name="connsiteY3" fmla="*/ 20637 h 1931671"/>
              <a:gd name="connsiteX4" fmla="*/ 846401 w 12191996"/>
              <a:gd name="connsiteY4" fmla="*/ 36512 h 1931671"/>
              <a:gd name="connsiteX5" fmla="*/ 887676 w 12191996"/>
              <a:gd name="connsiteY5" fmla="*/ 52387 h 1931671"/>
              <a:gd name="connsiteX6" fmla="*/ 924188 w 12191996"/>
              <a:gd name="connsiteY6" fmla="*/ 68262 h 1931671"/>
              <a:gd name="connsiteX7" fmla="*/ 962288 w 12191996"/>
              <a:gd name="connsiteY7" fmla="*/ 87312 h 1931671"/>
              <a:gd name="connsiteX8" fmla="*/ 1000388 w 12191996"/>
              <a:gd name="connsiteY8" fmla="*/ 106362 h 1931671"/>
              <a:gd name="connsiteX9" fmla="*/ 1036901 w 12191996"/>
              <a:gd name="connsiteY9" fmla="*/ 125412 h 1931671"/>
              <a:gd name="connsiteX10" fmla="*/ 1078176 w 12191996"/>
              <a:gd name="connsiteY10" fmla="*/ 141287 h 1931671"/>
              <a:gd name="connsiteX11" fmla="*/ 1124213 w 12191996"/>
              <a:gd name="connsiteY11" fmla="*/ 155575 h 1931671"/>
              <a:gd name="connsiteX12" fmla="*/ 1176601 w 12191996"/>
              <a:gd name="connsiteY12" fmla="*/ 166687 h 1931671"/>
              <a:gd name="connsiteX13" fmla="*/ 1236926 w 12191996"/>
              <a:gd name="connsiteY13" fmla="*/ 174625 h 1931671"/>
              <a:gd name="connsiteX14" fmla="*/ 1305188 w 12191996"/>
              <a:gd name="connsiteY14" fmla="*/ 176212 h 1931671"/>
              <a:gd name="connsiteX15" fmla="*/ 1373451 w 12191996"/>
              <a:gd name="connsiteY15" fmla="*/ 174625 h 1931671"/>
              <a:gd name="connsiteX16" fmla="*/ 1433776 w 12191996"/>
              <a:gd name="connsiteY16" fmla="*/ 166687 h 1931671"/>
              <a:gd name="connsiteX17" fmla="*/ 1486163 w 12191996"/>
              <a:gd name="connsiteY17" fmla="*/ 155575 h 1931671"/>
              <a:gd name="connsiteX18" fmla="*/ 1532201 w 12191996"/>
              <a:gd name="connsiteY18" fmla="*/ 141287 h 1931671"/>
              <a:gd name="connsiteX19" fmla="*/ 1573476 w 12191996"/>
              <a:gd name="connsiteY19" fmla="*/ 125412 h 1931671"/>
              <a:gd name="connsiteX20" fmla="*/ 1609988 w 12191996"/>
              <a:gd name="connsiteY20" fmla="*/ 106362 h 1931671"/>
              <a:gd name="connsiteX21" fmla="*/ 1648088 w 12191996"/>
              <a:gd name="connsiteY21" fmla="*/ 87312 h 1931671"/>
              <a:gd name="connsiteX22" fmla="*/ 1686188 w 12191996"/>
              <a:gd name="connsiteY22" fmla="*/ 68262 h 1931671"/>
              <a:gd name="connsiteX23" fmla="*/ 1722701 w 12191996"/>
              <a:gd name="connsiteY23" fmla="*/ 52387 h 1931671"/>
              <a:gd name="connsiteX24" fmla="*/ 1763976 w 12191996"/>
              <a:gd name="connsiteY24" fmla="*/ 36512 h 1931671"/>
              <a:gd name="connsiteX25" fmla="*/ 1810013 w 12191996"/>
              <a:gd name="connsiteY25" fmla="*/ 20637 h 1931671"/>
              <a:gd name="connsiteX26" fmla="*/ 1862401 w 12191996"/>
              <a:gd name="connsiteY26" fmla="*/ 9525 h 1931671"/>
              <a:gd name="connsiteX27" fmla="*/ 1922726 w 12191996"/>
              <a:gd name="connsiteY27" fmla="*/ 3175 h 1931671"/>
              <a:gd name="connsiteX28" fmla="*/ 1990988 w 12191996"/>
              <a:gd name="connsiteY28" fmla="*/ 0 h 1931671"/>
              <a:gd name="connsiteX29" fmla="*/ 2059251 w 12191996"/>
              <a:gd name="connsiteY29" fmla="*/ 3175 h 1931671"/>
              <a:gd name="connsiteX30" fmla="*/ 2119576 w 12191996"/>
              <a:gd name="connsiteY30" fmla="*/ 9525 h 1931671"/>
              <a:gd name="connsiteX31" fmla="*/ 2171963 w 12191996"/>
              <a:gd name="connsiteY31" fmla="*/ 20637 h 1931671"/>
              <a:gd name="connsiteX32" fmla="*/ 2218001 w 12191996"/>
              <a:gd name="connsiteY32" fmla="*/ 36512 h 1931671"/>
              <a:gd name="connsiteX33" fmla="*/ 2259276 w 12191996"/>
              <a:gd name="connsiteY33" fmla="*/ 52387 h 1931671"/>
              <a:gd name="connsiteX34" fmla="*/ 2295788 w 12191996"/>
              <a:gd name="connsiteY34" fmla="*/ 68262 h 1931671"/>
              <a:gd name="connsiteX35" fmla="*/ 2333888 w 12191996"/>
              <a:gd name="connsiteY35" fmla="*/ 87312 h 1931671"/>
              <a:gd name="connsiteX36" fmla="*/ 2371988 w 12191996"/>
              <a:gd name="connsiteY36" fmla="*/ 106362 h 1931671"/>
              <a:gd name="connsiteX37" fmla="*/ 2408501 w 12191996"/>
              <a:gd name="connsiteY37" fmla="*/ 125412 h 1931671"/>
              <a:gd name="connsiteX38" fmla="*/ 2449776 w 12191996"/>
              <a:gd name="connsiteY38" fmla="*/ 141287 h 1931671"/>
              <a:gd name="connsiteX39" fmla="*/ 2495813 w 12191996"/>
              <a:gd name="connsiteY39" fmla="*/ 155575 h 1931671"/>
              <a:gd name="connsiteX40" fmla="*/ 2548201 w 12191996"/>
              <a:gd name="connsiteY40" fmla="*/ 166687 h 1931671"/>
              <a:gd name="connsiteX41" fmla="*/ 2608526 w 12191996"/>
              <a:gd name="connsiteY41" fmla="*/ 174625 h 1931671"/>
              <a:gd name="connsiteX42" fmla="*/ 2676788 w 12191996"/>
              <a:gd name="connsiteY42" fmla="*/ 176212 h 1931671"/>
              <a:gd name="connsiteX43" fmla="*/ 2745051 w 12191996"/>
              <a:gd name="connsiteY43" fmla="*/ 174625 h 1931671"/>
              <a:gd name="connsiteX44" fmla="*/ 2805376 w 12191996"/>
              <a:gd name="connsiteY44" fmla="*/ 166687 h 1931671"/>
              <a:gd name="connsiteX45" fmla="*/ 2857763 w 12191996"/>
              <a:gd name="connsiteY45" fmla="*/ 155575 h 1931671"/>
              <a:gd name="connsiteX46" fmla="*/ 2903801 w 12191996"/>
              <a:gd name="connsiteY46" fmla="*/ 141287 h 1931671"/>
              <a:gd name="connsiteX47" fmla="*/ 2945076 w 12191996"/>
              <a:gd name="connsiteY47" fmla="*/ 125412 h 1931671"/>
              <a:gd name="connsiteX48" fmla="*/ 2981588 w 12191996"/>
              <a:gd name="connsiteY48" fmla="*/ 106362 h 1931671"/>
              <a:gd name="connsiteX49" fmla="*/ 3019688 w 12191996"/>
              <a:gd name="connsiteY49" fmla="*/ 87312 h 1931671"/>
              <a:gd name="connsiteX50" fmla="*/ 3057788 w 12191996"/>
              <a:gd name="connsiteY50" fmla="*/ 68262 h 1931671"/>
              <a:gd name="connsiteX51" fmla="*/ 3094301 w 12191996"/>
              <a:gd name="connsiteY51" fmla="*/ 52387 h 1931671"/>
              <a:gd name="connsiteX52" fmla="*/ 3135576 w 12191996"/>
              <a:gd name="connsiteY52" fmla="*/ 36512 h 1931671"/>
              <a:gd name="connsiteX53" fmla="*/ 3181613 w 12191996"/>
              <a:gd name="connsiteY53" fmla="*/ 20637 h 1931671"/>
              <a:gd name="connsiteX54" fmla="*/ 3234001 w 12191996"/>
              <a:gd name="connsiteY54" fmla="*/ 9525 h 1931671"/>
              <a:gd name="connsiteX55" fmla="*/ 3294326 w 12191996"/>
              <a:gd name="connsiteY55" fmla="*/ 3175 h 1931671"/>
              <a:gd name="connsiteX56" fmla="*/ 3361001 w 12191996"/>
              <a:gd name="connsiteY56" fmla="*/ 0 h 1931671"/>
              <a:gd name="connsiteX57" fmla="*/ 3430851 w 12191996"/>
              <a:gd name="connsiteY57" fmla="*/ 3175 h 1931671"/>
              <a:gd name="connsiteX58" fmla="*/ 3491176 w 12191996"/>
              <a:gd name="connsiteY58" fmla="*/ 9525 h 1931671"/>
              <a:gd name="connsiteX59" fmla="*/ 3543563 w 12191996"/>
              <a:gd name="connsiteY59" fmla="*/ 20637 h 1931671"/>
              <a:gd name="connsiteX60" fmla="*/ 3589601 w 12191996"/>
              <a:gd name="connsiteY60" fmla="*/ 36512 h 1931671"/>
              <a:gd name="connsiteX61" fmla="*/ 3630876 w 12191996"/>
              <a:gd name="connsiteY61" fmla="*/ 52387 h 1931671"/>
              <a:gd name="connsiteX62" fmla="*/ 3667388 w 12191996"/>
              <a:gd name="connsiteY62" fmla="*/ 68262 h 1931671"/>
              <a:gd name="connsiteX63" fmla="*/ 3705488 w 12191996"/>
              <a:gd name="connsiteY63" fmla="*/ 87312 h 1931671"/>
              <a:gd name="connsiteX64" fmla="*/ 3743588 w 12191996"/>
              <a:gd name="connsiteY64" fmla="*/ 106362 h 1931671"/>
              <a:gd name="connsiteX65" fmla="*/ 3780101 w 12191996"/>
              <a:gd name="connsiteY65" fmla="*/ 125412 h 1931671"/>
              <a:gd name="connsiteX66" fmla="*/ 3821376 w 12191996"/>
              <a:gd name="connsiteY66" fmla="*/ 141287 h 1931671"/>
              <a:gd name="connsiteX67" fmla="*/ 3867413 w 12191996"/>
              <a:gd name="connsiteY67" fmla="*/ 155575 h 1931671"/>
              <a:gd name="connsiteX68" fmla="*/ 3919801 w 12191996"/>
              <a:gd name="connsiteY68" fmla="*/ 166687 h 1931671"/>
              <a:gd name="connsiteX69" fmla="*/ 3980126 w 12191996"/>
              <a:gd name="connsiteY69" fmla="*/ 174625 h 1931671"/>
              <a:gd name="connsiteX70" fmla="*/ 4048388 w 12191996"/>
              <a:gd name="connsiteY70" fmla="*/ 176212 h 1931671"/>
              <a:gd name="connsiteX71" fmla="*/ 4116651 w 12191996"/>
              <a:gd name="connsiteY71" fmla="*/ 174625 h 1931671"/>
              <a:gd name="connsiteX72" fmla="*/ 4176976 w 12191996"/>
              <a:gd name="connsiteY72" fmla="*/ 166687 h 1931671"/>
              <a:gd name="connsiteX73" fmla="*/ 4229363 w 12191996"/>
              <a:gd name="connsiteY73" fmla="*/ 155575 h 1931671"/>
              <a:gd name="connsiteX74" fmla="*/ 4275401 w 12191996"/>
              <a:gd name="connsiteY74" fmla="*/ 141287 h 1931671"/>
              <a:gd name="connsiteX75" fmla="*/ 4316676 w 12191996"/>
              <a:gd name="connsiteY75" fmla="*/ 125412 h 1931671"/>
              <a:gd name="connsiteX76" fmla="*/ 4353188 w 12191996"/>
              <a:gd name="connsiteY76" fmla="*/ 106362 h 1931671"/>
              <a:gd name="connsiteX77" fmla="*/ 4429388 w 12191996"/>
              <a:gd name="connsiteY77" fmla="*/ 68262 h 1931671"/>
              <a:gd name="connsiteX78" fmla="*/ 4465901 w 12191996"/>
              <a:gd name="connsiteY78" fmla="*/ 52387 h 1931671"/>
              <a:gd name="connsiteX79" fmla="*/ 4507176 w 12191996"/>
              <a:gd name="connsiteY79" fmla="*/ 36512 h 1931671"/>
              <a:gd name="connsiteX80" fmla="*/ 4553214 w 12191996"/>
              <a:gd name="connsiteY80" fmla="*/ 20637 h 1931671"/>
              <a:gd name="connsiteX81" fmla="*/ 4605601 w 12191996"/>
              <a:gd name="connsiteY81" fmla="*/ 9525 h 1931671"/>
              <a:gd name="connsiteX82" fmla="*/ 4665927 w 12191996"/>
              <a:gd name="connsiteY82" fmla="*/ 3175 h 1931671"/>
              <a:gd name="connsiteX83" fmla="*/ 4734188 w 12191996"/>
              <a:gd name="connsiteY83" fmla="*/ 0 h 1931671"/>
              <a:gd name="connsiteX84" fmla="*/ 4802452 w 12191996"/>
              <a:gd name="connsiteY84" fmla="*/ 3175 h 1931671"/>
              <a:gd name="connsiteX85" fmla="*/ 4862776 w 12191996"/>
              <a:gd name="connsiteY85" fmla="*/ 9525 h 1931671"/>
              <a:gd name="connsiteX86" fmla="*/ 4915164 w 12191996"/>
              <a:gd name="connsiteY86" fmla="*/ 20637 h 1931671"/>
              <a:gd name="connsiteX87" fmla="*/ 4961200 w 12191996"/>
              <a:gd name="connsiteY87" fmla="*/ 36512 h 1931671"/>
              <a:gd name="connsiteX88" fmla="*/ 5002476 w 12191996"/>
              <a:gd name="connsiteY88" fmla="*/ 52387 h 1931671"/>
              <a:gd name="connsiteX89" fmla="*/ 5038988 w 12191996"/>
              <a:gd name="connsiteY89" fmla="*/ 68262 h 1931671"/>
              <a:gd name="connsiteX90" fmla="*/ 5077089 w 12191996"/>
              <a:gd name="connsiteY90" fmla="*/ 87312 h 1931671"/>
              <a:gd name="connsiteX91" fmla="*/ 5115188 w 12191996"/>
              <a:gd name="connsiteY91" fmla="*/ 106362 h 1931671"/>
              <a:gd name="connsiteX92" fmla="*/ 5151700 w 12191996"/>
              <a:gd name="connsiteY92" fmla="*/ 125412 h 1931671"/>
              <a:gd name="connsiteX93" fmla="*/ 5192976 w 12191996"/>
              <a:gd name="connsiteY93" fmla="*/ 141287 h 1931671"/>
              <a:gd name="connsiteX94" fmla="*/ 5239013 w 12191996"/>
              <a:gd name="connsiteY94" fmla="*/ 155575 h 1931671"/>
              <a:gd name="connsiteX95" fmla="*/ 5291400 w 12191996"/>
              <a:gd name="connsiteY95" fmla="*/ 166687 h 1931671"/>
              <a:gd name="connsiteX96" fmla="*/ 5351726 w 12191996"/>
              <a:gd name="connsiteY96" fmla="*/ 174625 h 1931671"/>
              <a:gd name="connsiteX97" fmla="*/ 5410198 w 12191996"/>
              <a:gd name="connsiteY97" fmla="*/ 175985 h 1931671"/>
              <a:gd name="connsiteX98" fmla="*/ 5468670 w 12191996"/>
              <a:gd name="connsiteY98" fmla="*/ 174625 h 1931671"/>
              <a:gd name="connsiteX99" fmla="*/ 5528995 w 12191996"/>
              <a:gd name="connsiteY99" fmla="*/ 166687 h 1931671"/>
              <a:gd name="connsiteX100" fmla="*/ 5581382 w 12191996"/>
              <a:gd name="connsiteY100" fmla="*/ 155575 h 1931671"/>
              <a:gd name="connsiteX101" fmla="*/ 5627420 w 12191996"/>
              <a:gd name="connsiteY101" fmla="*/ 141287 h 1931671"/>
              <a:gd name="connsiteX102" fmla="*/ 5668695 w 12191996"/>
              <a:gd name="connsiteY102" fmla="*/ 125412 h 1931671"/>
              <a:gd name="connsiteX103" fmla="*/ 5705208 w 12191996"/>
              <a:gd name="connsiteY103" fmla="*/ 106362 h 1931671"/>
              <a:gd name="connsiteX104" fmla="*/ 5743307 w 12191996"/>
              <a:gd name="connsiteY104" fmla="*/ 87312 h 1931671"/>
              <a:gd name="connsiteX105" fmla="*/ 5781407 w 12191996"/>
              <a:gd name="connsiteY105" fmla="*/ 68262 h 1931671"/>
              <a:gd name="connsiteX106" fmla="*/ 5817920 w 12191996"/>
              <a:gd name="connsiteY106" fmla="*/ 52387 h 1931671"/>
              <a:gd name="connsiteX107" fmla="*/ 5859195 w 12191996"/>
              <a:gd name="connsiteY107" fmla="*/ 36512 h 1931671"/>
              <a:gd name="connsiteX108" fmla="*/ 5905233 w 12191996"/>
              <a:gd name="connsiteY108" fmla="*/ 20637 h 1931671"/>
              <a:gd name="connsiteX109" fmla="*/ 5957620 w 12191996"/>
              <a:gd name="connsiteY109" fmla="*/ 9525 h 1931671"/>
              <a:gd name="connsiteX110" fmla="*/ 6017946 w 12191996"/>
              <a:gd name="connsiteY110" fmla="*/ 3175 h 1931671"/>
              <a:gd name="connsiteX111" fmla="*/ 6086208 w 12191996"/>
              <a:gd name="connsiteY111" fmla="*/ 0 h 1931671"/>
              <a:gd name="connsiteX112" fmla="*/ 6095998 w 12191996"/>
              <a:gd name="connsiteY112" fmla="*/ 455 h 1931671"/>
              <a:gd name="connsiteX113" fmla="*/ 6105788 w 12191996"/>
              <a:gd name="connsiteY113" fmla="*/ 0 h 1931671"/>
              <a:gd name="connsiteX114" fmla="*/ 6174051 w 12191996"/>
              <a:gd name="connsiteY114" fmla="*/ 3175 h 1931671"/>
              <a:gd name="connsiteX115" fmla="*/ 6234376 w 12191996"/>
              <a:gd name="connsiteY115" fmla="*/ 9525 h 1931671"/>
              <a:gd name="connsiteX116" fmla="*/ 6286763 w 12191996"/>
              <a:gd name="connsiteY116" fmla="*/ 20637 h 1931671"/>
              <a:gd name="connsiteX117" fmla="*/ 6332801 w 12191996"/>
              <a:gd name="connsiteY117" fmla="*/ 36512 h 1931671"/>
              <a:gd name="connsiteX118" fmla="*/ 6374076 w 12191996"/>
              <a:gd name="connsiteY118" fmla="*/ 52387 h 1931671"/>
              <a:gd name="connsiteX119" fmla="*/ 6410588 w 12191996"/>
              <a:gd name="connsiteY119" fmla="*/ 68262 h 1931671"/>
              <a:gd name="connsiteX120" fmla="*/ 6448688 w 12191996"/>
              <a:gd name="connsiteY120" fmla="*/ 87312 h 1931671"/>
              <a:gd name="connsiteX121" fmla="*/ 6486788 w 12191996"/>
              <a:gd name="connsiteY121" fmla="*/ 106362 h 1931671"/>
              <a:gd name="connsiteX122" fmla="*/ 6523301 w 12191996"/>
              <a:gd name="connsiteY122" fmla="*/ 125412 h 1931671"/>
              <a:gd name="connsiteX123" fmla="*/ 6564576 w 12191996"/>
              <a:gd name="connsiteY123" fmla="*/ 141287 h 1931671"/>
              <a:gd name="connsiteX124" fmla="*/ 6610613 w 12191996"/>
              <a:gd name="connsiteY124" fmla="*/ 155575 h 1931671"/>
              <a:gd name="connsiteX125" fmla="*/ 6663001 w 12191996"/>
              <a:gd name="connsiteY125" fmla="*/ 166687 h 1931671"/>
              <a:gd name="connsiteX126" fmla="*/ 6723326 w 12191996"/>
              <a:gd name="connsiteY126" fmla="*/ 174625 h 1931671"/>
              <a:gd name="connsiteX127" fmla="*/ 6781798 w 12191996"/>
              <a:gd name="connsiteY127" fmla="*/ 175985 h 1931671"/>
              <a:gd name="connsiteX128" fmla="*/ 6840270 w 12191996"/>
              <a:gd name="connsiteY128" fmla="*/ 174625 h 1931671"/>
              <a:gd name="connsiteX129" fmla="*/ 6900595 w 12191996"/>
              <a:gd name="connsiteY129" fmla="*/ 166687 h 1931671"/>
              <a:gd name="connsiteX130" fmla="*/ 6952982 w 12191996"/>
              <a:gd name="connsiteY130" fmla="*/ 155575 h 1931671"/>
              <a:gd name="connsiteX131" fmla="*/ 6999020 w 12191996"/>
              <a:gd name="connsiteY131" fmla="*/ 141287 h 1931671"/>
              <a:gd name="connsiteX132" fmla="*/ 7040295 w 12191996"/>
              <a:gd name="connsiteY132" fmla="*/ 125412 h 1931671"/>
              <a:gd name="connsiteX133" fmla="*/ 7076807 w 12191996"/>
              <a:gd name="connsiteY133" fmla="*/ 106362 h 1931671"/>
              <a:gd name="connsiteX134" fmla="*/ 7114907 w 12191996"/>
              <a:gd name="connsiteY134" fmla="*/ 87312 h 1931671"/>
              <a:gd name="connsiteX135" fmla="*/ 7153007 w 12191996"/>
              <a:gd name="connsiteY135" fmla="*/ 68262 h 1931671"/>
              <a:gd name="connsiteX136" fmla="*/ 7189520 w 12191996"/>
              <a:gd name="connsiteY136" fmla="*/ 52387 h 1931671"/>
              <a:gd name="connsiteX137" fmla="*/ 7230795 w 12191996"/>
              <a:gd name="connsiteY137" fmla="*/ 36512 h 1931671"/>
              <a:gd name="connsiteX138" fmla="*/ 7276832 w 12191996"/>
              <a:gd name="connsiteY138" fmla="*/ 20637 h 1931671"/>
              <a:gd name="connsiteX139" fmla="*/ 7329220 w 12191996"/>
              <a:gd name="connsiteY139" fmla="*/ 9525 h 1931671"/>
              <a:gd name="connsiteX140" fmla="*/ 7389545 w 12191996"/>
              <a:gd name="connsiteY140" fmla="*/ 3175 h 1931671"/>
              <a:gd name="connsiteX141" fmla="*/ 7457807 w 12191996"/>
              <a:gd name="connsiteY141" fmla="*/ 0 h 1931671"/>
              <a:gd name="connsiteX142" fmla="*/ 7526070 w 12191996"/>
              <a:gd name="connsiteY142" fmla="*/ 3175 h 1931671"/>
              <a:gd name="connsiteX143" fmla="*/ 7586395 w 12191996"/>
              <a:gd name="connsiteY143" fmla="*/ 9525 h 1931671"/>
              <a:gd name="connsiteX144" fmla="*/ 7638782 w 12191996"/>
              <a:gd name="connsiteY144" fmla="*/ 20637 h 1931671"/>
              <a:gd name="connsiteX145" fmla="*/ 7684820 w 12191996"/>
              <a:gd name="connsiteY145" fmla="*/ 36512 h 1931671"/>
              <a:gd name="connsiteX146" fmla="*/ 7726095 w 12191996"/>
              <a:gd name="connsiteY146" fmla="*/ 52387 h 1931671"/>
              <a:gd name="connsiteX147" fmla="*/ 7762607 w 12191996"/>
              <a:gd name="connsiteY147" fmla="*/ 68262 h 1931671"/>
              <a:gd name="connsiteX148" fmla="*/ 7800707 w 12191996"/>
              <a:gd name="connsiteY148" fmla="*/ 87312 h 1931671"/>
              <a:gd name="connsiteX149" fmla="*/ 7838807 w 12191996"/>
              <a:gd name="connsiteY149" fmla="*/ 106362 h 1931671"/>
              <a:gd name="connsiteX150" fmla="*/ 7875320 w 12191996"/>
              <a:gd name="connsiteY150" fmla="*/ 125412 h 1931671"/>
              <a:gd name="connsiteX151" fmla="*/ 7916595 w 12191996"/>
              <a:gd name="connsiteY151" fmla="*/ 141287 h 1931671"/>
              <a:gd name="connsiteX152" fmla="*/ 7962632 w 12191996"/>
              <a:gd name="connsiteY152" fmla="*/ 155575 h 1931671"/>
              <a:gd name="connsiteX153" fmla="*/ 8015020 w 12191996"/>
              <a:gd name="connsiteY153" fmla="*/ 166687 h 1931671"/>
              <a:gd name="connsiteX154" fmla="*/ 8075345 w 12191996"/>
              <a:gd name="connsiteY154" fmla="*/ 174625 h 1931671"/>
              <a:gd name="connsiteX155" fmla="*/ 8143607 w 12191996"/>
              <a:gd name="connsiteY155" fmla="*/ 176212 h 1931671"/>
              <a:gd name="connsiteX156" fmla="*/ 8211870 w 12191996"/>
              <a:gd name="connsiteY156" fmla="*/ 174625 h 1931671"/>
              <a:gd name="connsiteX157" fmla="*/ 8272195 w 12191996"/>
              <a:gd name="connsiteY157" fmla="*/ 166687 h 1931671"/>
              <a:gd name="connsiteX158" fmla="*/ 8324582 w 12191996"/>
              <a:gd name="connsiteY158" fmla="*/ 155575 h 1931671"/>
              <a:gd name="connsiteX159" fmla="*/ 8370620 w 12191996"/>
              <a:gd name="connsiteY159" fmla="*/ 141287 h 1931671"/>
              <a:gd name="connsiteX160" fmla="*/ 8411895 w 12191996"/>
              <a:gd name="connsiteY160" fmla="*/ 125412 h 1931671"/>
              <a:gd name="connsiteX161" fmla="*/ 8448407 w 12191996"/>
              <a:gd name="connsiteY161" fmla="*/ 106362 h 1931671"/>
              <a:gd name="connsiteX162" fmla="*/ 8486507 w 12191996"/>
              <a:gd name="connsiteY162" fmla="*/ 87312 h 1931671"/>
              <a:gd name="connsiteX163" fmla="*/ 8524607 w 12191996"/>
              <a:gd name="connsiteY163" fmla="*/ 68262 h 1931671"/>
              <a:gd name="connsiteX164" fmla="*/ 8561119 w 12191996"/>
              <a:gd name="connsiteY164" fmla="*/ 52387 h 1931671"/>
              <a:gd name="connsiteX165" fmla="*/ 8602395 w 12191996"/>
              <a:gd name="connsiteY165" fmla="*/ 36512 h 1931671"/>
              <a:gd name="connsiteX166" fmla="*/ 8648431 w 12191996"/>
              <a:gd name="connsiteY166" fmla="*/ 20637 h 1931671"/>
              <a:gd name="connsiteX167" fmla="*/ 8700819 w 12191996"/>
              <a:gd name="connsiteY167" fmla="*/ 9525 h 1931671"/>
              <a:gd name="connsiteX168" fmla="*/ 8761145 w 12191996"/>
              <a:gd name="connsiteY168" fmla="*/ 3175 h 1931671"/>
              <a:gd name="connsiteX169" fmla="*/ 8827819 w 12191996"/>
              <a:gd name="connsiteY169" fmla="*/ 0 h 1931671"/>
              <a:gd name="connsiteX170" fmla="*/ 8897669 w 12191996"/>
              <a:gd name="connsiteY170" fmla="*/ 3175 h 1931671"/>
              <a:gd name="connsiteX171" fmla="*/ 8957995 w 12191996"/>
              <a:gd name="connsiteY171" fmla="*/ 9525 h 1931671"/>
              <a:gd name="connsiteX172" fmla="*/ 9010381 w 12191996"/>
              <a:gd name="connsiteY172" fmla="*/ 20637 h 1931671"/>
              <a:gd name="connsiteX173" fmla="*/ 9056419 w 12191996"/>
              <a:gd name="connsiteY173" fmla="*/ 36512 h 1931671"/>
              <a:gd name="connsiteX174" fmla="*/ 9097695 w 12191996"/>
              <a:gd name="connsiteY174" fmla="*/ 52387 h 1931671"/>
              <a:gd name="connsiteX175" fmla="*/ 9134207 w 12191996"/>
              <a:gd name="connsiteY175" fmla="*/ 68262 h 1931671"/>
              <a:gd name="connsiteX176" fmla="*/ 9172307 w 12191996"/>
              <a:gd name="connsiteY176" fmla="*/ 87312 h 1931671"/>
              <a:gd name="connsiteX177" fmla="*/ 9210407 w 12191996"/>
              <a:gd name="connsiteY177" fmla="*/ 106362 h 1931671"/>
              <a:gd name="connsiteX178" fmla="*/ 9246919 w 12191996"/>
              <a:gd name="connsiteY178" fmla="*/ 125412 h 1931671"/>
              <a:gd name="connsiteX179" fmla="*/ 9288195 w 12191996"/>
              <a:gd name="connsiteY179" fmla="*/ 141287 h 1931671"/>
              <a:gd name="connsiteX180" fmla="*/ 9334231 w 12191996"/>
              <a:gd name="connsiteY180" fmla="*/ 155575 h 1931671"/>
              <a:gd name="connsiteX181" fmla="*/ 9386619 w 12191996"/>
              <a:gd name="connsiteY181" fmla="*/ 166687 h 1931671"/>
              <a:gd name="connsiteX182" fmla="*/ 9446945 w 12191996"/>
              <a:gd name="connsiteY182" fmla="*/ 174625 h 1931671"/>
              <a:gd name="connsiteX183" fmla="*/ 9515207 w 12191996"/>
              <a:gd name="connsiteY183" fmla="*/ 176212 h 1931671"/>
              <a:gd name="connsiteX184" fmla="*/ 9583469 w 12191996"/>
              <a:gd name="connsiteY184" fmla="*/ 174625 h 1931671"/>
              <a:gd name="connsiteX185" fmla="*/ 9643795 w 12191996"/>
              <a:gd name="connsiteY185" fmla="*/ 166687 h 1931671"/>
              <a:gd name="connsiteX186" fmla="*/ 9696181 w 12191996"/>
              <a:gd name="connsiteY186" fmla="*/ 155575 h 1931671"/>
              <a:gd name="connsiteX187" fmla="*/ 9742219 w 12191996"/>
              <a:gd name="connsiteY187" fmla="*/ 141287 h 1931671"/>
              <a:gd name="connsiteX188" fmla="*/ 9783495 w 12191996"/>
              <a:gd name="connsiteY188" fmla="*/ 125412 h 1931671"/>
              <a:gd name="connsiteX189" fmla="*/ 9820007 w 12191996"/>
              <a:gd name="connsiteY189" fmla="*/ 106362 h 1931671"/>
              <a:gd name="connsiteX190" fmla="*/ 9896207 w 12191996"/>
              <a:gd name="connsiteY190" fmla="*/ 68262 h 1931671"/>
              <a:gd name="connsiteX191" fmla="*/ 9932719 w 12191996"/>
              <a:gd name="connsiteY191" fmla="*/ 52387 h 1931671"/>
              <a:gd name="connsiteX192" fmla="*/ 9973995 w 12191996"/>
              <a:gd name="connsiteY192" fmla="*/ 36512 h 1931671"/>
              <a:gd name="connsiteX193" fmla="*/ 10020031 w 12191996"/>
              <a:gd name="connsiteY193" fmla="*/ 20637 h 1931671"/>
              <a:gd name="connsiteX194" fmla="*/ 10072419 w 12191996"/>
              <a:gd name="connsiteY194" fmla="*/ 9525 h 1931671"/>
              <a:gd name="connsiteX195" fmla="*/ 10132745 w 12191996"/>
              <a:gd name="connsiteY195" fmla="*/ 3175 h 1931671"/>
              <a:gd name="connsiteX196" fmla="*/ 10201007 w 12191996"/>
              <a:gd name="connsiteY196" fmla="*/ 0 h 1931671"/>
              <a:gd name="connsiteX197" fmla="*/ 10269269 w 12191996"/>
              <a:gd name="connsiteY197" fmla="*/ 3175 h 1931671"/>
              <a:gd name="connsiteX198" fmla="*/ 10329595 w 12191996"/>
              <a:gd name="connsiteY198" fmla="*/ 9525 h 1931671"/>
              <a:gd name="connsiteX199" fmla="*/ 10381981 w 12191996"/>
              <a:gd name="connsiteY199" fmla="*/ 20637 h 1931671"/>
              <a:gd name="connsiteX200" fmla="*/ 10428019 w 12191996"/>
              <a:gd name="connsiteY200" fmla="*/ 36512 h 1931671"/>
              <a:gd name="connsiteX201" fmla="*/ 10469295 w 12191996"/>
              <a:gd name="connsiteY201" fmla="*/ 52387 h 1931671"/>
              <a:gd name="connsiteX202" fmla="*/ 10505807 w 12191996"/>
              <a:gd name="connsiteY202" fmla="*/ 68262 h 1931671"/>
              <a:gd name="connsiteX203" fmla="*/ 10543907 w 12191996"/>
              <a:gd name="connsiteY203" fmla="*/ 87312 h 1931671"/>
              <a:gd name="connsiteX204" fmla="*/ 10582007 w 12191996"/>
              <a:gd name="connsiteY204" fmla="*/ 106362 h 1931671"/>
              <a:gd name="connsiteX205" fmla="*/ 10618519 w 12191996"/>
              <a:gd name="connsiteY205" fmla="*/ 125412 h 1931671"/>
              <a:gd name="connsiteX206" fmla="*/ 10659795 w 12191996"/>
              <a:gd name="connsiteY206" fmla="*/ 141287 h 1931671"/>
              <a:gd name="connsiteX207" fmla="*/ 10705831 w 12191996"/>
              <a:gd name="connsiteY207" fmla="*/ 155575 h 1931671"/>
              <a:gd name="connsiteX208" fmla="*/ 10758219 w 12191996"/>
              <a:gd name="connsiteY208" fmla="*/ 166687 h 1931671"/>
              <a:gd name="connsiteX209" fmla="*/ 10818545 w 12191996"/>
              <a:gd name="connsiteY209" fmla="*/ 174625 h 1931671"/>
              <a:gd name="connsiteX210" fmla="*/ 10886807 w 12191996"/>
              <a:gd name="connsiteY210" fmla="*/ 176212 h 1931671"/>
              <a:gd name="connsiteX211" fmla="*/ 10955069 w 12191996"/>
              <a:gd name="connsiteY211" fmla="*/ 174625 h 1931671"/>
              <a:gd name="connsiteX212" fmla="*/ 11015395 w 12191996"/>
              <a:gd name="connsiteY212" fmla="*/ 166687 h 1931671"/>
              <a:gd name="connsiteX213" fmla="*/ 11067781 w 12191996"/>
              <a:gd name="connsiteY213" fmla="*/ 155575 h 1931671"/>
              <a:gd name="connsiteX214" fmla="*/ 11113819 w 12191996"/>
              <a:gd name="connsiteY214" fmla="*/ 141287 h 1931671"/>
              <a:gd name="connsiteX215" fmla="*/ 11155095 w 12191996"/>
              <a:gd name="connsiteY215" fmla="*/ 125412 h 1931671"/>
              <a:gd name="connsiteX216" fmla="*/ 11191607 w 12191996"/>
              <a:gd name="connsiteY216" fmla="*/ 106362 h 1931671"/>
              <a:gd name="connsiteX217" fmla="*/ 11229707 w 12191996"/>
              <a:gd name="connsiteY217" fmla="*/ 87312 h 1931671"/>
              <a:gd name="connsiteX218" fmla="*/ 11267807 w 12191996"/>
              <a:gd name="connsiteY218" fmla="*/ 68262 h 1931671"/>
              <a:gd name="connsiteX219" fmla="*/ 11304319 w 12191996"/>
              <a:gd name="connsiteY219" fmla="*/ 52387 h 1931671"/>
              <a:gd name="connsiteX220" fmla="*/ 11345595 w 12191996"/>
              <a:gd name="connsiteY220" fmla="*/ 36512 h 1931671"/>
              <a:gd name="connsiteX221" fmla="*/ 11391631 w 12191996"/>
              <a:gd name="connsiteY221" fmla="*/ 20637 h 1931671"/>
              <a:gd name="connsiteX222" fmla="*/ 11444019 w 12191996"/>
              <a:gd name="connsiteY222" fmla="*/ 9525 h 1931671"/>
              <a:gd name="connsiteX223" fmla="*/ 11504345 w 12191996"/>
              <a:gd name="connsiteY223" fmla="*/ 3175 h 1931671"/>
              <a:gd name="connsiteX224" fmla="*/ 11572607 w 12191996"/>
              <a:gd name="connsiteY224" fmla="*/ 0 h 1931671"/>
              <a:gd name="connsiteX225" fmla="*/ 11640869 w 12191996"/>
              <a:gd name="connsiteY225" fmla="*/ 3175 h 1931671"/>
              <a:gd name="connsiteX226" fmla="*/ 11701195 w 12191996"/>
              <a:gd name="connsiteY226" fmla="*/ 9525 h 1931671"/>
              <a:gd name="connsiteX227" fmla="*/ 11753581 w 12191996"/>
              <a:gd name="connsiteY227" fmla="*/ 20637 h 1931671"/>
              <a:gd name="connsiteX228" fmla="*/ 11799619 w 12191996"/>
              <a:gd name="connsiteY228" fmla="*/ 36512 h 1931671"/>
              <a:gd name="connsiteX229" fmla="*/ 11840895 w 12191996"/>
              <a:gd name="connsiteY229" fmla="*/ 52387 h 1931671"/>
              <a:gd name="connsiteX230" fmla="*/ 11877407 w 12191996"/>
              <a:gd name="connsiteY230" fmla="*/ 68262 h 1931671"/>
              <a:gd name="connsiteX231" fmla="*/ 11915507 w 12191996"/>
              <a:gd name="connsiteY231" fmla="*/ 87312 h 1931671"/>
              <a:gd name="connsiteX232" fmla="*/ 11953607 w 12191996"/>
              <a:gd name="connsiteY232" fmla="*/ 106362 h 1931671"/>
              <a:gd name="connsiteX233" fmla="*/ 11990119 w 12191996"/>
              <a:gd name="connsiteY233" fmla="*/ 125412 h 1931671"/>
              <a:gd name="connsiteX234" fmla="*/ 12031395 w 12191996"/>
              <a:gd name="connsiteY234" fmla="*/ 141287 h 1931671"/>
              <a:gd name="connsiteX235" fmla="*/ 12077431 w 12191996"/>
              <a:gd name="connsiteY235" fmla="*/ 155575 h 1931671"/>
              <a:gd name="connsiteX236" fmla="*/ 12129819 w 12191996"/>
              <a:gd name="connsiteY236" fmla="*/ 166688 h 1931671"/>
              <a:gd name="connsiteX237" fmla="*/ 12190145 w 12191996"/>
              <a:gd name="connsiteY237" fmla="*/ 174625 h 1931671"/>
              <a:gd name="connsiteX238" fmla="*/ 12191996 w 12191996"/>
              <a:gd name="connsiteY238" fmla="*/ 174668 h 1931671"/>
              <a:gd name="connsiteX239" fmla="*/ 12191996 w 12191996"/>
              <a:gd name="connsiteY239" fmla="*/ 1931671 h 1931671"/>
              <a:gd name="connsiteX240" fmla="*/ 0 w 12191996"/>
              <a:gd name="connsiteY240" fmla="*/ 1931671 h 1931671"/>
              <a:gd name="connsiteX241" fmla="*/ 0 w 12191996"/>
              <a:gd name="connsiteY241" fmla="*/ 174668 h 1931671"/>
              <a:gd name="connsiteX242" fmla="*/ 1851 w 12191996"/>
              <a:gd name="connsiteY242" fmla="*/ 174625 h 1931671"/>
              <a:gd name="connsiteX243" fmla="*/ 62176 w 12191996"/>
              <a:gd name="connsiteY243" fmla="*/ 166687 h 1931671"/>
              <a:gd name="connsiteX244" fmla="*/ 114563 w 12191996"/>
              <a:gd name="connsiteY244" fmla="*/ 155575 h 1931671"/>
              <a:gd name="connsiteX245" fmla="*/ 160601 w 12191996"/>
              <a:gd name="connsiteY245" fmla="*/ 141287 h 1931671"/>
              <a:gd name="connsiteX246" fmla="*/ 201876 w 12191996"/>
              <a:gd name="connsiteY246" fmla="*/ 125412 h 1931671"/>
              <a:gd name="connsiteX247" fmla="*/ 238388 w 12191996"/>
              <a:gd name="connsiteY247" fmla="*/ 106362 h 1931671"/>
              <a:gd name="connsiteX248" fmla="*/ 276488 w 12191996"/>
              <a:gd name="connsiteY248" fmla="*/ 87312 h 1931671"/>
              <a:gd name="connsiteX249" fmla="*/ 314588 w 12191996"/>
              <a:gd name="connsiteY249" fmla="*/ 68262 h 1931671"/>
              <a:gd name="connsiteX250" fmla="*/ 351101 w 12191996"/>
              <a:gd name="connsiteY250" fmla="*/ 52387 h 1931671"/>
              <a:gd name="connsiteX251" fmla="*/ 392376 w 12191996"/>
              <a:gd name="connsiteY251" fmla="*/ 36512 h 1931671"/>
              <a:gd name="connsiteX252" fmla="*/ 438413 w 12191996"/>
              <a:gd name="connsiteY252" fmla="*/ 20637 h 1931671"/>
              <a:gd name="connsiteX253" fmla="*/ 490801 w 12191996"/>
              <a:gd name="connsiteY253" fmla="*/ 9525 h 1931671"/>
              <a:gd name="connsiteX254" fmla="*/ 551126 w 12191996"/>
              <a:gd name="connsiteY254" fmla="*/ 3175 h 1931671"/>
              <a:gd name="connsiteX255" fmla="*/ 619388 w 12191996"/>
              <a:gd name="connsiteY255" fmla="*/ 0 h 1931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</a:cxnLst>
            <a:rect l="l" t="t" r="r" b="b"/>
            <a:pathLst>
              <a:path w="12191996" h="1931671">
                <a:moveTo>
                  <a:pt x="619388" y="0"/>
                </a:moveTo>
                <a:lnTo>
                  <a:pt x="687651" y="3175"/>
                </a:lnTo>
                <a:lnTo>
                  <a:pt x="747976" y="9525"/>
                </a:lnTo>
                <a:lnTo>
                  <a:pt x="800363" y="20637"/>
                </a:lnTo>
                <a:lnTo>
                  <a:pt x="846401" y="36512"/>
                </a:lnTo>
                <a:lnTo>
                  <a:pt x="887676" y="52387"/>
                </a:lnTo>
                <a:lnTo>
                  <a:pt x="924188" y="68262"/>
                </a:lnTo>
                <a:lnTo>
                  <a:pt x="962288" y="87312"/>
                </a:lnTo>
                <a:lnTo>
                  <a:pt x="1000388" y="106362"/>
                </a:lnTo>
                <a:lnTo>
                  <a:pt x="1036901" y="125412"/>
                </a:lnTo>
                <a:lnTo>
                  <a:pt x="1078176" y="141287"/>
                </a:lnTo>
                <a:lnTo>
                  <a:pt x="1124213" y="155575"/>
                </a:lnTo>
                <a:lnTo>
                  <a:pt x="1176601" y="166687"/>
                </a:lnTo>
                <a:lnTo>
                  <a:pt x="1236926" y="174625"/>
                </a:lnTo>
                <a:lnTo>
                  <a:pt x="1305188" y="176212"/>
                </a:lnTo>
                <a:lnTo>
                  <a:pt x="1373451" y="174625"/>
                </a:lnTo>
                <a:lnTo>
                  <a:pt x="1433776" y="166687"/>
                </a:lnTo>
                <a:lnTo>
                  <a:pt x="1486163" y="155575"/>
                </a:lnTo>
                <a:lnTo>
                  <a:pt x="1532201" y="141287"/>
                </a:lnTo>
                <a:lnTo>
                  <a:pt x="1573476" y="125412"/>
                </a:lnTo>
                <a:lnTo>
                  <a:pt x="1609988" y="106362"/>
                </a:lnTo>
                <a:lnTo>
                  <a:pt x="1648088" y="87312"/>
                </a:lnTo>
                <a:lnTo>
                  <a:pt x="1686188" y="68262"/>
                </a:lnTo>
                <a:lnTo>
                  <a:pt x="1722701" y="52387"/>
                </a:lnTo>
                <a:lnTo>
                  <a:pt x="1763976" y="36512"/>
                </a:lnTo>
                <a:lnTo>
                  <a:pt x="1810013" y="20637"/>
                </a:lnTo>
                <a:lnTo>
                  <a:pt x="1862401" y="9525"/>
                </a:lnTo>
                <a:lnTo>
                  <a:pt x="1922726" y="3175"/>
                </a:lnTo>
                <a:lnTo>
                  <a:pt x="1990988" y="0"/>
                </a:lnTo>
                <a:lnTo>
                  <a:pt x="2059251" y="3175"/>
                </a:lnTo>
                <a:lnTo>
                  <a:pt x="2119576" y="9525"/>
                </a:lnTo>
                <a:lnTo>
                  <a:pt x="2171963" y="20637"/>
                </a:lnTo>
                <a:lnTo>
                  <a:pt x="2218001" y="36512"/>
                </a:lnTo>
                <a:lnTo>
                  <a:pt x="2259276" y="52387"/>
                </a:lnTo>
                <a:lnTo>
                  <a:pt x="2295788" y="68262"/>
                </a:lnTo>
                <a:lnTo>
                  <a:pt x="2333888" y="87312"/>
                </a:lnTo>
                <a:lnTo>
                  <a:pt x="2371988" y="106362"/>
                </a:lnTo>
                <a:lnTo>
                  <a:pt x="2408501" y="125412"/>
                </a:lnTo>
                <a:lnTo>
                  <a:pt x="2449776" y="141287"/>
                </a:lnTo>
                <a:lnTo>
                  <a:pt x="2495813" y="155575"/>
                </a:lnTo>
                <a:lnTo>
                  <a:pt x="2548201" y="166687"/>
                </a:lnTo>
                <a:lnTo>
                  <a:pt x="2608526" y="174625"/>
                </a:lnTo>
                <a:lnTo>
                  <a:pt x="2676788" y="176212"/>
                </a:lnTo>
                <a:lnTo>
                  <a:pt x="2745051" y="174625"/>
                </a:lnTo>
                <a:lnTo>
                  <a:pt x="2805376" y="166687"/>
                </a:lnTo>
                <a:lnTo>
                  <a:pt x="2857763" y="155575"/>
                </a:lnTo>
                <a:lnTo>
                  <a:pt x="2903801" y="141287"/>
                </a:lnTo>
                <a:lnTo>
                  <a:pt x="2945076" y="125412"/>
                </a:lnTo>
                <a:lnTo>
                  <a:pt x="2981588" y="106362"/>
                </a:lnTo>
                <a:lnTo>
                  <a:pt x="3019688" y="87312"/>
                </a:lnTo>
                <a:lnTo>
                  <a:pt x="3057788" y="68262"/>
                </a:lnTo>
                <a:lnTo>
                  <a:pt x="3094301" y="52387"/>
                </a:lnTo>
                <a:lnTo>
                  <a:pt x="3135576" y="36512"/>
                </a:lnTo>
                <a:lnTo>
                  <a:pt x="3181613" y="20637"/>
                </a:lnTo>
                <a:lnTo>
                  <a:pt x="3234001" y="9525"/>
                </a:lnTo>
                <a:lnTo>
                  <a:pt x="3294326" y="3175"/>
                </a:lnTo>
                <a:lnTo>
                  <a:pt x="3361001" y="0"/>
                </a:lnTo>
                <a:lnTo>
                  <a:pt x="3430851" y="3175"/>
                </a:lnTo>
                <a:lnTo>
                  <a:pt x="3491176" y="9525"/>
                </a:lnTo>
                <a:lnTo>
                  <a:pt x="3543563" y="20637"/>
                </a:lnTo>
                <a:lnTo>
                  <a:pt x="3589601" y="36512"/>
                </a:lnTo>
                <a:lnTo>
                  <a:pt x="3630876" y="52387"/>
                </a:lnTo>
                <a:lnTo>
                  <a:pt x="3667388" y="68262"/>
                </a:lnTo>
                <a:lnTo>
                  <a:pt x="3705488" y="87312"/>
                </a:lnTo>
                <a:lnTo>
                  <a:pt x="3743588" y="106362"/>
                </a:lnTo>
                <a:lnTo>
                  <a:pt x="3780101" y="125412"/>
                </a:lnTo>
                <a:lnTo>
                  <a:pt x="3821376" y="141287"/>
                </a:lnTo>
                <a:lnTo>
                  <a:pt x="3867413" y="155575"/>
                </a:lnTo>
                <a:lnTo>
                  <a:pt x="3919801" y="166687"/>
                </a:lnTo>
                <a:lnTo>
                  <a:pt x="3980126" y="174625"/>
                </a:lnTo>
                <a:lnTo>
                  <a:pt x="4048388" y="176212"/>
                </a:lnTo>
                <a:lnTo>
                  <a:pt x="4116651" y="174625"/>
                </a:lnTo>
                <a:lnTo>
                  <a:pt x="4176976" y="166687"/>
                </a:lnTo>
                <a:lnTo>
                  <a:pt x="4229363" y="155575"/>
                </a:lnTo>
                <a:lnTo>
                  <a:pt x="4275401" y="141287"/>
                </a:lnTo>
                <a:lnTo>
                  <a:pt x="4316676" y="125412"/>
                </a:lnTo>
                <a:lnTo>
                  <a:pt x="4353188" y="106362"/>
                </a:lnTo>
                <a:lnTo>
                  <a:pt x="4429388" y="68262"/>
                </a:lnTo>
                <a:lnTo>
                  <a:pt x="4465901" y="52387"/>
                </a:lnTo>
                <a:lnTo>
                  <a:pt x="4507176" y="36512"/>
                </a:lnTo>
                <a:lnTo>
                  <a:pt x="4553214" y="20637"/>
                </a:lnTo>
                <a:lnTo>
                  <a:pt x="4605601" y="9525"/>
                </a:lnTo>
                <a:lnTo>
                  <a:pt x="4665927" y="3175"/>
                </a:lnTo>
                <a:lnTo>
                  <a:pt x="4734188" y="0"/>
                </a:lnTo>
                <a:lnTo>
                  <a:pt x="4802452" y="3175"/>
                </a:lnTo>
                <a:lnTo>
                  <a:pt x="4862776" y="9525"/>
                </a:lnTo>
                <a:lnTo>
                  <a:pt x="4915164" y="20637"/>
                </a:lnTo>
                <a:lnTo>
                  <a:pt x="4961200" y="36512"/>
                </a:lnTo>
                <a:lnTo>
                  <a:pt x="5002476" y="52387"/>
                </a:lnTo>
                <a:lnTo>
                  <a:pt x="5038988" y="68262"/>
                </a:lnTo>
                <a:lnTo>
                  <a:pt x="5077089" y="87312"/>
                </a:lnTo>
                <a:lnTo>
                  <a:pt x="5115188" y="106362"/>
                </a:lnTo>
                <a:lnTo>
                  <a:pt x="5151700" y="125412"/>
                </a:lnTo>
                <a:lnTo>
                  <a:pt x="5192976" y="141287"/>
                </a:lnTo>
                <a:lnTo>
                  <a:pt x="5239013" y="155575"/>
                </a:lnTo>
                <a:lnTo>
                  <a:pt x="5291400" y="166687"/>
                </a:lnTo>
                <a:lnTo>
                  <a:pt x="5351726" y="174625"/>
                </a:lnTo>
                <a:lnTo>
                  <a:pt x="5410198" y="175985"/>
                </a:lnTo>
                <a:lnTo>
                  <a:pt x="5468670" y="174625"/>
                </a:lnTo>
                <a:lnTo>
                  <a:pt x="5528995" y="166687"/>
                </a:lnTo>
                <a:lnTo>
                  <a:pt x="5581382" y="155575"/>
                </a:lnTo>
                <a:lnTo>
                  <a:pt x="5627420" y="141287"/>
                </a:lnTo>
                <a:lnTo>
                  <a:pt x="5668695" y="125412"/>
                </a:lnTo>
                <a:lnTo>
                  <a:pt x="5705208" y="106362"/>
                </a:lnTo>
                <a:lnTo>
                  <a:pt x="5743307" y="87312"/>
                </a:lnTo>
                <a:lnTo>
                  <a:pt x="5781407" y="68262"/>
                </a:lnTo>
                <a:lnTo>
                  <a:pt x="5817920" y="52387"/>
                </a:lnTo>
                <a:lnTo>
                  <a:pt x="5859195" y="36512"/>
                </a:lnTo>
                <a:lnTo>
                  <a:pt x="5905233" y="20637"/>
                </a:lnTo>
                <a:lnTo>
                  <a:pt x="5957620" y="9525"/>
                </a:lnTo>
                <a:lnTo>
                  <a:pt x="6017946" y="3175"/>
                </a:lnTo>
                <a:lnTo>
                  <a:pt x="6086208" y="0"/>
                </a:lnTo>
                <a:lnTo>
                  <a:pt x="6095998" y="455"/>
                </a:lnTo>
                <a:lnTo>
                  <a:pt x="6105788" y="0"/>
                </a:lnTo>
                <a:lnTo>
                  <a:pt x="6174051" y="3175"/>
                </a:lnTo>
                <a:lnTo>
                  <a:pt x="6234376" y="9525"/>
                </a:lnTo>
                <a:lnTo>
                  <a:pt x="6286763" y="20637"/>
                </a:lnTo>
                <a:lnTo>
                  <a:pt x="6332801" y="36512"/>
                </a:lnTo>
                <a:lnTo>
                  <a:pt x="6374076" y="52387"/>
                </a:lnTo>
                <a:lnTo>
                  <a:pt x="6410588" y="68262"/>
                </a:lnTo>
                <a:lnTo>
                  <a:pt x="6448688" y="87312"/>
                </a:lnTo>
                <a:lnTo>
                  <a:pt x="6486788" y="106362"/>
                </a:lnTo>
                <a:lnTo>
                  <a:pt x="6523301" y="125412"/>
                </a:lnTo>
                <a:lnTo>
                  <a:pt x="6564576" y="141287"/>
                </a:lnTo>
                <a:lnTo>
                  <a:pt x="6610613" y="155575"/>
                </a:lnTo>
                <a:lnTo>
                  <a:pt x="6663001" y="166687"/>
                </a:lnTo>
                <a:lnTo>
                  <a:pt x="6723326" y="174625"/>
                </a:lnTo>
                <a:lnTo>
                  <a:pt x="6781798" y="175985"/>
                </a:lnTo>
                <a:lnTo>
                  <a:pt x="6840270" y="174625"/>
                </a:lnTo>
                <a:lnTo>
                  <a:pt x="6900595" y="166687"/>
                </a:lnTo>
                <a:lnTo>
                  <a:pt x="6952982" y="155575"/>
                </a:lnTo>
                <a:lnTo>
                  <a:pt x="6999020" y="141287"/>
                </a:lnTo>
                <a:lnTo>
                  <a:pt x="7040295" y="125412"/>
                </a:lnTo>
                <a:lnTo>
                  <a:pt x="7076807" y="106362"/>
                </a:lnTo>
                <a:lnTo>
                  <a:pt x="7114907" y="87312"/>
                </a:lnTo>
                <a:lnTo>
                  <a:pt x="7153007" y="68262"/>
                </a:lnTo>
                <a:lnTo>
                  <a:pt x="7189520" y="52387"/>
                </a:lnTo>
                <a:lnTo>
                  <a:pt x="7230795" y="36512"/>
                </a:lnTo>
                <a:lnTo>
                  <a:pt x="7276832" y="20637"/>
                </a:lnTo>
                <a:lnTo>
                  <a:pt x="7329220" y="9525"/>
                </a:lnTo>
                <a:lnTo>
                  <a:pt x="7389545" y="3175"/>
                </a:lnTo>
                <a:lnTo>
                  <a:pt x="7457807" y="0"/>
                </a:lnTo>
                <a:lnTo>
                  <a:pt x="7526070" y="3175"/>
                </a:lnTo>
                <a:lnTo>
                  <a:pt x="7586395" y="9525"/>
                </a:lnTo>
                <a:lnTo>
                  <a:pt x="7638782" y="20637"/>
                </a:lnTo>
                <a:lnTo>
                  <a:pt x="7684820" y="36512"/>
                </a:lnTo>
                <a:lnTo>
                  <a:pt x="7726095" y="52387"/>
                </a:lnTo>
                <a:lnTo>
                  <a:pt x="7762607" y="68262"/>
                </a:lnTo>
                <a:lnTo>
                  <a:pt x="7800707" y="87312"/>
                </a:lnTo>
                <a:lnTo>
                  <a:pt x="7838807" y="106362"/>
                </a:lnTo>
                <a:lnTo>
                  <a:pt x="7875320" y="125412"/>
                </a:lnTo>
                <a:lnTo>
                  <a:pt x="7916595" y="141287"/>
                </a:lnTo>
                <a:lnTo>
                  <a:pt x="7962632" y="155575"/>
                </a:lnTo>
                <a:lnTo>
                  <a:pt x="8015020" y="166687"/>
                </a:lnTo>
                <a:lnTo>
                  <a:pt x="8075345" y="174625"/>
                </a:lnTo>
                <a:lnTo>
                  <a:pt x="8143607" y="176212"/>
                </a:lnTo>
                <a:lnTo>
                  <a:pt x="8211870" y="174625"/>
                </a:lnTo>
                <a:lnTo>
                  <a:pt x="8272195" y="166687"/>
                </a:lnTo>
                <a:lnTo>
                  <a:pt x="8324582" y="155575"/>
                </a:lnTo>
                <a:lnTo>
                  <a:pt x="8370620" y="141287"/>
                </a:lnTo>
                <a:lnTo>
                  <a:pt x="8411895" y="125412"/>
                </a:lnTo>
                <a:lnTo>
                  <a:pt x="8448407" y="106362"/>
                </a:lnTo>
                <a:lnTo>
                  <a:pt x="8486507" y="87312"/>
                </a:lnTo>
                <a:lnTo>
                  <a:pt x="8524607" y="68262"/>
                </a:lnTo>
                <a:lnTo>
                  <a:pt x="8561119" y="52387"/>
                </a:lnTo>
                <a:lnTo>
                  <a:pt x="8602395" y="36512"/>
                </a:lnTo>
                <a:lnTo>
                  <a:pt x="8648431" y="20637"/>
                </a:lnTo>
                <a:lnTo>
                  <a:pt x="8700819" y="9525"/>
                </a:lnTo>
                <a:lnTo>
                  <a:pt x="8761145" y="3175"/>
                </a:lnTo>
                <a:lnTo>
                  <a:pt x="8827819" y="0"/>
                </a:lnTo>
                <a:lnTo>
                  <a:pt x="8897669" y="3175"/>
                </a:lnTo>
                <a:lnTo>
                  <a:pt x="8957995" y="9525"/>
                </a:lnTo>
                <a:lnTo>
                  <a:pt x="9010381" y="20637"/>
                </a:lnTo>
                <a:lnTo>
                  <a:pt x="9056419" y="36512"/>
                </a:lnTo>
                <a:lnTo>
                  <a:pt x="9097695" y="52387"/>
                </a:lnTo>
                <a:lnTo>
                  <a:pt x="9134207" y="68262"/>
                </a:lnTo>
                <a:lnTo>
                  <a:pt x="9172307" y="87312"/>
                </a:lnTo>
                <a:lnTo>
                  <a:pt x="9210407" y="106362"/>
                </a:lnTo>
                <a:lnTo>
                  <a:pt x="9246919" y="125412"/>
                </a:lnTo>
                <a:lnTo>
                  <a:pt x="9288195" y="141287"/>
                </a:lnTo>
                <a:lnTo>
                  <a:pt x="9334231" y="155575"/>
                </a:lnTo>
                <a:lnTo>
                  <a:pt x="9386619" y="166687"/>
                </a:lnTo>
                <a:lnTo>
                  <a:pt x="9446945" y="174625"/>
                </a:lnTo>
                <a:lnTo>
                  <a:pt x="9515207" y="176212"/>
                </a:lnTo>
                <a:lnTo>
                  <a:pt x="9583469" y="174625"/>
                </a:lnTo>
                <a:lnTo>
                  <a:pt x="9643795" y="166687"/>
                </a:lnTo>
                <a:lnTo>
                  <a:pt x="9696181" y="155575"/>
                </a:lnTo>
                <a:lnTo>
                  <a:pt x="9742219" y="141287"/>
                </a:lnTo>
                <a:lnTo>
                  <a:pt x="9783495" y="125412"/>
                </a:lnTo>
                <a:lnTo>
                  <a:pt x="9820007" y="106362"/>
                </a:lnTo>
                <a:lnTo>
                  <a:pt x="9896207" y="68262"/>
                </a:lnTo>
                <a:lnTo>
                  <a:pt x="9932719" y="52387"/>
                </a:lnTo>
                <a:lnTo>
                  <a:pt x="9973995" y="36512"/>
                </a:lnTo>
                <a:lnTo>
                  <a:pt x="10020031" y="20637"/>
                </a:lnTo>
                <a:lnTo>
                  <a:pt x="10072419" y="9525"/>
                </a:lnTo>
                <a:lnTo>
                  <a:pt x="10132745" y="3175"/>
                </a:lnTo>
                <a:lnTo>
                  <a:pt x="10201007" y="0"/>
                </a:lnTo>
                <a:lnTo>
                  <a:pt x="10269269" y="3175"/>
                </a:lnTo>
                <a:lnTo>
                  <a:pt x="10329595" y="9525"/>
                </a:lnTo>
                <a:lnTo>
                  <a:pt x="10381981" y="20637"/>
                </a:lnTo>
                <a:lnTo>
                  <a:pt x="10428019" y="36512"/>
                </a:lnTo>
                <a:lnTo>
                  <a:pt x="10469295" y="52387"/>
                </a:lnTo>
                <a:lnTo>
                  <a:pt x="10505807" y="68262"/>
                </a:lnTo>
                <a:lnTo>
                  <a:pt x="10543907" y="87312"/>
                </a:lnTo>
                <a:lnTo>
                  <a:pt x="10582007" y="106362"/>
                </a:lnTo>
                <a:lnTo>
                  <a:pt x="10618519" y="125412"/>
                </a:lnTo>
                <a:lnTo>
                  <a:pt x="10659795" y="141287"/>
                </a:lnTo>
                <a:lnTo>
                  <a:pt x="10705831" y="155575"/>
                </a:lnTo>
                <a:lnTo>
                  <a:pt x="10758219" y="166687"/>
                </a:lnTo>
                <a:lnTo>
                  <a:pt x="10818545" y="174625"/>
                </a:lnTo>
                <a:lnTo>
                  <a:pt x="10886807" y="176212"/>
                </a:lnTo>
                <a:lnTo>
                  <a:pt x="10955069" y="174625"/>
                </a:lnTo>
                <a:lnTo>
                  <a:pt x="11015395" y="166687"/>
                </a:lnTo>
                <a:lnTo>
                  <a:pt x="11067781" y="155575"/>
                </a:lnTo>
                <a:lnTo>
                  <a:pt x="11113819" y="141287"/>
                </a:lnTo>
                <a:lnTo>
                  <a:pt x="11155095" y="125412"/>
                </a:lnTo>
                <a:lnTo>
                  <a:pt x="11191607" y="106362"/>
                </a:lnTo>
                <a:lnTo>
                  <a:pt x="11229707" y="87312"/>
                </a:lnTo>
                <a:lnTo>
                  <a:pt x="11267807" y="68262"/>
                </a:lnTo>
                <a:lnTo>
                  <a:pt x="11304319" y="52387"/>
                </a:lnTo>
                <a:lnTo>
                  <a:pt x="11345595" y="36512"/>
                </a:lnTo>
                <a:lnTo>
                  <a:pt x="11391631" y="20637"/>
                </a:lnTo>
                <a:lnTo>
                  <a:pt x="11444019" y="9525"/>
                </a:lnTo>
                <a:lnTo>
                  <a:pt x="11504345" y="3175"/>
                </a:lnTo>
                <a:lnTo>
                  <a:pt x="11572607" y="0"/>
                </a:lnTo>
                <a:lnTo>
                  <a:pt x="11640869" y="3175"/>
                </a:lnTo>
                <a:lnTo>
                  <a:pt x="11701195" y="9525"/>
                </a:lnTo>
                <a:lnTo>
                  <a:pt x="11753581" y="20637"/>
                </a:lnTo>
                <a:lnTo>
                  <a:pt x="11799619" y="36512"/>
                </a:lnTo>
                <a:lnTo>
                  <a:pt x="11840895" y="52387"/>
                </a:lnTo>
                <a:lnTo>
                  <a:pt x="11877407" y="68262"/>
                </a:lnTo>
                <a:lnTo>
                  <a:pt x="11915507" y="87312"/>
                </a:lnTo>
                <a:lnTo>
                  <a:pt x="11953607" y="106362"/>
                </a:lnTo>
                <a:lnTo>
                  <a:pt x="11990119" y="125412"/>
                </a:lnTo>
                <a:lnTo>
                  <a:pt x="12031395" y="141287"/>
                </a:lnTo>
                <a:lnTo>
                  <a:pt x="12077431" y="155575"/>
                </a:lnTo>
                <a:lnTo>
                  <a:pt x="12129819" y="166688"/>
                </a:lnTo>
                <a:lnTo>
                  <a:pt x="12190145" y="174625"/>
                </a:lnTo>
                <a:lnTo>
                  <a:pt x="12191996" y="174668"/>
                </a:lnTo>
                <a:lnTo>
                  <a:pt x="12191996" y="1931671"/>
                </a:lnTo>
                <a:lnTo>
                  <a:pt x="0" y="1931671"/>
                </a:lnTo>
                <a:lnTo>
                  <a:pt x="0" y="174668"/>
                </a:lnTo>
                <a:lnTo>
                  <a:pt x="1851" y="174625"/>
                </a:lnTo>
                <a:lnTo>
                  <a:pt x="62176" y="166687"/>
                </a:lnTo>
                <a:lnTo>
                  <a:pt x="114563" y="155575"/>
                </a:lnTo>
                <a:lnTo>
                  <a:pt x="160601" y="141287"/>
                </a:lnTo>
                <a:lnTo>
                  <a:pt x="201876" y="125412"/>
                </a:lnTo>
                <a:lnTo>
                  <a:pt x="238388" y="106362"/>
                </a:lnTo>
                <a:lnTo>
                  <a:pt x="276488" y="87312"/>
                </a:lnTo>
                <a:lnTo>
                  <a:pt x="314588" y="68262"/>
                </a:lnTo>
                <a:lnTo>
                  <a:pt x="351101" y="52387"/>
                </a:lnTo>
                <a:lnTo>
                  <a:pt x="392376" y="36512"/>
                </a:lnTo>
                <a:lnTo>
                  <a:pt x="438413" y="20637"/>
                </a:lnTo>
                <a:lnTo>
                  <a:pt x="490801" y="9525"/>
                </a:lnTo>
                <a:lnTo>
                  <a:pt x="551126" y="3175"/>
                </a:lnTo>
                <a:lnTo>
                  <a:pt x="619388" y="0"/>
                </a:lnTo>
                <a:close/>
              </a:path>
            </a:pathLst>
          </a:custGeom>
          <a:solidFill>
            <a:schemeClr val="accent1">
              <a:lumMod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 useBgFill="1">
        <p:nvSpPr>
          <p:cNvPr id="20" name="Freeform: Shape 19">
            <a:extLst>
              <a:ext uri="{FF2B5EF4-FFF2-40B4-BE49-F238E27FC236}">
                <a16:creationId xmlns:a16="http://schemas.microsoft.com/office/drawing/2014/main" id="{C9957036-C837-4C4C-BBF0-4A0EC52AE1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9143997" cy="5102540"/>
          </a:xfrm>
          <a:custGeom>
            <a:avLst/>
            <a:gdLst>
              <a:gd name="connsiteX0" fmla="*/ 0 w 12191996"/>
              <a:gd name="connsiteY0" fmla="*/ 0 h 5102540"/>
              <a:gd name="connsiteX1" fmla="*/ 12191996 w 12191996"/>
              <a:gd name="connsiteY1" fmla="*/ 0 h 5102540"/>
              <a:gd name="connsiteX2" fmla="*/ 12191996 w 12191996"/>
              <a:gd name="connsiteY2" fmla="*/ 5100996 h 5102540"/>
              <a:gd name="connsiteX3" fmla="*/ 12190145 w 12191996"/>
              <a:gd name="connsiteY3" fmla="*/ 5100953 h 5102540"/>
              <a:gd name="connsiteX4" fmla="*/ 12129819 w 12191996"/>
              <a:gd name="connsiteY4" fmla="*/ 5093016 h 5102540"/>
              <a:gd name="connsiteX5" fmla="*/ 12077431 w 12191996"/>
              <a:gd name="connsiteY5" fmla="*/ 5081903 h 5102540"/>
              <a:gd name="connsiteX6" fmla="*/ 12031395 w 12191996"/>
              <a:gd name="connsiteY6" fmla="*/ 5067615 h 5102540"/>
              <a:gd name="connsiteX7" fmla="*/ 11990119 w 12191996"/>
              <a:gd name="connsiteY7" fmla="*/ 5051740 h 5102540"/>
              <a:gd name="connsiteX8" fmla="*/ 11953607 w 12191996"/>
              <a:gd name="connsiteY8" fmla="*/ 5032690 h 5102540"/>
              <a:gd name="connsiteX9" fmla="*/ 11915507 w 12191996"/>
              <a:gd name="connsiteY9" fmla="*/ 5013640 h 5102540"/>
              <a:gd name="connsiteX10" fmla="*/ 11877407 w 12191996"/>
              <a:gd name="connsiteY10" fmla="*/ 4994590 h 5102540"/>
              <a:gd name="connsiteX11" fmla="*/ 11840895 w 12191996"/>
              <a:gd name="connsiteY11" fmla="*/ 4978715 h 5102540"/>
              <a:gd name="connsiteX12" fmla="*/ 11799619 w 12191996"/>
              <a:gd name="connsiteY12" fmla="*/ 4962840 h 5102540"/>
              <a:gd name="connsiteX13" fmla="*/ 11753581 w 12191996"/>
              <a:gd name="connsiteY13" fmla="*/ 4946965 h 5102540"/>
              <a:gd name="connsiteX14" fmla="*/ 11701195 w 12191996"/>
              <a:gd name="connsiteY14" fmla="*/ 4935853 h 5102540"/>
              <a:gd name="connsiteX15" fmla="*/ 11640869 w 12191996"/>
              <a:gd name="connsiteY15" fmla="*/ 4929503 h 5102540"/>
              <a:gd name="connsiteX16" fmla="*/ 11572607 w 12191996"/>
              <a:gd name="connsiteY16" fmla="*/ 4926328 h 5102540"/>
              <a:gd name="connsiteX17" fmla="*/ 11504345 w 12191996"/>
              <a:gd name="connsiteY17" fmla="*/ 4929503 h 5102540"/>
              <a:gd name="connsiteX18" fmla="*/ 11444019 w 12191996"/>
              <a:gd name="connsiteY18" fmla="*/ 4935853 h 5102540"/>
              <a:gd name="connsiteX19" fmla="*/ 11391631 w 12191996"/>
              <a:gd name="connsiteY19" fmla="*/ 4946965 h 5102540"/>
              <a:gd name="connsiteX20" fmla="*/ 11345595 w 12191996"/>
              <a:gd name="connsiteY20" fmla="*/ 4962840 h 5102540"/>
              <a:gd name="connsiteX21" fmla="*/ 11304319 w 12191996"/>
              <a:gd name="connsiteY21" fmla="*/ 4978715 h 5102540"/>
              <a:gd name="connsiteX22" fmla="*/ 11267807 w 12191996"/>
              <a:gd name="connsiteY22" fmla="*/ 4994590 h 5102540"/>
              <a:gd name="connsiteX23" fmla="*/ 11229707 w 12191996"/>
              <a:gd name="connsiteY23" fmla="*/ 5013640 h 5102540"/>
              <a:gd name="connsiteX24" fmla="*/ 11191607 w 12191996"/>
              <a:gd name="connsiteY24" fmla="*/ 5032690 h 5102540"/>
              <a:gd name="connsiteX25" fmla="*/ 11155095 w 12191996"/>
              <a:gd name="connsiteY25" fmla="*/ 5051740 h 5102540"/>
              <a:gd name="connsiteX26" fmla="*/ 11113819 w 12191996"/>
              <a:gd name="connsiteY26" fmla="*/ 5067615 h 5102540"/>
              <a:gd name="connsiteX27" fmla="*/ 11067781 w 12191996"/>
              <a:gd name="connsiteY27" fmla="*/ 5081903 h 5102540"/>
              <a:gd name="connsiteX28" fmla="*/ 11015395 w 12191996"/>
              <a:gd name="connsiteY28" fmla="*/ 5093015 h 5102540"/>
              <a:gd name="connsiteX29" fmla="*/ 10955069 w 12191996"/>
              <a:gd name="connsiteY29" fmla="*/ 5100953 h 5102540"/>
              <a:gd name="connsiteX30" fmla="*/ 10886807 w 12191996"/>
              <a:gd name="connsiteY30" fmla="*/ 5102540 h 5102540"/>
              <a:gd name="connsiteX31" fmla="*/ 10818545 w 12191996"/>
              <a:gd name="connsiteY31" fmla="*/ 5100953 h 5102540"/>
              <a:gd name="connsiteX32" fmla="*/ 10758219 w 12191996"/>
              <a:gd name="connsiteY32" fmla="*/ 5093015 h 5102540"/>
              <a:gd name="connsiteX33" fmla="*/ 10705831 w 12191996"/>
              <a:gd name="connsiteY33" fmla="*/ 5081903 h 5102540"/>
              <a:gd name="connsiteX34" fmla="*/ 10659795 w 12191996"/>
              <a:gd name="connsiteY34" fmla="*/ 5067615 h 5102540"/>
              <a:gd name="connsiteX35" fmla="*/ 10618519 w 12191996"/>
              <a:gd name="connsiteY35" fmla="*/ 5051740 h 5102540"/>
              <a:gd name="connsiteX36" fmla="*/ 10582007 w 12191996"/>
              <a:gd name="connsiteY36" fmla="*/ 5032690 h 5102540"/>
              <a:gd name="connsiteX37" fmla="*/ 10543907 w 12191996"/>
              <a:gd name="connsiteY37" fmla="*/ 5013640 h 5102540"/>
              <a:gd name="connsiteX38" fmla="*/ 10505807 w 12191996"/>
              <a:gd name="connsiteY38" fmla="*/ 4994590 h 5102540"/>
              <a:gd name="connsiteX39" fmla="*/ 10469295 w 12191996"/>
              <a:gd name="connsiteY39" fmla="*/ 4978715 h 5102540"/>
              <a:gd name="connsiteX40" fmla="*/ 10428019 w 12191996"/>
              <a:gd name="connsiteY40" fmla="*/ 4962840 h 5102540"/>
              <a:gd name="connsiteX41" fmla="*/ 10381981 w 12191996"/>
              <a:gd name="connsiteY41" fmla="*/ 4946965 h 5102540"/>
              <a:gd name="connsiteX42" fmla="*/ 10329595 w 12191996"/>
              <a:gd name="connsiteY42" fmla="*/ 4935853 h 5102540"/>
              <a:gd name="connsiteX43" fmla="*/ 10269269 w 12191996"/>
              <a:gd name="connsiteY43" fmla="*/ 4929503 h 5102540"/>
              <a:gd name="connsiteX44" fmla="*/ 10201007 w 12191996"/>
              <a:gd name="connsiteY44" fmla="*/ 4926328 h 5102540"/>
              <a:gd name="connsiteX45" fmla="*/ 10132745 w 12191996"/>
              <a:gd name="connsiteY45" fmla="*/ 4929503 h 5102540"/>
              <a:gd name="connsiteX46" fmla="*/ 10072419 w 12191996"/>
              <a:gd name="connsiteY46" fmla="*/ 4935853 h 5102540"/>
              <a:gd name="connsiteX47" fmla="*/ 10020031 w 12191996"/>
              <a:gd name="connsiteY47" fmla="*/ 4946965 h 5102540"/>
              <a:gd name="connsiteX48" fmla="*/ 9973995 w 12191996"/>
              <a:gd name="connsiteY48" fmla="*/ 4962840 h 5102540"/>
              <a:gd name="connsiteX49" fmla="*/ 9932719 w 12191996"/>
              <a:gd name="connsiteY49" fmla="*/ 4978715 h 5102540"/>
              <a:gd name="connsiteX50" fmla="*/ 9896207 w 12191996"/>
              <a:gd name="connsiteY50" fmla="*/ 4994590 h 5102540"/>
              <a:gd name="connsiteX51" fmla="*/ 9820007 w 12191996"/>
              <a:gd name="connsiteY51" fmla="*/ 5032690 h 5102540"/>
              <a:gd name="connsiteX52" fmla="*/ 9783495 w 12191996"/>
              <a:gd name="connsiteY52" fmla="*/ 5051740 h 5102540"/>
              <a:gd name="connsiteX53" fmla="*/ 9742219 w 12191996"/>
              <a:gd name="connsiteY53" fmla="*/ 5067615 h 5102540"/>
              <a:gd name="connsiteX54" fmla="*/ 9696181 w 12191996"/>
              <a:gd name="connsiteY54" fmla="*/ 5081903 h 5102540"/>
              <a:gd name="connsiteX55" fmla="*/ 9643795 w 12191996"/>
              <a:gd name="connsiteY55" fmla="*/ 5093015 h 5102540"/>
              <a:gd name="connsiteX56" fmla="*/ 9583469 w 12191996"/>
              <a:gd name="connsiteY56" fmla="*/ 5100953 h 5102540"/>
              <a:gd name="connsiteX57" fmla="*/ 9515207 w 12191996"/>
              <a:gd name="connsiteY57" fmla="*/ 5102540 h 5102540"/>
              <a:gd name="connsiteX58" fmla="*/ 9446945 w 12191996"/>
              <a:gd name="connsiteY58" fmla="*/ 5100953 h 5102540"/>
              <a:gd name="connsiteX59" fmla="*/ 9386619 w 12191996"/>
              <a:gd name="connsiteY59" fmla="*/ 5093015 h 5102540"/>
              <a:gd name="connsiteX60" fmla="*/ 9334231 w 12191996"/>
              <a:gd name="connsiteY60" fmla="*/ 5081903 h 5102540"/>
              <a:gd name="connsiteX61" fmla="*/ 9288195 w 12191996"/>
              <a:gd name="connsiteY61" fmla="*/ 5067615 h 5102540"/>
              <a:gd name="connsiteX62" fmla="*/ 9246919 w 12191996"/>
              <a:gd name="connsiteY62" fmla="*/ 5051740 h 5102540"/>
              <a:gd name="connsiteX63" fmla="*/ 9210407 w 12191996"/>
              <a:gd name="connsiteY63" fmla="*/ 5032690 h 5102540"/>
              <a:gd name="connsiteX64" fmla="*/ 9172307 w 12191996"/>
              <a:gd name="connsiteY64" fmla="*/ 5013640 h 5102540"/>
              <a:gd name="connsiteX65" fmla="*/ 9134207 w 12191996"/>
              <a:gd name="connsiteY65" fmla="*/ 4994590 h 5102540"/>
              <a:gd name="connsiteX66" fmla="*/ 9097695 w 12191996"/>
              <a:gd name="connsiteY66" fmla="*/ 4978715 h 5102540"/>
              <a:gd name="connsiteX67" fmla="*/ 9056419 w 12191996"/>
              <a:gd name="connsiteY67" fmla="*/ 4962840 h 5102540"/>
              <a:gd name="connsiteX68" fmla="*/ 9010381 w 12191996"/>
              <a:gd name="connsiteY68" fmla="*/ 4946965 h 5102540"/>
              <a:gd name="connsiteX69" fmla="*/ 8957995 w 12191996"/>
              <a:gd name="connsiteY69" fmla="*/ 4935853 h 5102540"/>
              <a:gd name="connsiteX70" fmla="*/ 8897669 w 12191996"/>
              <a:gd name="connsiteY70" fmla="*/ 4929503 h 5102540"/>
              <a:gd name="connsiteX71" fmla="*/ 8827819 w 12191996"/>
              <a:gd name="connsiteY71" fmla="*/ 4926328 h 5102540"/>
              <a:gd name="connsiteX72" fmla="*/ 8761145 w 12191996"/>
              <a:gd name="connsiteY72" fmla="*/ 4929503 h 5102540"/>
              <a:gd name="connsiteX73" fmla="*/ 8700819 w 12191996"/>
              <a:gd name="connsiteY73" fmla="*/ 4935853 h 5102540"/>
              <a:gd name="connsiteX74" fmla="*/ 8648431 w 12191996"/>
              <a:gd name="connsiteY74" fmla="*/ 4946965 h 5102540"/>
              <a:gd name="connsiteX75" fmla="*/ 8602395 w 12191996"/>
              <a:gd name="connsiteY75" fmla="*/ 4962840 h 5102540"/>
              <a:gd name="connsiteX76" fmla="*/ 8561119 w 12191996"/>
              <a:gd name="connsiteY76" fmla="*/ 4978715 h 5102540"/>
              <a:gd name="connsiteX77" fmla="*/ 8524607 w 12191996"/>
              <a:gd name="connsiteY77" fmla="*/ 4994590 h 5102540"/>
              <a:gd name="connsiteX78" fmla="*/ 8486507 w 12191996"/>
              <a:gd name="connsiteY78" fmla="*/ 5013640 h 5102540"/>
              <a:gd name="connsiteX79" fmla="*/ 8448407 w 12191996"/>
              <a:gd name="connsiteY79" fmla="*/ 5032690 h 5102540"/>
              <a:gd name="connsiteX80" fmla="*/ 8411895 w 12191996"/>
              <a:gd name="connsiteY80" fmla="*/ 5051740 h 5102540"/>
              <a:gd name="connsiteX81" fmla="*/ 8370620 w 12191996"/>
              <a:gd name="connsiteY81" fmla="*/ 5067615 h 5102540"/>
              <a:gd name="connsiteX82" fmla="*/ 8324582 w 12191996"/>
              <a:gd name="connsiteY82" fmla="*/ 5081903 h 5102540"/>
              <a:gd name="connsiteX83" fmla="*/ 8272195 w 12191996"/>
              <a:gd name="connsiteY83" fmla="*/ 5093015 h 5102540"/>
              <a:gd name="connsiteX84" fmla="*/ 8211870 w 12191996"/>
              <a:gd name="connsiteY84" fmla="*/ 5100953 h 5102540"/>
              <a:gd name="connsiteX85" fmla="*/ 8143607 w 12191996"/>
              <a:gd name="connsiteY85" fmla="*/ 5102540 h 5102540"/>
              <a:gd name="connsiteX86" fmla="*/ 8075345 w 12191996"/>
              <a:gd name="connsiteY86" fmla="*/ 5100953 h 5102540"/>
              <a:gd name="connsiteX87" fmla="*/ 8015020 w 12191996"/>
              <a:gd name="connsiteY87" fmla="*/ 5093015 h 5102540"/>
              <a:gd name="connsiteX88" fmla="*/ 7962632 w 12191996"/>
              <a:gd name="connsiteY88" fmla="*/ 5081903 h 5102540"/>
              <a:gd name="connsiteX89" fmla="*/ 7916595 w 12191996"/>
              <a:gd name="connsiteY89" fmla="*/ 5067615 h 5102540"/>
              <a:gd name="connsiteX90" fmla="*/ 7875320 w 12191996"/>
              <a:gd name="connsiteY90" fmla="*/ 5051740 h 5102540"/>
              <a:gd name="connsiteX91" fmla="*/ 7838807 w 12191996"/>
              <a:gd name="connsiteY91" fmla="*/ 5032690 h 5102540"/>
              <a:gd name="connsiteX92" fmla="*/ 7800707 w 12191996"/>
              <a:gd name="connsiteY92" fmla="*/ 5013640 h 5102540"/>
              <a:gd name="connsiteX93" fmla="*/ 7762607 w 12191996"/>
              <a:gd name="connsiteY93" fmla="*/ 4994590 h 5102540"/>
              <a:gd name="connsiteX94" fmla="*/ 7726095 w 12191996"/>
              <a:gd name="connsiteY94" fmla="*/ 4978715 h 5102540"/>
              <a:gd name="connsiteX95" fmla="*/ 7684820 w 12191996"/>
              <a:gd name="connsiteY95" fmla="*/ 4962840 h 5102540"/>
              <a:gd name="connsiteX96" fmla="*/ 7638782 w 12191996"/>
              <a:gd name="connsiteY96" fmla="*/ 4946965 h 5102540"/>
              <a:gd name="connsiteX97" fmla="*/ 7586395 w 12191996"/>
              <a:gd name="connsiteY97" fmla="*/ 4935853 h 5102540"/>
              <a:gd name="connsiteX98" fmla="*/ 7526070 w 12191996"/>
              <a:gd name="connsiteY98" fmla="*/ 4929503 h 5102540"/>
              <a:gd name="connsiteX99" fmla="*/ 7457807 w 12191996"/>
              <a:gd name="connsiteY99" fmla="*/ 4926328 h 5102540"/>
              <a:gd name="connsiteX100" fmla="*/ 7389545 w 12191996"/>
              <a:gd name="connsiteY100" fmla="*/ 4929503 h 5102540"/>
              <a:gd name="connsiteX101" fmla="*/ 7329220 w 12191996"/>
              <a:gd name="connsiteY101" fmla="*/ 4935853 h 5102540"/>
              <a:gd name="connsiteX102" fmla="*/ 7276832 w 12191996"/>
              <a:gd name="connsiteY102" fmla="*/ 4946965 h 5102540"/>
              <a:gd name="connsiteX103" fmla="*/ 7230795 w 12191996"/>
              <a:gd name="connsiteY103" fmla="*/ 4962840 h 5102540"/>
              <a:gd name="connsiteX104" fmla="*/ 7189520 w 12191996"/>
              <a:gd name="connsiteY104" fmla="*/ 4978715 h 5102540"/>
              <a:gd name="connsiteX105" fmla="*/ 7153007 w 12191996"/>
              <a:gd name="connsiteY105" fmla="*/ 4994590 h 5102540"/>
              <a:gd name="connsiteX106" fmla="*/ 7114907 w 12191996"/>
              <a:gd name="connsiteY106" fmla="*/ 5013640 h 5102540"/>
              <a:gd name="connsiteX107" fmla="*/ 7076807 w 12191996"/>
              <a:gd name="connsiteY107" fmla="*/ 5032690 h 5102540"/>
              <a:gd name="connsiteX108" fmla="*/ 7040295 w 12191996"/>
              <a:gd name="connsiteY108" fmla="*/ 5051740 h 5102540"/>
              <a:gd name="connsiteX109" fmla="*/ 6999020 w 12191996"/>
              <a:gd name="connsiteY109" fmla="*/ 5067615 h 5102540"/>
              <a:gd name="connsiteX110" fmla="*/ 6952982 w 12191996"/>
              <a:gd name="connsiteY110" fmla="*/ 5081903 h 5102540"/>
              <a:gd name="connsiteX111" fmla="*/ 6900595 w 12191996"/>
              <a:gd name="connsiteY111" fmla="*/ 5093015 h 5102540"/>
              <a:gd name="connsiteX112" fmla="*/ 6840270 w 12191996"/>
              <a:gd name="connsiteY112" fmla="*/ 5100953 h 5102540"/>
              <a:gd name="connsiteX113" fmla="*/ 6781798 w 12191996"/>
              <a:gd name="connsiteY113" fmla="*/ 5102313 h 5102540"/>
              <a:gd name="connsiteX114" fmla="*/ 6723326 w 12191996"/>
              <a:gd name="connsiteY114" fmla="*/ 5100953 h 5102540"/>
              <a:gd name="connsiteX115" fmla="*/ 6663001 w 12191996"/>
              <a:gd name="connsiteY115" fmla="*/ 5093015 h 5102540"/>
              <a:gd name="connsiteX116" fmla="*/ 6610613 w 12191996"/>
              <a:gd name="connsiteY116" fmla="*/ 5081903 h 5102540"/>
              <a:gd name="connsiteX117" fmla="*/ 6564576 w 12191996"/>
              <a:gd name="connsiteY117" fmla="*/ 5067615 h 5102540"/>
              <a:gd name="connsiteX118" fmla="*/ 6523301 w 12191996"/>
              <a:gd name="connsiteY118" fmla="*/ 5051740 h 5102540"/>
              <a:gd name="connsiteX119" fmla="*/ 6486788 w 12191996"/>
              <a:gd name="connsiteY119" fmla="*/ 5032690 h 5102540"/>
              <a:gd name="connsiteX120" fmla="*/ 6448688 w 12191996"/>
              <a:gd name="connsiteY120" fmla="*/ 5013640 h 5102540"/>
              <a:gd name="connsiteX121" fmla="*/ 6410588 w 12191996"/>
              <a:gd name="connsiteY121" fmla="*/ 4994590 h 5102540"/>
              <a:gd name="connsiteX122" fmla="*/ 6374076 w 12191996"/>
              <a:gd name="connsiteY122" fmla="*/ 4978715 h 5102540"/>
              <a:gd name="connsiteX123" fmla="*/ 6332801 w 12191996"/>
              <a:gd name="connsiteY123" fmla="*/ 4962840 h 5102540"/>
              <a:gd name="connsiteX124" fmla="*/ 6286763 w 12191996"/>
              <a:gd name="connsiteY124" fmla="*/ 4946965 h 5102540"/>
              <a:gd name="connsiteX125" fmla="*/ 6234376 w 12191996"/>
              <a:gd name="connsiteY125" fmla="*/ 4935853 h 5102540"/>
              <a:gd name="connsiteX126" fmla="*/ 6174051 w 12191996"/>
              <a:gd name="connsiteY126" fmla="*/ 4929503 h 5102540"/>
              <a:gd name="connsiteX127" fmla="*/ 6105788 w 12191996"/>
              <a:gd name="connsiteY127" fmla="*/ 4926328 h 5102540"/>
              <a:gd name="connsiteX128" fmla="*/ 6095998 w 12191996"/>
              <a:gd name="connsiteY128" fmla="*/ 4926783 h 5102540"/>
              <a:gd name="connsiteX129" fmla="*/ 6086208 w 12191996"/>
              <a:gd name="connsiteY129" fmla="*/ 4926328 h 5102540"/>
              <a:gd name="connsiteX130" fmla="*/ 6017946 w 12191996"/>
              <a:gd name="connsiteY130" fmla="*/ 4929503 h 5102540"/>
              <a:gd name="connsiteX131" fmla="*/ 5957620 w 12191996"/>
              <a:gd name="connsiteY131" fmla="*/ 4935853 h 5102540"/>
              <a:gd name="connsiteX132" fmla="*/ 5905233 w 12191996"/>
              <a:gd name="connsiteY132" fmla="*/ 4946965 h 5102540"/>
              <a:gd name="connsiteX133" fmla="*/ 5859195 w 12191996"/>
              <a:gd name="connsiteY133" fmla="*/ 4962840 h 5102540"/>
              <a:gd name="connsiteX134" fmla="*/ 5817920 w 12191996"/>
              <a:gd name="connsiteY134" fmla="*/ 4978715 h 5102540"/>
              <a:gd name="connsiteX135" fmla="*/ 5781407 w 12191996"/>
              <a:gd name="connsiteY135" fmla="*/ 4994590 h 5102540"/>
              <a:gd name="connsiteX136" fmla="*/ 5743307 w 12191996"/>
              <a:gd name="connsiteY136" fmla="*/ 5013640 h 5102540"/>
              <a:gd name="connsiteX137" fmla="*/ 5705208 w 12191996"/>
              <a:gd name="connsiteY137" fmla="*/ 5032690 h 5102540"/>
              <a:gd name="connsiteX138" fmla="*/ 5668695 w 12191996"/>
              <a:gd name="connsiteY138" fmla="*/ 5051740 h 5102540"/>
              <a:gd name="connsiteX139" fmla="*/ 5627420 w 12191996"/>
              <a:gd name="connsiteY139" fmla="*/ 5067615 h 5102540"/>
              <a:gd name="connsiteX140" fmla="*/ 5581382 w 12191996"/>
              <a:gd name="connsiteY140" fmla="*/ 5081903 h 5102540"/>
              <a:gd name="connsiteX141" fmla="*/ 5528995 w 12191996"/>
              <a:gd name="connsiteY141" fmla="*/ 5093015 h 5102540"/>
              <a:gd name="connsiteX142" fmla="*/ 5468670 w 12191996"/>
              <a:gd name="connsiteY142" fmla="*/ 5100953 h 5102540"/>
              <a:gd name="connsiteX143" fmla="*/ 5410198 w 12191996"/>
              <a:gd name="connsiteY143" fmla="*/ 5102313 h 5102540"/>
              <a:gd name="connsiteX144" fmla="*/ 5351726 w 12191996"/>
              <a:gd name="connsiteY144" fmla="*/ 5100953 h 5102540"/>
              <a:gd name="connsiteX145" fmla="*/ 5291400 w 12191996"/>
              <a:gd name="connsiteY145" fmla="*/ 5093015 h 5102540"/>
              <a:gd name="connsiteX146" fmla="*/ 5239013 w 12191996"/>
              <a:gd name="connsiteY146" fmla="*/ 5081903 h 5102540"/>
              <a:gd name="connsiteX147" fmla="*/ 5192976 w 12191996"/>
              <a:gd name="connsiteY147" fmla="*/ 5067615 h 5102540"/>
              <a:gd name="connsiteX148" fmla="*/ 5151700 w 12191996"/>
              <a:gd name="connsiteY148" fmla="*/ 5051740 h 5102540"/>
              <a:gd name="connsiteX149" fmla="*/ 5115188 w 12191996"/>
              <a:gd name="connsiteY149" fmla="*/ 5032690 h 5102540"/>
              <a:gd name="connsiteX150" fmla="*/ 5077089 w 12191996"/>
              <a:gd name="connsiteY150" fmla="*/ 5013640 h 5102540"/>
              <a:gd name="connsiteX151" fmla="*/ 5038988 w 12191996"/>
              <a:gd name="connsiteY151" fmla="*/ 4994590 h 5102540"/>
              <a:gd name="connsiteX152" fmla="*/ 5002476 w 12191996"/>
              <a:gd name="connsiteY152" fmla="*/ 4978715 h 5102540"/>
              <a:gd name="connsiteX153" fmla="*/ 4961200 w 12191996"/>
              <a:gd name="connsiteY153" fmla="*/ 4962840 h 5102540"/>
              <a:gd name="connsiteX154" fmla="*/ 4915164 w 12191996"/>
              <a:gd name="connsiteY154" fmla="*/ 4946965 h 5102540"/>
              <a:gd name="connsiteX155" fmla="*/ 4862776 w 12191996"/>
              <a:gd name="connsiteY155" fmla="*/ 4935853 h 5102540"/>
              <a:gd name="connsiteX156" fmla="*/ 4802452 w 12191996"/>
              <a:gd name="connsiteY156" fmla="*/ 4929503 h 5102540"/>
              <a:gd name="connsiteX157" fmla="*/ 4734188 w 12191996"/>
              <a:gd name="connsiteY157" fmla="*/ 4926328 h 5102540"/>
              <a:gd name="connsiteX158" fmla="*/ 4665927 w 12191996"/>
              <a:gd name="connsiteY158" fmla="*/ 4929503 h 5102540"/>
              <a:gd name="connsiteX159" fmla="*/ 4605601 w 12191996"/>
              <a:gd name="connsiteY159" fmla="*/ 4935853 h 5102540"/>
              <a:gd name="connsiteX160" fmla="*/ 4553214 w 12191996"/>
              <a:gd name="connsiteY160" fmla="*/ 4946965 h 5102540"/>
              <a:gd name="connsiteX161" fmla="*/ 4507176 w 12191996"/>
              <a:gd name="connsiteY161" fmla="*/ 4962840 h 5102540"/>
              <a:gd name="connsiteX162" fmla="*/ 4465901 w 12191996"/>
              <a:gd name="connsiteY162" fmla="*/ 4978715 h 5102540"/>
              <a:gd name="connsiteX163" fmla="*/ 4429388 w 12191996"/>
              <a:gd name="connsiteY163" fmla="*/ 4994590 h 5102540"/>
              <a:gd name="connsiteX164" fmla="*/ 4353188 w 12191996"/>
              <a:gd name="connsiteY164" fmla="*/ 5032690 h 5102540"/>
              <a:gd name="connsiteX165" fmla="*/ 4316676 w 12191996"/>
              <a:gd name="connsiteY165" fmla="*/ 5051740 h 5102540"/>
              <a:gd name="connsiteX166" fmla="*/ 4275401 w 12191996"/>
              <a:gd name="connsiteY166" fmla="*/ 5067615 h 5102540"/>
              <a:gd name="connsiteX167" fmla="*/ 4229363 w 12191996"/>
              <a:gd name="connsiteY167" fmla="*/ 5081903 h 5102540"/>
              <a:gd name="connsiteX168" fmla="*/ 4176976 w 12191996"/>
              <a:gd name="connsiteY168" fmla="*/ 5093015 h 5102540"/>
              <a:gd name="connsiteX169" fmla="*/ 4116651 w 12191996"/>
              <a:gd name="connsiteY169" fmla="*/ 5100953 h 5102540"/>
              <a:gd name="connsiteX170" fmla="*/ 4048388 w 12191996"/>
              <a:gd name="connsiteY170" fmla="*/ 5102540 h 5102540"/>
              <a:gd name="connsiteX171" fmla="*/ 3980126 w 12191996"/>
              <a:gd name="connsiteY171" fmla="*/ 5100953 h 5102540"/>
              <a:gd name="connsiteX172" fmla="*/ 3919801 w 12191996"/>
              <a:gd name="connsiteY172" fmla="*/ 5093015 h 5102540"/>
              <a:gd name="connsiteX173" fmla="*/ 3867413 w 12191996"/>
              <a:gd name="connsiteY173" fmla="*/ 5081903 h 5102540"/>
              <a:gd name="connsiteX174" fmla="*/ 3821376 w 12191996"/>
              <a:gd name="connsiteY174" fmla="*/ 5067615 h 5102540"/>
              <a:gd name="connsiteX175" fmla="*/ 3780101 w 12191996"/>
              <a:gd name="connsiteY175" fmla="*/ 5051740 h 5102540"/>
              <a:gd name="connsiteX176" fmla="*/ 3743588 w 12191996"/>
              <a:gd name="connsiteY176" fmla="*/ 5032690 h 5102540"/>
              <a:gd name="connsiteX177" fmla="*/ 3705488 w 12191996"/>
              <a:gd name="connsiteY177" fmla="*/ 5013640 h 5102540"/>
              <a:gd name="connsiteX178" fmla="*/ 3667388 w 12191996"/>
              <a:gd name="connsiteY178" fmla="*/ 4994590 h 5102540"/>
              <a:gd name="connsiteX179" fmla="*/ 3630876 w 12191996"/>
              <a:gd name="connsiteY179" fmla="*/ 4978715 h 5102540"/>
              <a:gd name="connsiteX180" fmla="*/ 3589601 w 12191996"/>
              <a:gd name="connsiteY180" fmla="*/ 4962840 h 5102540"/>
              <a:gd name="connsiteX181" fmla="*/ 3543563 w 12191996"/>
              <a:gd name="connsiteY181" fmla="*/ 4946965 h 5102540"/>
              <a:gd name="connsiteX182" fmla="*/ 3491176 w 12191996"/>
              <a:gd name="connsiteY182" fmla="*/ 4935853 h 5102540"/>
              <a:gd name="connsiteX183" fmla="*/ 3430851 w 12191996"/>
              <a:gd name="connsiteY183" fmla="*/ 4929503 h 5102540"/>
              <a:gd name="connsiteX184" fmla="*/ 3361001 w 12191996"/>
              <a:gd name="connsiteY184" fmla="*/ 4926328 h 5102540"/>
              <a:gd name="connsiteX185" fmla="*/ 3294326 w 12191996"/>
              <a:gd name="connsiteY185" fmla="*/ 4929503 h 5102540"/>
              <a:gd name="connsiteX186" fmla="*/ 3234001 w 12191996"/>
              <a:gd name="connsiteY186" fmla="*/ 4935853 h 5102540"/>
              <a:gd name="connsiteX187" fmla="*/ 3181613 w 12191996"/>
              <a:gd name="connsiteY187" fmla="*/ 4946965 h 5102540"/>
              <a:gd name="connsiteX188" fmla="*/ 3135576 w 12191996"/>
              <a:gd name="connsiteY188" fmla="*/ 4962840 h 5102540"/>
              <a:gd name="connsiteX189" fmla="*/ 3094301 w 12191996"/>
              <a:gd name="connsiteY189" fmla="*/ 4978715 h 5102540"/>
              <a:gd name="connsiteX190" fmla="*/ 3057788 w 12191996"/>
              <a:gd name="connsiteY190" fmla="*/ 4994590 h 5102540"/>
              <a:gd name="connsiteX191" fmla="*/ 3019688 w 12191996"/>
              <a:gd name="connsiteY191" fmla="*/ 5013640 h 5102540"/>
              <a:gd name="connsiteX192" fmla="*/ 2981588 w 12191996"/>
              <a:gd name="connsiteY192" fmla="*/ 5032690 h 5102540"/>
              <a:gd name="connsiteX193" fmla="*/ 2945076 w 12191996"/>
              <a:gd name="connsiteY193" fmla="*/ 5051740 h 5102540"/>
              <a:gd name="connsiteX194" fmla="*/ 2903801 w 12191996"/>
              <a:gd name="connsiteY194" fmla="*/ 5067615 h 5102540"/>
              <a:gd name="connsiteX195" fmla="*/ 2857763 w 12191996"/>
              <a:gd name="connsiteY195" fmla="*/ 5081903 h 5102540"/>
              <a:gd name="connsiteX196" fmla="*/ 2805376 w 12191996"/>
              <a:gd name="connsiteY196" fmla="*/ 5093015 h 5102540"/>
              <a:gd name="connsiteX197" fmla="*/ 2745051 w 12191996"/>
              <a:gd name="connsiteY197" fmla="*/ 5100953 h 5102540"/>
              <a:gd name="connsiteX198" fmla="*/ 2676788 w 12191996"/>
              <a:gd name="connsiteY198" fmla="*/ 5102540 h 5102540"/>
              <a:gd name="connsiteX199" fmla="*/ 2608526 w 12191996"/>
              <a:gd name="connsiteY199" fmla="*/ 5100953 h 5102540"/>
              <a:gd name="connsiteX200" fmla="*/ 2548201 w 12191996"/>
              <a:gd name="connsiteY200" fmla="*/ 5093015 h 5102540"/>
              <a:gd name="connsiteX201" fmla="*/ 2495813 w 12191996"/>
              <a:gd name="connsiteY201" fmla="*/ 5081903 h 5102540"/>
              <a:gd name="connsiteX202" fmla="*/ 2449776 w 12191996"/>
              <a:gd name="connsiteY202" fmla="*/ 5067615 h 5102540"/>
              <a:gd name="connsiteX203" fmla="*/ 2408501 w 12191996"/>
              <a:gd name="connsiteY203" fmla="*/ 5051740 h 5102540"/>
              <a:gd name="connsiteX204" fmla="*/ 2371988 w 12191996"/>
              <a:gd name="connsiteY204" fmla="*/ 5032690 h 5102540"/>
              <a:gd name="connsiteX205" fmla="*/ 2333888 w 12191996"/>
              <a:gd name="connsiteY205" fmla="*/ 5013640 h 5102540"/>
              <a:gd name="connsiteX206" fmla="*/ 2295788 w 12191996"/>
              <a:gd name="connsiteY206" fmla="*/ 4994590 h 5102540"/>
              <a:gd name="connsiteX207" fmla="*/ 2259276 w 12191996"/>
              <a:gd name="connsiteY207" fmla="*/ 4978715 h 5102540"/>
              <a:gd name="connsiteX208" fmla="*/ 2218001 w 12191996"/>
              <a:gd name="connsiteY208" fmla="*/ 4962840 h 5102540"/>
              <a:gd name="connsiteX209" fmla="*/ 2171963 w 12191996"/>
              <a:gd name="connsiteY209" fmla="*/ 4946965 h 5102540"/>
              <a:gd name="connsiteX210" fmla="*/ 2119576 w 12191996"/>
              <a:gd name="connsiteY210" fmla="*/ 4935853 h 5102540"/>
              <a:gd name="connsiteX211" fmla="*/ 2059251 w 12191996"/>
              <a:gd name="connsiteY211" fmla="*/ 4929503 h 5102540"/>
              <a:gd name="connsiteX212" fmla="*/ 1990988 w 12191996"/>
              <a:gd name="connsiteY212" fmla="*/ 4926328 h 5102540"/>
              <a:gd name="connsiteX213" fmla="*/ 1922726 w 12191996"/>
              <a:gd name="connsiteY213" fmla="*/ 4929503 h 5102540"/>
              <a:gd name="connsiteX214" fmla="*/ 1862401 w 12191996"/>
              <a:gd name="connsiteY214" fmla="*/ 4935853 h 5102540"/>
              <a:gd name="connsiteX215" fmla="*/ 1810013 w 12191996"/>
              <a:gd name="connsiteY215" fmla="*/ 4946965 h 5102540"/>
              <a:gd name="connsiteX216" fmla="*/ 1763976 w 12191996"/>
              <a:gd name="connsiteY216" fmla="*/ 4962840 h 5102540"/>
              <a:gd name="connsiteX217" fmla="*/ 1722701 w 12191996"/>
              <a:gd name="connsiteY217" fmla="*/ 4978715 h 5102540"/>
              <a:gd name="connsiteX218" fmla="*/ 1686188 w 12191996"/>
              <a:gd name="connsiteY218" fmla="*/ 4994590 h 5102540"/>
              <a:gd name="connsiteX219" fmla="*/ 1648088 w 12191996"/>
              <a:gd name="connsiteY219" fmla="*/ 5013640 h 5102540"/>
              <a:gd name="connsiteX220" fmla="*/ 1609988 w 12191996"/>
              <a:gd name="connsiteY220" fmla="*/ 5032690 h 5102540"/>
              <a:gd name="connsiteX221" fmla="*/ 1573476 w 12191996"/>
              <a:gd name="connsiteY221" fmla="*/ 5051740 h 5102540"/>
              <a:gd name="connsiteX222" fmla="*/ 1532201 w 12191996"/>
              <a:gd name="connsiteY222" fmla="*/ 5067615 h 5102540"/>
              <a:gd name="connsiteX223" fmla="*/ 1486163 w 12191996"/>
              <a:gd name="connsiteY223" fmla="*/ 5081903 h 5102540"/>
              <a:gd name="connsiteX224" fmla="*/ 1433776 w 12191996"/>
              <a:gd name="connsiteY224" fmla="*/ 5093015 h 5102540"/>
              <a:gd name="connsiteX225" fmla="*/ 1373451 w 12191996"/>
              <a:gd name="connsiteY225" fmla="*/ 5100953 h 5102540"/>
              <a:gd name="connsiteX226" fmla="*/ 1305188 w 12191996"/>
              <a:gd name="connsiteY226" fmla="*/ 5102540 h 5102540"/>
              <a:gd name="connsiteX227" fmla="*/ 1236926 w 12191996"/>
              <a:gd name="connsiteY227" fmla="*/ 5100953 h 5102540"/>
              <a:gd name="connsiteX228" fmla="*/ 1176601 w 12191996"/>
              <a:gd name="connsiteY228" fmla="*/ 5093015 h 5102540"/>
              <a:gd name="connsiteX229" fmla="*/ 1124213 w 12191996"/>
              <a:gd name="connsiteY229" fmla="*/ 5081903 h 5102540"/>
              <a:gd name="connsiteX230" fmla="*/ 1078176 w 12191996"/>
              <a:gd name="connsiteY230" fmla="*/ 5067615 h 5102540"/>
              <a:gd name="connsiteX231" fmla="*/ 1036901 w 12191996"/>
              <a:gd name="connsiteY231" fmla="*/ 5051740 h 5102540"/>
              <a:gd name="connsiteX232" fmla="*/ 1000388 w 12191996"/>
              <a:gd name="connsiteY232" fmla="*/ 5032690 h 5102540"/>
              <a:gd name="connsiteX233" fmla="*/ 962288 w 12191996"/>
              <a:gd name="connsiteY233" fmla="*/ 5013640 h 5102540"/>
              <a:gd name="connsiteX234" fmla="*/ 924188 w 12191996"/>
              <a:gd name="connsiteY234" fmla="*/ 4994590 h 5102540"/>
              <a:gd name="connsiteX235" fmla="*/ 887676 w 12191996"/>
              <a:gd name="connsiteY235" fmla="*/ 4978715 h 5102540"/>
              <a:gd name="connsiteX236" fmla="*/ 846401 w 12191996"/>
              <a:gd name="connsiteY236" fmla="*/ 4962840 h 5102540"/>
              <a:gd name="connsiteX237" fmla="*/ 800363 w 12191996"/>
              <a:gd name="connsiteY237" fmla="*/ 4946965 h 5102540"/>
              <a:gd name="connsiteX238" fmla="*/ 747976 w 12191996"/>
              <a:gd name="connsiteY238" fmla="*/ 4935853 h 5102540"/>
              <a:gd name="connsiteX239" fmla="*/ 687651 w 12191996"/>
              <a:gd name="connsiteY239" fmla="*/ 4929503 h 5102540"/>
              <a:gd name="connsiteX240" fmla="*/ 619388 w 12191996"/>
              <a:gd name="connsiteY240" fmla="*/ 4926328 h 5102540"/>
              <a:gd name="connsiteX241" fmla="*/ 551126 w 12191996"/>
              <a:gd name="connsiteY241" fmla="*/ 4929503 h 5102540"/>
              <a:gd name="connsiteX242" fmla="*/ 490801 w 12191996"/>
              <a:gd name="connsiteY242" fmla="*/ 4935853 h 5102540"/>
              <a:gd name="connsiteX243" fmla="*/ 438413 w 12191996"/>
              <a:gd name="connsiteY243" fmla="*/ 4946965 h 5102540"/>
              <a:gd name="connsiteX244" fmla="*/ 392376 w 12191996"/>
              <a:gd name="connsiteY244" fmla="*/ 4962840 h 5102540"/>
              <a:gd name="connsiteX245" fmla="*/ 351101 w 12191996"/>
              <a:gd name="connsiteY245" fmla="*/ 4978715 h 5102540"/>
              <a:gd name="connsiteX246" fmla="*/ 314588 w 12191996"/>
              <a:gd name="connsiteY246" fmla="*/ 4994590 h 5102540"/>
              <a:gd name="connsiteX247" fmla="*/ 276488 w 12191996"/>
              <a:gd name="connsiteY247" fmla="*/ 5013640 h 5102540"/>
              <a:gd name="connsiteX248" fmla="*/ 238388 w 12191996"/>
              <a:gd name="connsiteY248" fmla="*/ 5032690 h 5102540"/>
              <a:gd name="connsiteX249" fmla="*/ 201876 w 12191996"/>
              <a:gd name="connsiteY249" fmla="*/ 5051740 h 5102540"/>
              <a:gd name="connsiteX250" fmla="*/ 160601 w 12191996"/>
              <a:gd name="connsiteY250" fmla="*/ 5067615 h 5102540"/>
              <a:gd name="connsiteX251" fmla="*/ 114563 w 12191996"/>
              <a:gd name="connsiteY251" fmla="*/ 5081903 h 5102540"/>
              <a:gd name="connsiteX252" fmla="*/ 62176 w 12191996"/>
              <a:gd name="connsiteY252" fmla="*/ 5093015 h 5102540"/>
              <a:gd name="connsiteX253" fmla="*/ 1851 w 12191996"/>
              <a:gd name="connsiteY253" fmla="*/ 5100953 h 5102540"/>
              <a:gd name="connsiteX254" fmla="*/ 0 w 12191996"/>
              <a:gd name="connsiteY254" fmla="*/ 5100996 h 5102540"/>
              <a:gd name="connsiteX255" fmla="*/ 0 w 12191996"/>
              <a:gd name="connsiteY255" fmla="*/ 0 h 5102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</a:cxnLst>
            <a:rect l="l" t="t" r="r" b="b"/>
            <a:pathLst>
              <a:path w="12191996" h="5102540">
                <a:moveTo>
                  <a:pt x="0" y="0"/>
                </a:moveTo>
                <a:lnTo>
                  <a:pt x="12191996" y="0"/>
                </a:lnTo>
                <a:lnTo>
                  <a:pt x="12191996" y="5100996"/>
                </a:lnTo>
                <a:lnTo>
                  <a:pt x="12190145" y="5100953"/>
                </a:lnTo>
                <a:lnTo>
                  <a:pt x="12129819" y="5093016"/>
                </a:lnTo>
                <a:lnTo>
                  <a:pt x="12077431" y="5081903"/>
                </a:lnTo>
                <a:lnTo>
                  <a:pt x="12031395" y="5067615"/>
                </a:lnTo>
                <a:lnTo>
                  <a:pt x="11990119" y="5051740"/>
                </a:lnTo>
                <a:lnTo>
                  <a:pt x="11953607" y="5032690"/>
                </a:lnTo>
                <a:lnTo>
                  <a:pt x="11915507" y="5013640"/>
                </a:lnTo>
                <a:lnTo>
                  <a:pt x="11877407" y="4994590"/>
                </a:lnTo>
                <a:lnTo>
                  <a:pt x="11840895" y="4978715"/>
                </a:lnTo>
                <a:lnTo>
                  <a:pt x="11799619" y="4962840"/>
                </a:lnTo>
                <a:lnTo>
                  <a:pt x="11753581" y="4946965"/>
                </a:lnTo>
                <a:lnTo>
                  <a:pt x="11701195" y="4935853"/>
                </a:lnTo>
                <a:lnTo>
                  <a:pt x="11640869" y="4929503"/>
                </a:lnTo>
                <a:lnTo>
                  <a:pt x="11572607" y="4926328"/>
                </a:lnTo>
                <a:lnTo>
                  <a:pt x="11504345" y="4929503"/>
                </a:lnTo>
                <a:lnTo>
                  <a:pt x="11444019" y="4935853"/>
                </a:lnTo>
                <a:lnTo>
                  <a:pt x="11391631" y="4946965"/>
                </a:lnTo>
                <a:lnTo>
                  <a:pt x="11345595" y="4962840"/>
                </a:lnTo>
                <a:lnTo>
                  <a:pt x="11304319" y="4978715"/>
                </a:lnTo>
                <a:lnTo>
                  <a:pt x="11267807" y="4994590"/>
                </a:lnTo>
                <a:lnTo>
                  <a:pt x="11229707" y="5013640"/>
                </a:lnTo>
                <a:lnTo>
                  <a:pt x="11191607" y="5032690"/>
                </a:lnTo>
                <a:lnTo>
                  <a:pt x="11155095" y="5051740"/>
                </a:lnTo>
                <a:lnTo>
                  <a:pt x="11113819" y="5067615"/>
                </a:lnTo>
                <a:lnTo>
                  <a:pt x="11067781" y="5081903"/>
                </a:lnTo>
                <a:lnTo>
                  <a:pt x="11015395" y="5093015"/>
                </a:lnTo>
                <a:lnTo>
                  <a:pt x="10955069" y="5100953"/>
                </a:lnTo>
                <a:lnTo>
                  <a:pt x="10886807" y="5102540"/>
                </a:lnTo>
                <a:lnTo>
                  <a:pt x="10818545" y="5100953"/>
                </a:lnTo>
                <a:lnTo>
                  <a:pt x="10758219" y="5093015"/>
                </a:lnTo>
                <a:lnTo>
                  <a:pt x="10705831" y="5081903"/>
                </a:lnTo>
                <a:lnTo>
                  <a:pt x="10659795" y="5067615"/>
                </a:lnTo>
                <a:lnTo>
                  <a:pt x="10618519" y="5051740"/>
                </a:lnTo>
                <a:lnTo>
                  <a:pt x="10582007" y="5032690"/>
                </a:lnTo>
                <a:lnTo>
                  <a:pt x="10543907" y="5013640"/>
                </a:lnTo>
                <a:lnTo>
                  <a:pt x="10505807" y="4994590"/>
                </a:lnTo>
                <a:lnTo>
                  <a:pt x="10469295" y="4978715"/>
                </a:lnTo>
                <a:lnTo>
                  <a:pt x="10428019" y="4962840"/>
                </a:lnTo>
                <a:lnTo>
                  <a:pt x="10381981" y="4946965"/>
                </a:lnTo>
                <a:lnTo>
                  <a:pt x="10329595" y="4935853"/>
                </a:lnTo>
                <a:lnTo>
                  <a:pt x="10269269" y="4929503"/>
                </a:lnTo>
                <a:lnTo>
                  <a:pt x="10201007" y="4926328"/>
                </a:lnTo>
                <a:lnTo>
                  <a:pt x="10132745" y="4929503"/>
                </a:lnTo>
                <a:lnTo>
                  <a:pt x="10072419" y="4935853"/>
                </a:lnTo>
                <a:lnTo>
                  <a:pt x="10020031" y="4946965"/>
                </a:lnTo>
                <a:lnTo>
                  <a:pt x="9973995" y="4962840"/>
                </a:lnTo>
                <a:lnTo>
                  <a:pt x="9932719" y="4978715"/>
                </a:lnTo>
                <a:lnTo>
                  <a:pt x="9896207" y="4994590"/>
                </a:lnTo>
                <a:lnTo>
                  <a:pt x="9820007" y="5032690"/>
                </a:lnTo>
                <a:lnTo>
                  <a:pt x="9783495" y="5051740"/>
                </a:lnTo>
                <a:lnTo>
                  <a:pt x="9742219" y="5067615"/>
                </a:lnTo>
                <a:lnTo>
                  <a:pt x="9696181" y="5081903"/>
                </a:lnTo>
                <a:lnTo>
                  <a:pt x="9643795" y="5093015"/>
                </a:lnTo>
                <a:lnTo>
                  <a:pt x="9583469" y="5100953"/>
                </a:lnTo>
                <a:lnTo>
                  <a:pt x="9515207" y="5102540"/>
                </a:lnTo>
                <a:lnTo>
                  <a:pt x="9446945" y="5100953"/>
                </a:lnTo>
                <a:lnTo>
                  <a:pt x="9386619" y="5093015"/>
                </a:lnTo>
                <a:lnTo>
                  <a:pt x="9334231" y="5081903"/>
                </a:lnTo>
                <a:lnTo>
                  <a:pt x="9288195" y="5067615"/>
                </a:lnTo>
                <a:lnTo>
                  <a:pt x="9246919" y="5051740"/>
                </a:lnTo>
                <a:lnTo>
                  <a:pt x="9210407" y="5032690"/>
                </a:lnTo>
                <a:lnTo>
                  <a:pt x="9172307" y="5013640"/>
                </a:lnTo>
                <a:lnTo>
                  <a:pt x="9134207" y="4994590"/>
                </a:lnTo>
                <a:lnTo>
                  <a:pt x="9097695" y="4978715"/>
                </a:lnTo>
                <a:lnTo>
                  <a:pt x="9056419" y="4962840"/>
                </a:lnTo>
                <a:lnTo>
                  <a:pt x="9010381" y="4946965"/>
                </a:lnTo>
                <a:lnTo>
                  <a:pt x="8957995" y="4935853"/>
                </a:lnTo>
                <a:lnTo>
                  <a:pt x="8897669" y="4929503"/>
                </a:lnTo>
                <a:lnTo>
                  <a:pt x="8827819" y="4926328"/>
                </a:lnTo>
                <a:lnTo>
                  <a:pt x="8761145" y="4929503"/>
                </a:lnTo>
                <a:lnTo>
                  <a:pt x="8700819" y="4935853"/>
                </a:lnTo>
                <a:lnTo>
                  <a:pt x="8648431" y="4946965"/>
                </a:lnTo>
                <a:lnTo>
                  <a:pt x="8602395" y="4962840"/>
                </a:lnTo>
                <a:lnTo>
                  <a:pt x="8561119" y="4978715"/>
                </a:lnTo>
                <a:lnTo>
                  <a:pt x="8524607" y="4994590"/>
                </a:lnTo>
                <a:lnTo>
                  <a:pt x="8486507" y="5013640"/>
                </a:lnTo>
                <a:lnTo>
                  <a:pt x="8448407" y="5032690"/>
                </a:lnTo>
                <a:lnTo>
                  <a:pt x="8411895" y="5051740"/>
                </a:lnTo>
                <a:lnTo>
                  <a:pt x="8370620" y="5067615"/>
                </a:lnTo>
                <a:lnTo>
                  <a:pt x="8324582" y="5081903"/>
                </a:lnTo>
                <a:lnTo>
                  <a:pt x="8272195" y="5093015"/>
                </a:lnTo>
                <a:lnTo>
                  <a:pt x="8211870" y="5100953"/>
                </a:lnTo>
                <a:lnTo>
                  <a:pt x="8143607" y="5102540"/>
                </a:lnTo>
                <a:lnTo>
                  <a:pt x="8075345" y="5100953"/>
                </a:lnTo>
                <a:lnTo>
                  <a:pt x="8015020" y="5093015"/>
                </a:lnTo>
                <a:lnTo>
                  <a:pt x="7962632" y="5081903"/>
                </a:lnTo>
                <a:lnTo>
                  <a:pt x="7916595" y="5067615"/>
                </a:lnTo>
                <a:lnTo>
                  <a:pt x="7875320" y="5051740"/>
                </a:lnTo>
                <a:lnTo>
                  <a:pt x="7838807" y="5032690"/>
                </a:lnTo>
                <a:lnTo>
                  <a:pt x="7800707" y="5013640"/>
                </a:lnTo>
                <a:lnTo>
                  <a:pt x="7762607" y="4994590"/>
                </a:lnTo>
                <a:lnTo>
                  <a:pt x="7726095" y="4978715"/>
                </a:lnTo>
                <a:lnTo>
                  <a:pt x="7684820" y="4962840"/>
                </a:lnTo>
                <a:lnTo>
                  <a:pt x="7638782" y="4946965"/>
                </a:lnTo>
                <a:lnTo>
                  <a:pt x="7586395" y="4935853"/>
                </a:lnTo>
                <a:lnTo>
                  <a:pt x="7526070" y="4929503"/>
                </a:lnTo>
                <a:lnTo>
                  <a:pt x="7457807" y="4926328"/>
                </a:lnTo>
                <a:lnTo>
                  <a:pt x="7389545" y="4929503"/>
                </a:lnTo>
                <a:lnTo>
                  <a:pt x="7329220" y="4935853"/>
                </a:lnTo>
                <a:lnTo>
                  <a:pt x="7276832" y="4946965"/>
                </a:lnTo>
                <a:lnTo>
                  <a:pt x="7230795" y="4962840"/>
                </a:lnTo>
                <a:lnTo>
                  <a:pt x="7189520" y="4978715"/>
                </a:lnTo>
                <a:lnTo>
                  <a:pt x="7153007" y="4994590"/>
                </a:lnTo>
                <a:lnTo>
                  <a:pt x="7114907" y="5013640"/>
                </a:lnTo>
                <a:lnTo>
                  <a:pt x="7076807" y="5032690"/>
                </a:lnTo>
                <a:lnTo>
                  <a:pt x="7040295" y="5051740"/>
                </a:lnTo>
                <a:lnTo>
                  <a:pt x="6999020" y="5067615"/>
                </a:lnTo>
                <a:lnTo>
                  <a:pt x="6952982" y="5081903"/>
                </a:lnTo>
                <a:lnTo>
                  <a:pt x="6900595" y="5093015"/>
                </a:lnTo>
                <a:lnTo>
                  <a:pt x="6840270" y="5100953"/>
                </a:lnTo>
                <a:lnTo>
                  <a:pt x="6781798" y="5102313"/>
                </a:lnTo>
                <a:lnTo>
                  <a:pt x="6723326" y="5100953"/>
                </a:lnTo>
                <a:lnTo>
                  <a:pt x="6663001" y="5093015"/>
                </a:lnTo>
                <a:lnTo>
                  <a:pt x="6610613" y="5081903"/>
                </a:lnTo>
                <a:lnTo>
                  <a:pt x="6564576" y="5067615"/>
                </a:lnTo>
                <a:lnTo>
                  <a:pt x="6523301" y="5051740"/>
                </a:lnTo>
                <a:lnTo>
                  <a:pt x="6486788" y="5032690"/>
                </a:lnTo>
                <a:lnTo>
                  <a:pt x="6448688" y="5013640"/>
                </a:lnTo>
                <a:lnTo>
                  <a:pt x="6410588" y="4994590"/>
                </a:lnTo>
                <a:lnTo>
                  <a:pt x="6374076" y="4978715"/>
                </a:lnTo>
                <a:lnTo>
                  <a:pt x="6332801" y="4962840"/>
                </a:lnTo>
                <a:lnTo>
                  <a:pt x="6286763" y="4946965"/>
                </a:lnTo>
                <a:lnTo>
                  <a:pt x="6234376" y="4935853"/>
                </a:lnTo>
                <a:lnTo>
                  <a:pt x="6174051" y="4929503"/>
                </a:lnTo>
                <a:lnTo>
                  <a:pt x="6105788" y="4926328"/>
                </a:lnTo>
                <a:lnTo>
                  <a:pt x="6095998" y="4926783"/>
                </a:lnTo>
                <a:lnTo>
                  <a:pt x="6086208" y="4926328"/>
                </a:lnTo>
                <a:lnTo>
                  <a:pt x="6017946" y="4929503"/>
                </a:lnTo>
                <a:lnTo>
                  <a:pt x="5957620" y="4935853"/>
                </a:lnTo>
                <a:lnTo>
                  <a:pt x="5905233" y="4946965"/>
                </a:lnTo>
                <a:lnTo>
                  <a:pt x="5859195" y="4962840"/>
                </a:lnTo>
                <a:lnTo>
                  <a:pt x="5817920" y="4978715"/>
                </a:lnTo>
                <a:lnTo>
                  <a:pt x="5781407" y="4994590"/>
                </a:lnTo>
                <a:lnTo>
                  <a:pt x="5743307" y="5013640"/>
                </a:lnTo>
                <a:lnTo>
                  <a:pt x="5705208" y="5032690"/>
                </a:lnTo>
                <a:lnTo>
                  <a:pt x="5668695" y="5051740"/>
                </a:lnTo>
                <a:lnTo>
                  <a:pt x="5627420" y="5067615"/>
                </a:lnTo>
                <a:lnTo>
                  <a:pt x="5581382" y="5081903"/>
                </a:lnTo>
                <a:lnTo>
                  <a:pt x="5528995" y="5093015"/>
                </a:lnTo>
                <a:lnTo>
                  <a:pt x="5468670" y="5100953"/>
                </a:lnTo>
                <a:lnTo>
                  <a:pt x="5410198" y="5102313"/>
                </a:lnTo>
                <a:lnTo>
                  <a:pt x="5351726" y="5100953"/>
                </a:lnTo>
                <a:lnTo>
                  <a:pt x="5291400" y="5093015"/>
                </a:lnTo>
                <a:lnTo>
                  <a:pt x="5239013" y="5081903"/>
                </a:lnTo>
                <a:lnTo>
                  <a:pt x="5192976" y="5067615"/>
                </a:lnTo>
                <a:lnTo>
                  <a:pt x="5151700" y="5051740"/>
                </a:lnTo>
                <a:lnTo>
                  <a:pt x="5115188" y="5032690"/>
                </a:lnTo>
                <a:lnTo>
                  <a:pt x="5077089" y="5013640"/>
                </a:lnTo>
                <a:lnTo>
                  <a:pt x="5038988" y="4994590"/>
                </a:lnTo>
                <a:lnTo>
                  <a:pt x="5002476" y="4978715"/>
                </a:lnTo>
                <a:lnTo>
                  <a:pt x="4961200" y="4962840"/>
                </a:lnTo>
                <a:lnTo>
                  <a:pt x="4915164" y="4946965"/>
                </a:lnTo>
                <a:lnTo>
                  <a:pt x="4862776" y="4935853"/>
                </a:lnTo>
                <a:lnTo>
                  <a:pt x="4802452" y="4929503"/>
                </a:lnTo>
                <a:lnTo>
                  <a:pt x="4734188" y="4926328"/>
                </a:lnTo>
                <a:lnTo>
                  <a:pt x="4665927" y="4929503"/>
                </a:lnTo>
                <a:lnTo>
                  <a:pt x="4605601" y="4935853"/>
                </a:lnTo>
                <a:lnTo>
                  <a:pt x="4553214" y="4946965"/>
                </a:lnTo>
                <a:lnTo>
                  <a:pt x="4507176" y="4962840"/>
                </a:lnTo>
                <a:lnTo>
                  <a:pt x="4465901" y="4978715"/>
                </a:lnTo>
                <a:lnTo>
                  <a:pt x="4429388" y="4994590"/>
                </a:lnTo>
                <a:lnTo>
                  <a:pt x="4353188" y="5032690"/>
                </a:lnTo>
                <a:lnTo>
                  <a:pt x="4316676" y="5051740"/>
                </a:lnTo>
                <a:lnTo>
                  <a:pt x="4275401" y="5067615"/>
                </a:lnTo>
                <a:lnTo>
                  <a:pt x="4229363" y="5081903"/>
                </a:lnTo>
                <a:lnTo>
                  <a:pt x="4176976" y="5093015"/>
                </a:lnTo>
                <a:lnTo>
                  <a:pt x="4116651" y="5100953"/>
                </a:lnTo>
                <a:lnTo>
                  <a:pt x="4048388" y="5102540"/>
                </a:lnTo>
                <a:lnTo>
                  <a:pt x="3980126" y="5100953"/>
                </a:lnTo>
                <a:lnTo>
                  <a:pt x="3919801" y="5093015"/>
                </a:lnTo>
                <a:lnTo>
                  <a:pt x="3867413" y="5081903"/>
                </a:lnTo>
                <a:lnTo>
                  <a:pt x="3821376" y="5067615"/>
                </a:lnTo>
                <a:lnTo>
                  <a:pt x="3780101" y="5051740"/>
                </a:lnTo>
                <a:lnTo>
                  <a:pt x="3743588" y="5032690"/>
                </a:lnTo>
                <a:lnTo>
                  <a:pt x="3705488" y="5013640"/>
                </a:lnTo>
                <a:lnTo>
                  <a:pt x="3667388" y="4994590"/>
                </a:lnTo>
                <a:lnTo>
                  <a:pt x="3630876" y="4978715"/>
                </a:lnTo>
                <a:lnTo>
                  <a:pt x="3589601" y="4962840"/>
                </a:lnTo>
                <a:lnTo>
                  <a:pt x="3543563" y="4946965"/>
                </a:lnTo>
                <a:lnTo>
                  <a:pt x="3491176" y="4935853"/>
                </a:lnTo>
                <a:lnTo>
                  <a:pt x="3430851" y="4929503"/>
                </a:lnTo>
                <a:lnTo>
                  <a:pt x="3361001" y="4926328"/>
                </a:lnTo>
                <a:lnTo>
                  <a:pt x="3294326" y="4929503"/>
                </a:lnTo>
                <a:lnTo>
                  <a:pt x="3234001" y="4935853"/>
                </a:lnTo>
                <a:lnTo>
                  <a:pt x="3181613" y="4946965"/>
                </a:lnTo>
                <a:lnTo>
                  <a:pt x="3135576" y="4962840"/>
                </a:lnTo>
                <a:lnTo>
                  <a:pt x="3094301" y="4978715"/>
                </a:lnTo>
                <a:lnTo>
                  <a:pt x="3057788" y="4994590"/>
                </a:lnTo>
                <a:lnTo>
                  <a:pt x="3019688" y="5013640"/>
                </a:lnTo>
                <a:lnTo>
                  <a:pt x="2981588" y="5032690"/>
                </a:lnTo>
                <a:lnTo>
                  <a:pt x="2945076" y="5051740"/>
                </a:lnTo>
                <a:lnTo>
                  <a:pt x="2903801" y="5067615"/>
                </a:lnTo>
                <a:lnTo>
                  <a:pt x="2857763" y="5081903"/>
                </a:lnTo>
                <a:lnTo>
                  <a:pt x="2805376" y="5093015"/>
                </a:lnTo>
                <a:lnTo>
                  <a:pt x="2745051" y="5100953"/>
                </a:lnTo>
                <a:lnTo>
                  <a:pt x="2676788" y="5102540"/>
                </a:lnTo>
                <a:lnTo>
                  <a:pt x="2608526" y="5100953"/>
                </a:lnTo>
                <a:lnTo>
                  <a:pt x="2548201" y="5093015"/>
                </a:lnTo>
                <a:lnTo>
                  <a:pt x="2495813" y="5081903"/>
                </a:lnTo>
                <a:lnTo>
                  <a:pt x="2449776" y="5067615"/>
                </a:lnTo>
                <a:lnTo>
                  <a:pt x="2408501" y="5051740"/>
                </a:lnTo>
                <a:lnTo>
                  <a:pt x="2371988" y="5032690"/>
                </a:lnTo>
                <a:lnTo>
                  <a:pt x="2333888" y="5013640"/>
                </a:lnTo>
                <a:lnTo>
                  <a:pt x="2295788" y="4994590"/>
                </a:lnTo>
                <a:lnTo>
                  <a:pt x="2259276" y="4978715"/>
                </a:lnTo>
                <a:lnTo>
                  <a:pt x="2218001" y="4962840"/>
                </a:lnTo>
                <a:lnTo>
                  <a:pt x="2171963" y="4946965"/>
                </a:lnTo>
                <a:lnTo>
                  <a:pt x="2119576" y="4935853"/>
                </a:lnTo>
                <a:lnTo>
                  <a:pt x="2059251" y="4929503"/>
                </a:lnTo>
                <a:lnTo>
                  <a:pt x="1990988" y="4926328"/>
                </a:lnTo>
                <a:lnTo>
                  <a:pt x="1922726" y="4929503"/>
                </a:lnTo>
                <a:lnTo>
                  <a:pt x="1862401" y="4935853"/>
                </a:lnTo>
                <a:lnTo>
                  <a:pt x="1810013" y="4946965"/>
                </a:lnTo>
                <a:lnTo>
                  <a:pt x="1763976" y="4962840"/>
                </a:lnTo>
                <a:lnTo>
                  <a:pt x="1722701" y="4978715"/>
                </a:lnTo>
                <a:lnTo>
                  <a:pt x="1686188" y="4994590"/>
                </a:lnTo>
                <a:lnTo>
                  <a:pt x="1648088" y="5013640"/>
                </a:lnTo>
                <a:lnTo>
                  <a:pt x="1609988" y="5032690"/>
                </a:lnTo>
                <a:lnTo>
                  <a:pt x="1573476" y="5051740"/>
                </a:lnTo>
                <a:lnTo>
                  <a:pt x="1532201" y="5067615"/>
                </a:lnTo>
                <a:lnTo>
                  <a:pt x="1486163" y="5081903"/>
                </a:lnTo>
                <a:lnTo>
                  <a:pt x="1433776" y="5093015"/>
                </a:lnTo>
                <a:lnTo>
                  <a:pt x="1373451" y="5100953"/>
                </a:lnTo>
                <a:lnTo>
                  <a:pt x="1305188" y="5102540"/>
                </a:lnTo>
                <a:lnTo>
                  <a:pt x="1236926" y="5100953"/>
                </a:lnTo>
                <a:lnTo>
                  <a:pt x="1176601" y="5093015"/>
                </a:lnTo>
                <a:lnTo>
                  <a:pt x="1124213" y="5081903"/>
                </a:lnTo>
                <a:lnTo>
                  <a:pt x="1078176" y="5067615"/>
                </a:lnTo>
                <a:lnTo>
                  <a:pt x="1036901" y="5051740"/>
                </a:lnTo>
                <a:lnTo>
                  <a:pt x="1000388" y="5032690"/>
                </a:lnTo>
                <a:lnTo>
                  <a:pt x="962288" y="5013640"/>
                </a:lnTo>
                <a:lnTo>
                  <a:pt x="924188" y="4994590"/>
                </a:lnTo>
                <a:lnTo>
                  <a:pt x="887676" y="4978715"/>
                </a:lnTo>
                <a:lnTo>
                  <a:pt x="846401" y="4962840"/>
                </a:lnTo>
                <a:lnTo>
                  <a:pt x="800363" y="4946965"/>
                </a:lnTo>
                <a:lnTo>
                  <a:pt x="747976" y="4935853"/>
                </a:lnTo>
                <a:lnTo>
                  <a:pt x="687651" y="4929503"/>
                </a:lnTo>
                <a:lnTo>
                  <a:pt x="619388" y="4926328"/>
                </a:lnTo>
                <a:lnTo>
                  <a:pt x="551126" y="4929503"/>
                </a:lnTo>
                <a:lnTo>
                  <a:pt x="490801" y="4935853"/>
                </a:lnTo>
                <a:lnTo>
                  <a:pt x="438413" y="4946965"/>
                </a:lnTo>
                <a:lnTo>
                  <a:pt x="392376" y="4962840"/>
                </a:lnTo>
                <a:lnTo>
                  <a:pt x="351101" y="4978715"/>
                </a:lnTo>
                <a:lnTo>
                  <a:pt x="314588" y="4994590"/>
                </a:lnTo>
                <a:lnTo>
                  <a:pt x="276488" y="5013640"/>
                </a:lnTo>
                <a:lnTo>
                  <a:pt x="238388" y="5032690"/>
                </a:lnTo>
                <a:lnTo>
                  <a:pt x="201876" y="5051740"/>
                </a:lnTo>
                <a:lnTo>
                  <a:pt x="160601" y="5067615"/>
                </a:lnTo>
                <a:lnTo>
                  <a:pt x="114563" y="5081903"/>
                </a:lnTo>
                <a:lnTo>
                  <a:pt x="62176" y="5093015"/>
                </a:lnTo>
                <a:lnTo>
                  <a:pt x="1851" y="5100953"/>
                </a:lnTo>
                <a:lnTo>
                  <a:pt x="0" y="5100996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98C1887B-FB03-4296-8352-8CFA0080FC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4926330"/>
            <a:ext cx="9143997" cy="320591"/>
          </a:xfrm>
          <a:custGeom>
            <a:avLst/>
            <a:gdLst>
              <a:gd name="connsiteX0" fmla="*/ 619389 w 12191996"/>
              <a:gd name="connsiteY0" fmla="*/ 0 h 320591"/>
              <a:gd name="connsiteX1" fmla="*/ 687652 w 12191996"/>
              <a:gd name="connsiteY1" fmla="*/ 3175 h 320591"/>
              <a:gd name="connsiteX2" fmla="*/ 747977 w 12191996"/>
              <a:gd name="connsiteY2" fmla="*/ 9525 h 320591"/>
              <a:gd name="connsiteX3" fmla="*/ 800364 w 12191996"/>
              <a:gd name="connsiteY3" fmla="*/ 20637 h 320591"/>
              <a:gd name="connsiteX4" fmla="*/ 846402 w 12191996"/>
              <a:gd name="connsiteY4" fmla="*/ 36512 h 320591"/>
              <a:gd name="connsiteX5" fmla="*/ 887677 w 12191996"/>
              <a:gd name="connsiteY5" fmla="*/ 52387 h 320591"/>
              <a:gd name="connsiteX6" fmla="*/ 924189 w 12191996"/>
              <a:gd name="connsiteY6" fmla="*/ 68262 h 320591"/>
              <a:gd name="connsiteX7" fmla="*/ 962289 w 12191996"/>
              <a:gd name="connsiteY7" fmla="*/ 87312 h 320591"/>
              <a:gd name="connsiteX8" fmla="*/ 1000389 w 12191996"/>
              <a:gd name="connsiteY8" fmla="*/ 106362 h 320591"/>
              <a:gd name="connsiteX9" fmla="*/ 1036902 w 12191996"/>
              <a:gd name="connsiteY9" fmla="*/ 125412 h 320591"/>
              <a:gd name="connsiteX10" fmla="*/ 1078177 w 12191996"/>
              <a:gd name="connsiteY10" fmla="*/ 141287 h 320591"/>
              <a:gd name="connsiteX11" fmla="*/ 1124214 w 12191996"/>
              <a:gd name="connsiteY11" fmla="*/ 155575 h 320591"/>
              <a:gd name="connsiteX12" fmla="*/ 1176602 w 12191996"/>
              <a:gd name="connsiteY12" fmla="*/ 166687 h 320591"/>
              <a:gd name="connsiteX13" fmla="*/ 1236927 w 12191996"/>
              <a:gd name="connsiteY13" fmla="*/ 174625 h 320591"/>
              <a:gd name="connsiteX14" fmla="*/ 1305189 w 12191996"/>
              <a:gd name="connsiteY14" fmla="*/ 176212 h 320591"/>
              <a:gd name="connsiteX15" fmla="*/ 1373452 w 12191996"/>
              <a:gd name="connsiteY15" fmla="*/ 174625 h 320591"/>
              <a:gd name="connsiteX16" fmla="*/ 1433777 w 12191996"/>
              <a:gd name="connsiteY16" fmla="*/ 166687 h 320591"/>
              <a:gd name="connsiteX17" fmla="*/ 1486164 w 12191996"/>
              <a:gd name="connsiteY17" fmla="*/ 155575 h 320591"/>
              <a:gd name="connsiteX18" fmla="*/ 1532202 w 12191996"/>
              <a:gd name="connsiteY18" fmla="*/ 141287 h 320591"/>
              <a:gd name="connsiteX19" fmla="*/ 1573477 w 12191996"/>
              <a:gd name="connsiteY19" fmla="*/ 125412 h 320591"/>
              <a:gd name="connsiteX20" fmla="*/ 1609989 w 12191996"/>
              <a:gd name="connsiteY20" fmla="*/ 106362 h 320591"/>
              <a:gd name="connsiteX21" fmla="*/ 1648089 w 12191996"/>
              <a:gd name="connsiteY21" fmla="*/ 87312 h 320591"/>
              <a:gd name="connsiteX22" fmla="*/ 1686189 w 12191996"/>
              <a:gd name="connsiteY22" fmla="*/ 68262 h 320591"/>
              <a:gd name="connsiteX23" fmla="*/ 1722702 w 12191996"/>
              <a:gd name="connsiteY23" fmla="*/ 52387 h 320591"/>
              <a:gd name="connsiteX24" fmla="*/ 1763977 w 12191996"/>
              <a:gd name="connsiteY24" fmla="*/ 36512 h 320591"/>
              <a:gd name="connsiteX25" fmla="*/ 1810014 w 12191996"/>
              <a:gd name="connsiteY25" fmla="*/ 20637 h 320591"/>
              <a:gd name="connsiteX26" fmla="*/ 1862402 w 12191996"/>
              <a:gd name="connsiteY26" fmla="*/ 9525 h 320591"/>
              <a:gd name="connsiteX27" fmla="*/ 1922727 w 12191996"/>
              <a:gd name="connsiteY27" fmla="*/ 3175 h 320591"/>
              <a:gd name="connsiteX28" fmla="*/ 1990989 w 12191996"/>
              <a:gd name="connsiteY28" fmla="*/ 0 h 320591"/>
              <a:gd name="connsiteX29" fmla="*/ 2059252 w 12191996"/>
              <a:gd name="connsiteY29" fmla="*/ 3175 h 320591"/>
              <a:gd name="connsiteX30" fmla="*/ 2119577 w 12191996"/>
              <a:gd name="connsiteY30" fmla="*/ 9525 h 320591"/>
              <a:gd name="connsiteX31" fmla="*/ 2171964 w 12191996"/>
              <a:gd name="connsiteY31" fmla="*/ 20637 h 320591"/>
              <a:gd name="connsiteX32" fmla="*/ 2218002 w 12191996"/>
              <a:gd name="connsiteY32" fmla="*/ 36512 h 320591"/>
              <a:gd name="connsiteX33" fmla="*/ 2259277 w 12191996"/>
              <a:gd name="connsiteY33" fmla="*/ 52387 h 320591"/>
              <a:gd name="connsiteX34" fmla="*/ 2295789 w 12191996"/>
              <a:gd name="connsiteY34" fmla="*/ 68262 h 320591"/>
              <a:gd name="connsiteX35" fmla="*/ 2333889 w 12191996"/>
              <a:gd name="connsiteY35" fmla="*/ 87312 h 320591"/>
              <a:gd name="connsiteX36" fmla="*/ 2371989 w 12191996"/>
              <a:gd name="connsiteY36" fmla="*/ 106362 h 320591"/>
              <a:gd name="connsiteX37" fmla="*/ 2408502 w 12191996"/>
              <a:gd name="connsiteY37" fmla="*/ 125412 h 320591"/>
              <a:gd name="connsiteX38" fmla="*/ 2449777 w 12191996"/>
              <a:gd name="connsiteY38" fmla="*/ 141287 h 320591"/>
              <a:gd name="connsiteX39" fmla="*/ 2495814 w 12191996"/>
              <a:gd name="connsiteY39" fmla="*/ 155575 h 320591"/>
              <a:gd name="connsiteX40" fmla="*/ 2548202 w 12191996"/>
              <a:gd name="connsiteY40" fmla="*/ 166687 h 320591"/>
              <a:gd name="connsiteX41" fmla="*/ 2608527 w 12191996"/>
              <a:gd name="connsiteY41" fmla="*/ 174625 h 320591"/>
              <a:gd name="connsiteX42" fmla="*/ 2676789 w 12191996"/>
              <a:gd name="connsiteY42" fmla="*/ 176212 h 320591"/>
              <a:gd name="connsiteX43" fmla="*/ 2745052 w 12191996"/>
              <a:gd name="connsiteY43" fmla="*/ 174625 h 320591"/>
              <a:gd name="connsiteX44" fmla="*/ 2805377 w 12191996"/>
              <a:gd name="connsiteY44" fmla="*/ 166687 h 320591"/>
              <a:gd name="connsiteX45" fmla="*/ 2857764 w 12191996"/>
              <a:gd name="connsiteY45" fmla="*/ 155575 h 320591"/>
              <a:gd name="connsiteX46" fmla="*/ 2903802 w 12191996"/>
              <a:gd name="connsiteY46" fmla="*/ 141287 h 320591"/>
              <a:gd name="connsiteX47" fmla="*/ 2945077 w 12191996"/>
              <a:gd name="connsiteY47" fmla="*/ 125412 h 320591"/>
              <a:gd name="connsiteX48" fmla="*/ 2981589 w 12191996"/>
              <a:gd name="connsiteY48" fmla="*/ 106362 h 320591"/>
              <a:gd name="connsiteX49" fmla="*/ 3019689 w 12191996"/>
              <a:gd name="connsiteY49" fmla="*/ 87312 h 320591"/>
              <a:gd name="connsiteX50" fmla="*/ 3057789 w 12191996"/>
              <a:gd name="connsiteY50" fmla="*/ 68262 h 320591"/>
              <a:gd name="connsiteX51" fmla="*/ 3094302 w 12191996"/>
              <a:gd name="connsiteY51" fmla="*/ 52387 h 320591"/>
              <a:gd name="connsiteX52" fmla="*/ 3135577 w 12191996"/>
              <a:gd name="connsiteY52" fmla="*/ 36512 h 320591"/>
              <a:gd name="connsiteX53" fmla="*/ 3181614 w 12191996"/>
              <a:gd name="connsiteY53" fmla="*/ 20637 h 320591"/>
              <a:gd name="connsiteX54" fmla="*/ 3234002 w 12191996"/>
              <a:gd name="connsiteY54" fmla="*/ 9525 h 320591"/>
              <a:gd name="connsiteX55" fmla="*/ 3294327 w 12191996"/>
              <a:gd name="connsiteY55" fmla="*/ 3175 h 320591"/>
              <a:gd name="connsiteX56" fmla="*/ 3361002 w 12191996"/>
              <a:gd name="connsiteY56" fmla="*/ 0 h 320591"/>
              <a:gd name="connsiteX57" fmla="*/ 3430852 w 12191996"/>
              <a:gd name="connsiteY57" fmla="*/ 3175 h 320591"/>
              <a:gd name="connsiteX58" fmla="*/ 3491177 w 12191996"/>
              <a:gd name="connsiteY58" fmla="*/ 9525 h 320591"/>
              <a:gd name="connsiteX59" fmla="*/ 3543564 w 12191996"/>
              <a:gd name="connsiteY59" fmla="*/ 20637 h 320591"/>
              <a:gd name="connsiteX60" fmla="*/ 3589602 w 12191996"/>
              <a:gd name="connsiteY60" fmla="*/ 36512 h 320591"/>
              <a:gd name="connsiteX61" fmla="*/ 3630877 w 12191996"/>
              <a:gd name="connsiteY61" fmla="*/ 52387 h 320591"/>
              <a:gd name="connsiteX62" fmla="*/ 3667389 w 12191996"/>
              <a:gd name="connsiteY62" fmla="*/ 68262 h 320591"/>
              <a:gd name="connsiteX63" fmla="*/ 3705489 w 12191996"/>
              <a:gd name="connsiteY63" fmla="*/ 87312 h 320591"/>
              <a:gd name="connsiteX64" fmla="*/ 3743589 w 12191996"/>
              <a:gd name="connsiteY64" fmla="*/ 106362 h 320591"/>
              <a:gd name="connsiteX65" fmla="*/ 3780102 w 12191996"/>
              <a:gd name="connsiteY65" fmla="*/ 125412 h 320591"/>
              <a:gd name="connsiteX66" fmla="*/ 3821377 w 12191996"/>
              <a:gd name="connsiteY66" fmla="*/ 141287 h 320591"/>
              <a:gd name="connsiteX67" fmla="*/ 3867414 w 12191996"/>
              <a:gd name="connsiteY67" fmla="*/ 155575 h 320591"/>
              <a:gd name="connsiteX68" fmla="*/ 3919802 w 12191996"/>
              <a:gd name="connsiteY68" fmla="*/ 166687 h 320591"/>
              <a:gd name="connsiteX69" fmla="*/ 3980127 w 12191996"/>
              <a:gd name="connsiteY69" fmla="*/ 174625 h 320591"/>
              <a:gd name="connsiteX70" fmla="*/ 4048389 w 12191996"/>
              <a:gd name="connsiteY70" fmla="*/ 176212 h 320591"/>
              <a:gd name="connsiteX71" fmla="*/ 4116652 w 12191996"/>
              <a:gd name="connsiteY71" fmla="*/ 174625 h 320591"/>
              <a:gd name="connsiteX72" fmla="*/ 4176977 w 12191996"/>
              <a:gd name="connsiteY72" fmla="*/ 166687 h 320591"/>
              <a:gd name="connsiteX73" fmla="*/ 4229364 w 12191996"/>
              <a:gd name="connsiteY73" fmla="*/ 155575 h 320591"/>
              <a:gd name="connsiteX74" fmla="*/ 4275402 w 12191996"/>
              <a:gd name="connsiteY74" fmla="*/ 141287 h 320591"/>
              <a:gd name="connsiteX75" fmla="*/ 4316677 w 12191996"/>
              <a:gd name="connsiteY75" fmla="*/ 125412 h 320591"/>
              <a:gd name="connsiteX76" fmla="*/ 4353189 w 12191996"/>
              <a:gd name="connsiteY76" fmla="*/ 106362 h 320591"/>
              <a:gd name="connsiteX77" fmla="*/ 4429389 w 12191996"/>
              <a:gd name="connsiteY77" fmla="*/ 68262 h 320591"/>
              <a:gd name="connsiteX78" fmla="*/ 4465902 w 12191996"/>
              <a:gd name="connsiteY78" fmla="*/ 52387 h 320591"/>
              <a:gd name="connsiteX79" fmla="*/ 4507177 w 12191996"/>
              <a:gd name="connsiteY79" fmla="*/ 36512 h 320591"/>
              <a:gd name="connsiteX80" fmla="*/ 4553215 w 12191996"/>
              <a:gd name="connsiteY80" fmla="*/ 20637 h 320591"/>
              <a:gd name="connsiteX81" fmla="*/ 4605602 w 12191996"/>
              <a:gd name="connsiteY81" fmla="*/ 9525 h 320591"/>
              <a:gd name="connsiteX82" fmla="*/ 4665928 w 12191996"/>
              <a:gd name="connsiteY82" fmla="*/ 3175 h 320591"/>
              <a:gd name="connsiteX83" fmla="*/ 4734189 w 12191996"/>
              <a:gd name="connsiteY83" fmla="*/ 0 h 320591"/>
              <a:gd name="connsiteX84" fmla="*/ 4802453 w 12191996"/>
              <a:gd name="connsiteY84" fmla="*/ 3175 h 320591"/>
              <a:gd name="connsiteX85" fmla="*/ 4862777 w 12191996"/>
              <a:gd name="connsiteY85" fmla="*/ 9525 h 320591"/>
              <a:gd name="connsiteX86" fmla="*/ 4915165 w 12191996"/>
              <a:gd name="connsiteY86" fmla="*/ 20637 h 320591"/>
              <a:gd name="connsiteX87" fmla="*/ 4961201 w 12191996"/>
              <a:gd name="connsiteY87" fmla="*/ 36512 h 320591"/>
              <a:gd name="connsiteX88" fmla="*/ 5002477 w 12191996"/>
              <a:gd name="connsiteY88" fmla="*/ 52387 h 320591"/>
              <a:gd name="connsiteX89" fmla="*/ 5038989 w 12191996"/>
              <a:gd name="connsiteY89" fmla="*/ 68262 h 320591"/>
              <a:gd name="connsiteX90" fmla="*/ 5077090 w 12191996"/>
              <a:gd name="connsiteY90" fmla="*/ 87312 h 320591"/>
              <a:gd name="connsiteX91" fmla="*/ 5115189 w 12191996"/>
              <a:gd name="connsiteY91" fmla="*/ 106362 h 320591"/>
              <a:gd name="connsiteX92" fmla="*/ 5151701 w 12191996"/>
              <a:gd name="connsiteY92" fmla="*/ 125412 h 320591"/>
              <a:gd name="connsiteX93" fmla="*/ 5192977 w 12191996"/>
              <a:gd name="connsiteY93" fmla="*/ 141287 h 320591"/>
              <a:gd name="connsiteX94" fmla="*/ 5239014 w 12191996"/>
              <a:gd name="connsiteY94" fmla="*/ 155575 h 320591"/>
              <a:gd name="connsiteX95" fmla="*/ 5291401 w 12191996"/>
              <a:gd name="connsiteY95" fmla="*/ 166687 h 320591"/>
              <a:gd name="connsiteX96" fmla="*/ 5351727 w 12191996"/>
              <a:gd name="connsiteY96" fmla="*/ 174625 h 320591"/>
              <a:gd name="connsiteX97" fmla="*/ 5410199 w 12191996"/>
              <a:gd name="connsiteY97" fmla="*/ 175985 h 320591"/>
              <a:gd name="connsiteX98" fmla="*/ 5468671 w 12191996"/>
              <a:gd name="connsiteY98" fmla="*/ 174625 h 320591"/>
              <a:gd name="connsiteX99" fmla="*/ 5528996 w 12191996"/>
              <a:gd name="connsiteY99" fmla="*/ 166687 h 320591"/>
              <a:gd name="connsiteX100" fmla="*/ 5581383 w 12191996"/>
              <a:gd name="connsiteY100" fmla="*/ 155575 h 320591"/>
              <a:gd name="connsiteX101" fmla="*/ 5627421 w 12191996"/>
              <a:gd name="connsiteY101" fmla="*/ 141287 h 320591"/>
              <a:gd name="connsiteX102" fmla="*/ 5668696 w 12191996"/>
              <a:gd name="connsiteY102" fmla="*/ 125412 h 320591"/>
              <a:gd name="connsiteX103" fmla="*/ 5705209 w 12191996"/>
              <a:gd name="connsiteY103" fmla="*/ 106362 h 320591"/>
              <a:gd name="connsiteX104" fmla="*/ 5743308 w 12191996"/>
              <a:gd name="connsiteY104" fmla="*/ 87312 h 320591"/>
              <a:gd name="connsiteX105" fmla="*/ 5781408 w 12191996"/>
              <a:gd name="connsiteY105" fmla="*/ 68262 h 320591"/>
              <a:gd name="connsiteX106" fmla="*/ 5817921 w 12191996"/>
              <a:gd name="connsiteY106" fmla="*/ 52387 h 320591"/>
              <a:gd name="connsiteX107" fmla="*/ 5859196 w 12191996"/>
              <a:gd name="connsiteY107" fmla="*/ 36512 h 320591"/>
              <a:gd name="connsiteX108" fmla="*/ 5905234 w 12191996"/>
              <a:gd name="connsiteY108" fmla="*/ 20637 h 320591"/>
              <a:gd name="connsiteX109" fmla="*/ 5957621 w 12191996"/>
              <a:gd name="connsiteY109" fmla="*/ 9525 h 320591"/>
              <a:gd name="connsiteX110" fmla="*/ 6017947 w 12191996"/>
              <a:gd name="connsiteY110" fmla="*/ 3175 h 320591"/>
              <a:gd name="connsiteX111" fmla="*/ 6086209 w 12191996"/>
              <a:gd name="connsiteY111" fmla="*/ 0 h 320591"/>
              <a:gd name="connsiteX112" fmla="*/ 6095999 w 12191996"/>
              <a:gd name="connsiteY112" fmla="*/ 455 h 320591"/>
              <a:gd name="connsiteX113" fmla="*/ 6105789 w 12191996"/>
              <a:gd name="connsiteY113" fmla="*/ 0 h 320591"/>
              <a:gd name="connsiteX114" fmla="*/ 6174052 w 12191996"/>
              <a:gd name="connsiteY114" fmla="*/ 3175 h 320591"/>
              <a:gd name="connsiteX115" fmla="*/ 6234377 w 12191996"/>
              <a:gd name="connsiteY115" fmla="*/ 9525 h 320591"/>
              <a:gd name="connsiteX116" fmla="*/ 6286764 w 12191996"/>
              <a:gd name="connsiteY116" fmla="*/ 20637 h 320591"/>
              <a:gd name="connsiteX117" fmla="*/ 6332802 w 12191996"/>
              <a:gd name="connsiteY117" fmla="*/ 36512 h 320591"/>
              <a:gd name="connsiteX118" fmla="*/ 6374077 w 12191996"/>
              <a:gd name="connsiteY118" fmla="*/ 52387 h 320591"/>
              <a:gd name="connsiteX119" fmla="*/ 6410589 w 12191996"/>
              <a:gd name="connsiteY119" fmla="*/ 68262 h 320591"/>
              <a:gd name="connsiteX120" fmla="*/ 6448689 w 12191996"/>
              <a:gd name="connsiteY120" fmla="*/ 87312 h 320591"/>
              <a:gd name="connsiteX121" fmla="*/ 6486789 w 12191996"/>
              <a:gd name="connsiteY121" fmla="*/ 106362 h 320591"/>
              <a:gd name="connsiteX122" fmla="*/ 6523302 w 12191996"/>
              <a:gd name="connsiteY122" fmla="*/ 125412 h 320591"/>
              <a:gd name="connsiteX123" fmla="*/ 6564577 w 12191996"/>
              <a:gd name="connsiteY123" fmla="*/ 141287 h 320591"/>
              <a:gd name="connsiteX124" fmla="*/ 6610614 w 12191996"/>
              <a:gd name="connsiteY124" fmla="*/ 155575 h 320591"/>
              <a:gd name="connsiteX125" fmla="*/ 6663002 w 12191996"/>
              <a:gd name="connsiteY125" fmla="*/ 166687 h 320591"/>
              <a:gd name="connsiteX126" fmla="*/ 6723327 w 12191996"/>
              <a:gd name="connsiteY126" fmla="*/ 174625 h 320591"/>
              <a:gd name="connsiteX127" fmla="*/ 6781799 w 12191996"/>
              <a:gd name="connsiteY127" fmla="*/ 175985 h 320591"/>
              <a:gd name="connsiteX128" fmla="*/ 6840271 w 12191996"/>
              <a:gd name="connsiteY128" fmla="*/ 174625 h 320591"/>
              <a:gd name="connsiteX129" fmla="*/ 6900596 w 12191996"/>
              <a:gd name="connsiteY129" fmla="*/ 166687 h 320591"/>
              <a:gd name="connsiteX130" fmla="*/ 6952983 w 12191996"/>
              <a:gd name="connsiteY130" fmla="*/ 155575 h 320591"/>
              <a:gd name="connsiteX131" fmla="*/ 6999021 w 12191996"/>
              <a:gd name="connsiteY131" fmla="*/ 141287 h 320591"/>
              <a:gd name="connsiteX132" fmla="*/ 7040296 w 12191996"/>
              <a:gd name="connsiteY132" fmla="*/ 125412 h 320591"/>
              <a:gd name="connsiteX133" fmla="*/ 7076808 w 12191996"/>
              <a:gd name="connsiteY133" fmla="*/ 106362 h 320591"/>
              <a:gd name="connsiteX134" fmla="*/ 7114908 w 12191996"/>
              <a:gd name="connsiteY134" fmla="*/ 87312 h 320591"/>
              <a:gd name="connsiteX135" fmla="*/ 7153008 w 12191996"/>
              <a:gd name="connsiteY135" fmla="*/ 68262 h 320591"/>
              <a:gd name="connsiteX136" fmla="*/ 7189521 w 12191996"/>
              <a:gd name="connsiteY136" fmla="*/ 52387 h 320591"/>
              <a:gd name="connsiteX137" fmla="*/ 7230796 w 12191996"/>
              <a:gd name="connsiteY137" fmla="*/ 36512 h 320591"/>
              <a:gd name="connsiteX138" fmla="*/ 7276833 w 12191996"/>
              <a:gd name="connsiteY138" fmla="*/ 20637 h 320591"/>
              <a:gd name="connsiteX139" fmla="*/ 7329221 w 12191996"/>
              <a:gd name="connsiteY139" fmla="*/ 9525 h 320591"/>
              <a:gd name="connsiteX140" fmla="*/ 7389546 w 12191996"/>
              <a:gd name="connsiteY140" fmla="*/ 3175 h 320591"/>
              <a:gd name="connsiteX141" fmla="*/ 7457808 w 12191996"/>
              <a:gd name="connsiteY141" fmla="*/ 0 h 320591"/>
              <a:gd name="connsiteX142" fmla="*/ 7526071 w 12191996"/>
              <a:gd name="connsiteY142" fmla="*/ 3175 h 320591"/>
              <a:gd name="connsiteX143" fmla="*/ 7586396 w 12191996"/>
              <a:gd name="connsiteY143" fmla="*/ 9525 h 320591"/>
              <a:gd name="connsiteX144" fmla="*/ 7638783 w 12191996"/>
              <a:gd name="connsiteY144" fmla="*/ 20637 h 320591"/>
              <a:gd name="connsiteX145" fmla="*/ 7684821 w 12191996"/>
              <a:gd name="connsiteY145" fmla="*/ 36512 h 320591"/>
              <a:gd name="connsiteX146" fmla="*/ 7726096 w 12191996"/>
              <a:gd name="connsiteY146" fmla="*/ 52387 h 320591"/>
              <a:gd name="connsiteX147" fmla="*/ 7762608 w 12191996"/>
              <a:gd name="connsiteY147" fmla="*/ 68262 h 320591"/>
              <a:gd name="connsiteX148" fmla="*/ 7800708 w 12191996"/>
              <a:gd name="connsiteY148" fmla="*/ 87312 h 320591"/>
              <a:gd name="connsiteX149" fmla="*/ 7838808 w 12191996"/>
              <a:gd name="connsiteY149" fmla="*/ 106362 h 320591"/>
              <a:gd name="connsiteX150" fmla="*/ 7875321 w 12191996"/>
              <a:gd name="connsiteY150" fmla="*/ 125412 h 320591"/>
              <a:gd name="connsiteX151" fmla="*/ 7916596 w 12191996"/>
              <a:gd name="connsiteY151" fmla="*/ 141287 h 320591"/>
              <a:gd name="connsiteX152" fmla="*/ 7962633 w 12191996"/>
              <a:gd name="connsiteY152" fmla="*/ 155575 h 320591"/>
              <a:gd name="connsiteX153" fmla="*/ 8015021 w 12191996"/>
              <a:gd name="connsiteY153" fmla="*/ 166687 h 320591"/>
              <a:gd name="connsiteX154" fmla="*/ 8075346 w 12191996"/>
              <a:gd name="connsiteY154" fmla="*/ 174625 h 320591"/>
              <a:gd name="connsiteX155" fmla="*/ 8143608 w 12191996"/>
              <a:gd name="connsiteY155" fmla="*/ 176212 h 320591"/>
              <a:gd name="connsiteX156" fmla="*/ 8211871 w 12191996"/>
              <a:gd name="connsiteY156" fmla="*/ 174625 h 320591"/>
              <a:gd name="connsiteX157" fmla="*/ 8272196 w 12191996"/>
              <a:gd name="connsiteY157" fmla="*/ 166687 h 320591"/>
              <a:gd name="connsiteX158" fmla="*/ 8324583 w 12191996"/>
              <a:gd name="connsiteY158" fmla="*/ 155575 h 320591"/>
              <a:gd name="connsiteX159" fmla="*/ 8370621 w 12191996"/>
              <a:gd name="connsiteY159" fmla="*/ 141287 h 320591"/>
              <a:gd name="connsiteX160" fmla="*/ 8411896 w 12191996"/>
              <a:gd name="connsiteY160" fmla="*/ 125412 h 320591"/>
              <a:gd name="connsiteX161" fmla="*/ 8448408 w 12191996"/>
              <a:gd name="connsiteY161" fmla="*/ 106362 h 320591"/>
              <a:gd name="connsiteX162" fmla="*/ 8486508 w 12191996"/>
              <a:gd name="connsiteY162" fmla="*/ 87312 h 320591"/>
              <a:gd name="connsiteX163" fmla="*/ 8524608 w 12191996"/>
              <a:gd name="connsiteY163" fmla="*/ 68262 h 320591"/>
              <a:gd name="connsiteX164" fmla="*/ 8561120 w 12191996"/>
              <a:gd name="connsiteY164" fmla="*/ 52387 h 320591"/>
              <a:gd name="connsiteX165" fmla="*/ 8602396 w 12191996"/>
              <a:gd name="connsiteY165" fmla="*/ 36512 h 320591"/>
              <a:gd name="connsiteX166" fmla="*/ 8648432 w 12191996"/>
              <a:gd name="connsiteY166" fmla="*/ 20637 h 320591"/>
              <a:gd name="connsiteX167" fmla="*/ 8700820 w 12191996"/>
              <a:gd name="connsiteY167" fmla="*/ 9525 h 320591"/>
              <a:gd name="connsiteX168" fmla="*/ 8761146 w 12191996"/>
              <a:gd name="connsiteY168" fmla="*/ 3175 h 320591"/>
              <a:gd name="connsiteX169" fmla="*/ 8827820 w 12191996"/>
              <a:gd name="connsiteY169" fmla="*/ 0 h 320591"/>
              <a:gd name="connsiteX170" fmla="*/ 8897670 w 12191996"/>
              <a:gd name="connsiteY170" fmla="*/ 3175 h 320591"/>
              <a:gd name="connsiteX171" fmla="*/ 8957996 w 12191996"/>
              <a:gd name="connsiteY171" fmla="*/ 9525 h 320591"/>
              <a:gd name="connsiteX172" fmla="*/ 9010382 w 12191996"/>
              <a:gd name="connsiteY172" fmla="*/ 20637 h 320591"/>
              <a:gd name="connsiteX173" fmla="*/ 9056420 w 12191996"/>
              <a:gd name="connsiteY173" fmla="*/ 36512 h 320591"/>
              <a:gd name="connsiteX174" fmla="*/ 9097696 w 12191996"/>
              <a:gd name="connsiteY174" fmla="*/ 52387 h 320591"/>
              <a:gd name="connsiteX175" fmla="*/ 9134208 w 12191996"/>
              <a:gd name="connsiteY175" fmla="*/ 68262 h 320591"/>
              <a:gd name="connsiteX176" fmla="*/ 9172308 w 12191996"/>
              <a:gd name="connsiteY176" fmla="*/ 87312 h 320591"/>
              <a:gd name="connsiteX177" fmla="*/ 9210408 w 12191996"/>
              <a:gd name="connsiteY177" fmla="*/ 106362 h 320591"/>
              <a:gd name="connsiteX178" fmla="*/ 9246920 w 12191996"/>
              <a:gd name="connsiteY178" fmla="*/ 125412 h 320591"/>
              <a:gd name="connsiteX179" fmla="*/ 9288196 w 12191996"/>
              <a:gd name="connsiteY179" fmla="*/ 141287 h 320591"/>
              <a:gd name="connsiteX180" fmla="*/ 9334232 w 12191996"/>
              <a:gd name="connsiteY180" fmla="*/ 155575 h 320591"/>
              <a:gd name="connsiteX181" fmla="*/ 9386620 w 12191996"/>
              <a:gd name="connsiteY181" fmla="*/ 166687 h 320591"/>
              <a:gd name="connsiteX182" fmla="*/ 9446946 w 12191996"/>
              <a:gd name="connsiteY182" fmla="*/ 174625 h 320591"/>
              <a:gd name="connsiteX183" fmla="*/ 9515208 w 12191996"/>
              <a:gd name="connsiteY183" fmla="*/ 176212 h 320591"/>
              <a:gd name="connsiteX184" fmla="*/ 9583470 w 12191996"/>
              <a:gd name="connsiteY184" fmla="*/ 174625 h 320591"/>
              <a:gd name="connsiteX185" fmla="*/ 9643796 w 12191996"/>
              <a:gd name="connsiteY185" fmla="*/ 166687 h 320591"/>
              <a:gd name="connsiteX186" fmla="*/ 9696182 w 12191996"/>
              <a:gd name="connsiteY186" fmla="*/ 155575 h 320591"/>
              <a:gd name="connsiteX187" fmla="*/ 9742220 w 12191996"/>
              <a:gd name="connsiteY187" fmla="*/ 141287 h 320591"/>
              <a:gd name="connsiteX188" fmla="*/ 9783496 w 12191996"/>
              <a:gd name="connsiteY188" fmla="*/ 125412 h 320591"/>
              <a:gd name="connsiteX189" fmla="*/ 9820008 w 12191996"/>
              <a:gd name="connsiteY189" fmla="*/ 106362 h 320591"/>
              <a:gd name="connsiteX190" fmla="*/ 9896208 w 12191996"/>
              <a:gd name="connsiteY190" fmla="*/ 68262 h 320591"/>
              <a:gd name="connsiteX191" fmla="*/ 9932720 w 12191996"/>
              <a:gd name="connsiteY191" fmla="*/ 52387 h 320591"/>
              <a:gd name="connsiteX192" fmla="*/ 9973996 w 12191996"/>
              <a:gd name="connsiteY192" fmla="*/ 36512 h 320591"/>
              <a:gd name="connsiteX193" fmla="*/ 10020032 w 12191996"/>
              <a:gd name="connsiteY193" fmla="*/ 20637 h 320591"/>
              <a:gd name="connsiteX194" fmla="*/ 10072420 w 12191996"/>
              <a:gd name="connsiteY194" fmla="*/ 9525 h 320591"/>
              <a:gd name="connsiteX195" fmla="*/ 10132746 w 12191996"/>
              <a:gd name="connsiteY195" fmla="*/ 3175 h 320591"/>
              <a:gd name="connsiteX196" fmla="*/ 10201008 w 12191996"/>
              <a:gd name="connsiteY196" fmla="*/ 0 h 320591"/>
              <a:gd name="connsiteX197" fmla="*/ 10269270 w 12191996"/>
              <a:gd name="connsiteY197" fmla="*/ 3175 h 320591"/>
              <a:gd name="connsiteX198" fmla="*/ 10329596 w 12191996"/>
              <a:gd name="connsiteY198" fmla="*/ 9525 h 320591"/>
              <a:gd name="connsiteX199" fmla="*/ 10381982 w 12191996"/>
              <a:gd name="connsiteY199" fmla="*/ 20637 h 320591"/>
              <a:gd name="connsiteX200" fmla="*/ 10428020 w 12191996"/>
              <a:gd name="connsiteY200" fmla="*/ 36512 h 320591"/>
              <a:gd name="connsiteX201" fmla="*/ 10469296 w 12191996"/>
              <a:gd name="connsiteY201" fmla="*/ 52387 h 320591"/>
              <a:gd name="connsiteX202" fmla="*/ 10505808 w 12191996"/>
              <a:gd name="connsiteY202" fmla="*/ 68262 h 320591"/>
              <a:gd name="connsiteX203" fmla="*/ 10543908 w 12191996"/>
              <a:gd name="connsiteY203" fmla="*/ 87312 h 320591"/>
              <a:gd name="connsiteX204" fmla="*/ 10582008 w 12191996"/>
              <a:gd name="connsiteY204" fmla="*/ 106362 h 320591"/>
              <a:gd name="connsiteX205" fmla="*/ 10618520 w 12191996"/>
              <a:gd name="connsiteY205" fmla="*/ 125412 h 320591"/>
              <a:gd name="connsiteX206" fmla="*/ 10659796 w 12191996"/>
              <a:gd name="connsiteY206" fmla="*/ 141287 h 320591"/>
              <a:gd name="connsiteX207" fmla="*/ 10705832 w 12191996"/>
              <a:gd name="connsiteY207" fmla="*/ 155575 h 320591"/>
              <a:gd name="connsiteX208" fmla="*/ 10758220 w 12191996"/>
              <a:gd name="connsiteY208" fmla="*/ 166687 h 320591"/>
              <a:gd name="connsiteX209" fmla="*/ 10818546 w 12191996"/>
              <a:gd name="connsiteY209" fmla="*/ 174625 h 320591"/>
              <a:gd name="connsiteX210" fmla="*/ 10886808 w 12191996"/>
              <a:gd name="connsiteY210" fmla="*/ 176212 h 320591"/>
              <a:gd name="connsiteX211" fmla="*/ 10955070 w 12191996"/>
              <a:gd name="connsiteY211" fmla="*/ 174625 h 320591"/>
              <a:gd name="connsiteX212" fmla="*/ 11015396 w 12191996"/>
              <a:gd name="connsiteY212" fmla="*/ 166687 h 320591"/>
              <a:gd name="connsiteX213" fmla="*/ 11067782 w 12191996"/>
              <a:gd name="connsiteY213" fmla="*/ 155575 h 320591"/>
              <a:gd name="connsiteX214" fmla="*/ 11113820 w 12191996"/>
              <a:gd name="connsiteY214" fmla="*/ 141287 h 320591"/>
              <a:gd name="connsiteX215" fmla="*/ 11155096 w 12191996"/>
              <a:gd name="connsiteY215" fmla="*/ 125412 h 320591"/>
              <a:gd name="connsiteX216" fmla="*/ 11191608 w 12191996"/>
              <a:gd name="connsiteY216" fmla="*/ 106362 h 320591"/>
              <a:gd name="connsiteX217" fmla="*/ 11229708 w 12191996"/>
              <a:gd name="connsiteY217" fmla="*/ 87312 h 320591"/>
              <a:gd name="connsiteX218" fmla="*/ 11267808 w 12191996"/>
              <a:gd name="connsiteY218" fmla="*/ 68262 h 320591"/>
              <a:gd name="connsiteX219" fmla="*/ 11304320 w 12191996"/>
              <a:gd name="connsiteY219" fmla="*/ 52387 h 320591"/>
              <a:gd name="connsiteX220" fmla="*/ 11345596 w 12191996"/>
              <a:gd name="connsiteY220" fmla="*/ 36512 h 320591"/>
              <a:gd name="connsiteX221" fmla="*/ 11391632 w 12191996"/>
              <a:gd name="connsiteY221" fmla="*/ 20637 h 320591"/>
              <a:gd name="connsiteX222" fmla="*/ 11444020 w 12191996"/>
              <a:gd name="connsiteY222" fmla="*/ 9525 h 320591"/>
              <a:gd name="connsiteX223" fmla="*/ 11504346 w 12191996"/>
              <a:gd name="connsiteY223" fmla="*/ 3175 h 320591"/>
              <a:gd name="connsiteX224" fmla="*/ 11572608 w 12191996"/>
              <a:gd name="connsiteY224" fmla="*/ 0 h 320591"/>
              <a:gd name="connsiteX225" fmla="*/ 11640870 w 12191996"/>
              <a:gd name="connsiteY225" fmla="*/ 3175 h 320591"/>
              <a:gd name="connsiteX226" fmla="*/ 11701196 w 12191996"/>
              <a:gd name="connsiteY226" fmla="*/ 9525 h 320591"/>
              <a:gd name="connsiteX227" fmla="*/ 11753582 w 12191996"/>
              <a:gd name="connsiteY227" fmla="*/ 20637 h 320591"/>
              <a:gd name="connsiteX228" fmla="*/ 11799620 w 12191996"/>
              <a:gd name="connsiteY228" fmla="*/ 36512 h 320591"/>
              <a:gd name="connsiteX229" fmla="*/ 11840896 w 12191996"/>
              <a:gd name="connsiteY229" fmla="*/ 52387 h 320591"/>
              <a:gd name="connsiteX230" fmla="*/ 11877408 w 12191996"/>
              <a:gd name="connsiteY230" fmla="*/ 68262 h 320591"/>
              <a:gd name="connsiteX231" fmla="*/ 11915508 w 12191996"/>
              <a:gd name="connsiteY231" fmla="*/ 87312 h 320591"/>
              <a:gd name="connsiteX232" fmla="*/ 11953608 w 12191996"/>
              <a:gd name="connsiteY232" fmla="*/ 106362 h 320591"/>
              <a:gd name="connsiteX233" fmla="*/ 11990120 w 12191996"/>
              <a:gd name="connsiteY233" fmla="*/ 125412 h 320591"/>
              <a:gd name="connsiteX234" fmla="*/ 12031396 w 12191996"/>
              <a:gd name="connsiteY234" fmla="*/ 141287 h 320591"/>
              <a:gd name="connsiteX235" fmla="*/ 12077432 w 12191996"/>
              <a:gd name="connsiteY235" fmla="*/ 155575 h 320591"/>
              <a:gd name="connsiteX236" fmla="*/ 12129820 w 12191996"/>
              <a:gd name="connsiteY236" fmla="*/ 166688 h 320591"/>
              <a:gd name="connsiteX237" fmla="*/ 12190146 w 12191996"/>
              <a:gd name="connsiteY237" fmla="*/ 174625 h 320591"/>
              <a:gd name="connsiteX238" fmla="*/ 12191996 w 12191996"/>
              <a:gd name="connsiteY238" fmla="*/ 174668 h 320591"/>
              <a:gd name="connsiteX239" fmla="*/ 12191996 w 12191996"/>
              <a:gd name="connsiteY239" fmla="*/ 319047 h 320591"/>
              <a:gd name="connsiteX240" fmla="*/ 12190146 w 12191996"/>
              <a:gd name="connsiteY240" fmla="*/ 319004 h 320591"/>
              <a:gd name="connsiteX241" fmla="*/ 12129820 w 12191996"/>
              <a:gd name="connsiteY241" fmla="*/ 311067 h 320591"/>
              <a:gd name="connsiteX242" fmla="*/ 12077432 w 12191996"/>
              <a:gd name="connsiteY242" fmla="*/ 299954 h 320591"/>
              <a:gd name="connsiteX243" fmla="*/ 12031396 w 12191996"/>
              <a:gd name="connsiteY243" fmla="*/ 285666 h 320591"/>
              <a:gd name="connsiteX244" fmla="*/ 11990120 w 12191996"/>
              <a:gd name="connsiteY244" fmla="*/ 269791 h 320591"/>
              <a:gd name="connsiteX245" fmla="*/ 11953608 w 12191996"/>
              <a:gd name="connsiteY245" fmla="*/ 250741 h 320591"/>
              <a:gd name="connsiteX246" fmla="*/ 11915508 w 12191996"/>
              <a:gd name="connsiteY246" fmla="*/ 231691 h 320591"/>
              <a:gd name="connsiteX247" fmla="*/ 11877408 w 12191996"/>
              <a:gd name="connsiteY247" fmla="*/ 212641 h 320591"/>
              <a:gd name="connsiteX248" fmla="*/ 11840896 w 12191996"/>
              <a:gd name="connsiteY248" fmla="*/ 196766 h 320591"/>
              <a:gd name="connsiteX249" fmla="*/ 11799620 w 12191996"/>
              <a:gd name="connsiteY249" fmla="*/ 180891 h 320591"/>
              <a:gd name="connsiteX250" fmla="*/ 11753582 w 12191996"/>
              <a:gd name="connsiteY250" fmla="*/ 165016 h 320591"/>
              <a:gd name="connsiteX251" fmla="*/ 11701196 w 12191996"/>
              <a:gd name="connsiteY251" fmla="*/ 153904 h 320591"/>
              <a:gd name="connsiteX252" fmla="*/ 11640870 w 12191996"/>
              <a:gd name="connsiteY252" fmla="*/ 147554 h 320591"/>
              <a:gd name="connsiteX253" fmla="*/ 11572608 w 12191996"/>
              <a:gd name="connsiteY253" fmla="*/ 144379 h 320591"/>
              <a:gd name="connsiteX254" fmla="*/ 11504346 w 12191996"/>
              <a:gd name="connsiteY254" fmla="*/ 147554 h 320591"/>
              <a:gd name="connsiteX255" fmla="*/ 11444020 w 12191996"/>
              <a:gd name="connsiteY255" fmla="*/ 153904 h 320591"/>
              <a:gd name="connsiteX256" fmla="*/ 11391632 w 12191996"/>
              <a:gd name="connsiteY256" fmla="*/ 165016 h 320591"/>
              <a:gd name="connsiteX257" fmla="*/ 11345596 w 12191996"/>
              <a:gd name="connsiteY257" fmla="*/ 180891 h 320591"/>
              <a:gd name="connsiteX258" fmla="*/ 11304320 w 12191996"/>
              <a:gd name="connsiteY258" fmla="*/ 196766 h 320591"/>
              <a:gd name="connsiteX259" fmla="*/ 11267808 w 12191996"/>
              <a:gd name="connsiteY259" fmla="*/ 212641 h 320591"/>
              <a:gd name="connsiteX260" fmla="*/ 11229708 w 12191996"/>
              <a:gd name="connsiteY260" fmla="*/ 231691 h 320591"/>
              <a:gd name="connsiteX261" fmla="*/ 11191608 w 12191996"/>
              <a:gd name="connsiteY261" fmla="*/ 250741 h 320591"/>
              <a:gd name="connsiteX262" fmla="*/ 11155096 w 12191996"/>
              <a:gd name="connsiteY262" fmla="*/ 269791 h 320591"/>
              <a:gd name="connsiteX263" fmla="*/ 11113820 w 12191996"/>
              <a:gd name="connsiteY263" fmla="*/ 285666 h 320591"/>
              <a:gd name="connsiteX264" fmla="*/ 11067782 w 12191996"/>
              <a:gd name="connsiteY264" fmla="*/ 299954 h 320591"/>
              <a:gd name="connsiteX265" fmla="*/ 11015396 w 12191996"/>
              <a:gd name="connsiteY265" fmla="*/ 311066 h 320591"/>
              <a:gd name="connsiteX266" fmla="*/ 10955070 w 12191996"/>
              <a:gd name="connsiteY266" fmla="*/ 319004 h 320591"/>
              <a:gd name="connsiteX267" fmla="*/ 10886808 w 12191996"/>
              <a:gd name="connsiteY267" fmla="*/ 320591 h 320591"/>
              <a:gd name="connsiteX268" fmla="*/ 10818546 w 12191996"/>
              <a:gd name="connsiteY268" fmla="*/ 319004 h 320591"/>
              <a:gd name="connsiteX269" fmla="*/ 10758220 w 12191996"/>
              <a:gd name="connsiteY269" fmla="*/ 311066 h 320591"/>
              <a:gd name="connsiteX270" fmla="*/ 10705832 w 12191996"/>
              <a:gd name="connsiteY270" fmla="*/ 299954 h 320591"/>
              <a:gd name="connsiteX271" fmla="*/ 10659796 w 12191996"/>
              <a:gd name="connsiteY271" fmla="*/ 285666 h 320591"/>
              <a:gd name="connsiteX272" fmla="*/ 10618520 w 12191996"/>
              <a:gd name="connsiteY272" fmla="*/ 269791 h 320591"/>
              <a:gd name="connsiteX273" fmla="*/ 10582008 w 12191996"/>
              <a:gd name="connsiteY273" fmla="*/ 250741 h 320591"/>
              <a:gd name="connsiteX274" fmla="*/ 10543908 w 12191996"/>
              <a:gd name="connsiteY274" fmla="*/ 231691 h 320591"/>
              <a:gd name="connsiteX275" fmla="*/ 10505808 w 12191996"/>
              <a:gd name="connsiteY275" fmla="*/ 212641 h 320591"/>
              <a:gd name="connsiteX276" fmla="*/ 10469296 w 12191996"/>
              <a:gd name="connsiteY276" fmla="*/ 196766 h 320591"/>
              <a:gd name="connsiteX277" fmla="*/ 10428020 w 12191996"/>
              <a:gd name="connsiteY277" fmla="*/ 180891 h 320591"/>
              <a:gd name="connsiteX278" fmla="*/ 10381982 w 12191996"/>
              <a:gd name="connsiteY278" fmla="*/ 165016 h 320591"/>
              <a:gd name="connsiteX279" fmla="*/ 10329596 w 12191996"/>
              <a:gd name="connsiteY279" fmla="*/ 153904 h 320591"/>
              <a:gd name="connsiteX280" fmla="*/ 10269270 w 12191996"/>
              <a:gd name="connsiteY280" fmla="*/ 147554 h 320591"/>
              <a:gd name="connsiteX281" fmla="*/ 10201008 w 12191996"/>
              <a:gd name="connsiteY281" fmla="*/ 144379 h 320591"/>
              <a:gd name="connsiteX282" fmla="*/ 10132746 w 12191996"/>
              <a:gd name="connsiteY282" fmla="*/ 147554 h 320591"/>
              <a:gd name="connsiteX283" fmla="*/ 10072420 w 12191996"/>
              <a:gd name="connsiteY283" fmla="*/ 153904 h 320591"/>
              <a:gd name="connsiteX284" fmla="*/ 10020032 w 12191996"/>
              <a:gd name="connsiteY284" fmla="*/ 165016 h 320591"/>
              <a:gd name="connsiteX285" fmla="*/ 9973996 w 12191996"/>
              <a:gd name="connsiteY285" fmla="*/ 180891 h 320591"/>
              <a:gd name="connsiteX286" fmla="*/ 9932720 w 12191996"/>
              <a:gd name="connsiteY286" fmla="*/ 196766 h 320591"/>
              <a:gd name="connsiteX287" fmla="*/ 9896208 w 12191996"/>
              <a:gd name="connsiteY287" fmla="*/ 212641 h 320591"/>
              <a:gd name="connsiteX288" fmla="*/ 9820008 w 12191996"/>
              <a:gd name="connsiteY288" fmla="*/ 250741 h 320591"/>
              <a:gd name="connsiteX289" fmla="*/ 9783496 w 12191996"/>
              <a:gd name="connsiteY289" fmla="*/ 269791 h 320591"/>
              <a:gd name="connsiteX290" fmla="*/ 9742220 w 12191996"/>
              <a:gd name="connsiteY290" fmla="*/ 285666 h 320591"/>
              <a:gd name="connsiteX291" fmla="*/ 9696182 w 12191996"/>
              <a:gd name="connsiteY291" fmla="*/ 299954 h 320591"/>
              <a:gd name="connsiteX292" fmla="*/ 9643796 w 12191996"/>
              <a:gd name="connsiteY292" fmla="*/ 311066 h 320591"/>
              <a:gd name="connsiteX293" fmla="*/ 9583470 w 12191996"/>
              <a:gd name="connsiteY293" fmla="*/ 319004 h 320591"/>
              <a:gd name="connsiteX294" fmla="*/ 9515208 w 12191996"/>
              <a:gd name="connsiteY294" fmla="*/ 320591 h 320591"/>
              <a:gd name="connsiteX295" fmla="*/ 9446946 w 12191996"/>
              <a:gd name="connsiteY295" fmla="*/ 319004 h 320591"/>
              <a:gd name="connsiteX296" fmla="*/ 9386620 w 12191996"/>
              <a:gd name="connsiteY296" fmla="*/ 311066 h 320591"/>
              <a:gd name="connsiteX297" fmla="*/ 9334232 w 12191996"/>
              <a:gd name="connsiteY297" fmla="*/ 299954 h 320591"/>
              <a:gd name="connsiteX298" fmla="*/ 9288196 w 12191996"/>
              <a:gd name="connsiteY298" fmla="*/ 285666 h 320591"/>
              <a:gd name="connsiteX299" fmla="*/ 9246920 w 12191996"/>
              <a:gd name="connsiteY299" fmla="*/ 269791 h 320591"/>
              <a:gd name="connsiteX300" fmla="*/ 9210408 w 12191996"/>
              <a:gd name="connsiteY300" fmla="*/ 250741 h 320591"/>
              <a:gd name="connsiteX301" fmla="*/ 9172308 w 12191996"/>
              <a:gd name="connsiteY301" fmla="*/ 231691 h 320591"/>
              <a:gd name="connsiteX302" fmla="*/ 9134208 w 12191996"/>
              <a:gd name="connsiteY302" fmla="*/ 212641 h 320591"/>
              <a:gd name="connsiteX303" fmla="*/ 9097696 w 12191996"/>
              <a:gd name="connsiteY303" fmla="*/ 196766 h 320591"/>
              <a:gd name="connsiteX304" fmla="*/ 9056420 w 12191996"/>
              <a:gd name="connsiteY304" fmla="*/ 180891 h 320591"/>
              <a:gd name="connsiteX305" fmla="*/ 9010382 w 12191996"/>
              <a:gd name="connsiteY305" fmla="*/ 165016 h 320591"/>
              <a:gd name="connsiteX306" fmla="*/ 8957996 w 12191996"/>
              <a:gd name="connsiteY306" fmla="*/ 153904 h 320591"/>
              <a:gd name="connsiteX307" fmla="*/ 8897670 w 12191996"/>
              <a:gd name="connsiteY307" fmla="*/ 147554 h 320591"/>
              <a:gd name="connsiteX308" fmla="*/ 8827820 w 12191996"/>
              <a:gd name="connsiteY308" fmla="*/ 144379 h 320591"/>
              <a:gd name="connsiteX309" fmla="*/ 8761146 w 12191996"/>
              <a:gd name="connsiteY309" fmla="*/ 147554 h 320591"/>
              <a:gd name="connsiteX310" fmla="*/ 8700820 w 12191996"/>
              <a:gd name="connsiteY310" fmla="*/ 153904 h 320591"/>
              <a:gd name="connsiteX311" fmla="*/ 8648432 w 12191996"/>
              <a:gd name="connsiteY311" fmla="*/ 165016 h 320591"/>
              <a:gd name="connsiteX312" fmla="*/ 8602396 w 12191996"/>
              <a:gd name="connsiteY312" fmla="*/ 180891 h 320591"/>
              <a:gd name="connsiteX313" fmla="*/ 8561120 w 12191996"/>
              <a:gd name="connsiteY313" fmla="*/ 196766 h 320591"/>
              <a:gd name="connsiteX314" fmla="*/ 8524608 w 12191996"/>
              <a:gd name="connsiteY314" fmla="*/ 212641 h 320591"/>
              <a:gd name="connsiteX315" fmla="*/ 8486508 w 12191996"/>
              <a:gd name="connsiteY315" fmla="*/ 231691 h 320591"/>
              <a:gd name="connsiteX316" fmla="*/ 8448408 w 12191996"/>
              <a:gd name="connsiteY316" fmla="*/ 250741 h 320591"/>
              <a:gd name="connsiteX317" fmla="*/ 8411896 w 12191996"/>
              <a:gd name="connsiteY317" fmla="*/ 269791 h 320591"/>
              <a:gd name="connsiteX318" fmla="*/ 8370621 w 12191996"/>
              <a:gd name="connsiteY318" fmla="*/ 285666 h 320591"/>
              <a:gd name="connsiteX319" fmla="*/ 8324583 w 12191996"/>
              <a:gd name="connsiteY319" fmla="*/ 299954 h 320591"/>
              <a:gd name="connsiteX320" fmla="*/ 8272196 w 12191996"/>
              <a:gd name="connsiteY320" fmla="*/ 311066 h 320591"/>
              <a:gd name="connsiteX321" fmla="*/ 8211871 w 12191996"/>
              <a:gd name="connsiteY321" fmla="*/ 319004 h 320591"/>
              <a:gd name="connsiteX322" fmla="*/ 8143608 w 12191996"/>
              <a:gd name="connsiteY322" fmla="*/ 320591 h 320591"/>
              <a:gd name="connsiteX323" fmla="*/ 8075346 w 12191996"/>
              <a:gd name="connsiteY323" fmla="*/ 319004 h 320591"/>
              <a:gd name="connsiteX324" fmla="*/ 8015021 w 12191996"/>
              <a:gd name="connsiteY324" fmla="*/ 311066 h 320591"/>
              <a:gd name="connsiteX325" fmla="*/ 7962633 w 12191996"/>
              <a:gd name="connsiteY325" fmla="*/ 299954 h 320591"/>
              <a:gd name="connsiteX326" fmla="*/ 7916596 w 12191996"/>
              <a:gd name="connsiteY326" fmla="*/ 285666 h 320591"/>
              <a:gd name="connsiteX327" fmla="*/ 7875321 w 12191996"/>
              <a:gd name="connsiteY327" fmla="*/ 269791 h 320591"/>
              <a:gd name="connsiteX328" fmla="*/ 7838808 w 12191996"/>
              <a:gd name="connsiteY328" fmla="*/ 250741 h 320591"/>
              <a:gd name="connsiteX329" fmla="*/ 7800708 w 12191996"/>
              <a:gd name="connsiteY329" fmla="*/ 231691 h 320591"/>
              <a:gd name="connsiteX330" fmla="*/ 7762608 w 12191996"/>
              <a:gd name="connsiteY330" fmla="*/ 212641 h 320591"/>
              <a:gd name="connsiteX331" fmla="*/ 7726096 w 12191996"/>
              <a:gd name="connsiteY331" fmla="*/ 196766 h 320591"/>
              <a:gd name="connsiteX332" fmla="*/ 7684821 w 12191996"/>
              <a:gd name="connsiteY332" fmla="*/ 180891 h 320591"/>
              <a:gd name="connsiteX333" fmla="*/ 7638783 w 12191996"/>
              <a:gd name="connsiteY333" fmla="*/ 165016 h 320591"/>
              <a:gd name="connsiteX334" fmla="*/ 7586396 w 12191996"/>
              <a:gd name="connsiteY334" fmla="*/ 153904 h 320591"/>
              <a:gd name="connsiteX335" fmla="*/ 7526071 w 12191996"/>
              <a:gd name="connsiteY335" fmla="*/ 147554 h 320591"/>
              <a:gd name="connsiteX336" fmla="*/ 7457808 w 12191996"/>
              <a:gd name="connsiteY336" fmla="*/ 144379 h 320591"/>
              <a:gd name="connsiteX337" fmla="*/ 7389546 w 12191996"/>
              <a:gd name="connsiteY337" fmla="*/ 147554 h 320591"/>
              <a:gd name="connsiteX338" fmla="*/ 7329221 w 12191996"/>
              <a:gd name="connsiteY338" fmla="*/ 153904 h 320591"/>
              <a:gd name="connsiteX339" fmla="*/ 7276833 w 12191996"/>
              <a:gd name="connsiteY339" fmla="*/ 165016 h 320591"/>
              <a:gd name="connsiteX340" fmla="*/ 7230796 w 12191996"/>
              <a:gd name="connsiteY340" fmla="*/ 180891 h 320591"/>
              <a:gd name="connsiteX341" fmla="*/ 7189521 w 12191996"/>
              <a:gd name="connsiteY341" fmla="*/ 196766 h 320591"/>
              <a:gd name="connsiteX342" fmla="*/ 7153008 w 12191996"/>
              <a:gd name="connsiteY342" fmla="*/ 212641 h 320591"/>
              <a:gd name="connsiteX343" fmla="*/ 7114908 w 12191996"/>
              <a:gd name="connsiteY343" fmla="*/ 231691 h 320591"/>
              <a:gd name="connsiteX344" fmla="*/ 7076808 w 12191996"/>
              <a:gd name="connsiteY344" fmla="*/ 250741 h 320591"/>
              <a:gd name="connsiteX345" fmla="*/ 7040296 w 12191996"/>
              <a:gd name="connsiteY345" fmla="*/ 269791 h 320591"/>
              <a:gd name="connsiteX346" fmla="*/ 6999021 w 12191996"/>
              <a:gd name="connsiteY346" fmla="*/ 285666 h 320591"/>
              <a:gd name="connsiteX347" fmla="*/ 6952983 w 12191996"/>
              <a:gd name="connsiteY347" fmla="*/ 299954 h 320591"/>
              <a:gd name="connsiteX348" fmla="*/ 6900596 w 12191996"/>
              <a:gd name="connsiteY348" fmla="*/ 311066 h 320591"/>
              <a:gd name="connsiteX349" fmla="*/ 6840271 w 12191996"/>
              <a:gd name="connsiteY349" fmla="*/ 319004 h 320591"/>
              <a:gd name="connsiteX350" fmla="*/ 6781799 w 12191996"/>
              <a:gd name="connsiteY350" fmla="*/ 320364 h 320591"/>
              <a:gd name="connsiteX351" fmla="*/ 6723327 w 12191996"/>
              <a:gd name="connsiteY351" fmla="*/ 319004 h 320591"/>
              <a:gd name="connsiteX352" fmla="*/ 6663002 w 12191996"/>
              <a:gd name="connsiteY352" fmla="*/ 311066 h 320591"/>
              <a:gd name="connsiteX353" fmla="*/ 6610614 w 12191996"/>
              <a:gd name="connsiteY353" fmla="*/ 299954 h 320591"/>
              <a:gd name="connsiteX354" fmla="*/ 6564577 w 12191996"/>
              <a:gd name="connsiteY354" fmla="*/ 285666 h 320591"/>
              <a:gd name="connsiteX355" fmla="*/ 6523302 w 12191996"/>
              <a:gd name="connsiteY355" fmla="*/ 269791 h 320591"/>
              <a:gd name="connsiteX356" fmla="*/ 6486789 w 12191996"/>
              <a:gd name="connsiteY356" fmla="*/ 250741 h 320591"/>
              <a:gd name="connsiteX357" fmla="*/ 6448689 w 12191996"/>
              <a:gd name="connsiteY357" fmla="*/ 231691 h 320591"/>
              <a:gd name="connsiteX358" fmla="*/ 6410589 w 12191996"/>
              <a:gd name="connsiteY358" fmla="*/ 212641 h 320591"/>
              <a:gd name="connsiteX359" fmla="*/ 6374077 w 12191996"/>
              <a:gd name="connsiteY359" fmla="*/ 196766 h 320591"/>
              <a:gd name="connsiteX360" fmla="*/ 6332802 w 12191996"/>
              <a:gd name="connsiteY360" fmla="*/ 180891 h 320591"/>
              <a:gd name="connsiteX361" fmla="*/ 6286764 w 12191996"/>
              <a:gd name="connsiteY361" fmla="*/ 165016 h 320591"/>
              <a:gd name="connsiteX362" fmla="*/ 6234377 w 12191996"/>
              <a:gd name="connsiteY362" fmla="*/ 153904 h 320591"/>
              <a:gd name="connsiteX363" fmla="*/ 6174052 w 12191996"/>
              <a:gd name="connsiteY363" fmla="*/ 147554 h 320591"/>
              <a:gd name="connsiteX364" fmla="*/ 6105789 w 12191996"/>
              <a:gd name="connsiteY364" fmla="*/ 144379 h 320591"/>
              <a:gd name="connsiteX365" fmla="*/ 6095999 w 12191996"/>
              <a:gd name="connsiteY365" fmla="*/ 144834 h 320591"/>
              <a:gd name="connsiteX366" fmla="*/ 6086208 w 12191996"/>
              <a:gd name="connsiteY366" fmla="*/ 144379 h 320591"/>
              <a:gd name="connsiteX367" fmla="*/ 6017947 w 12191996"/>
              <a:gd name="connsiteY367" fmla="*/ 147554 h 320591"/>
              <a:gd name="connsiteX368" fmla="*/ 5957621 w 12191996"/>
              <a:gd name="connsiteY368" fmla="*/ 153904 h 320591"/>
              <a:gd name="connsiteX369" fmla="*/ 5905234 w 12191996"/>
              <a:gd name="connsiteY369" fmla="*/ 165016 h 320591"/>
              <a:gd name="connsiteX370" fmla="*/ 5859196 w 12191996"/>
              <a:gd name="connsiteY370" fmla="*/ 180891 h 320591"/>
              <a:gd name="connsiteX371" fmla="*/ 5817921 w 12191996"/>
              <a:gd name="connsiteY371" fmla="*/ 196766 h 320591"/>
              <a:gd name="connsiteX372" fmla="*/ 5781408 w 12191996"/>
              <a:gd name="connsiteY372" fmla="*/ 212641 h 320591"/>
              <a:gd name="connsiteX373" fmla="*/ 5743308 w 12191996"/>
              <a:gd name="connsiteY373" fmla="*/ 231691 h 320591"/>
              <a:gd name="connsiteX374" fmla="*/ 5705209 w 12191996"/>
              <a:gd name="connsiteY374" fmla="*/ 250741 h 320591"/>
              <a:gd name="connsiteX375" fmla="*/ 5668696 w 12191996"/>
              <a:gd name="connsiteY375" fmla="*/ 269791 h 320591"/>
              <a:gd name="connsiteX376" fmla="*/ 5627421 w 12191996"/>
              <a:gd name="connsiteY376" fmla="*/ 285666 h 320591"/>
              <a:gd name="connsiteX377" fmla="*/ 5581383 w 12191996"/>
              <a:gd name="connsiteY377" fmla="*/ 299954 h 320591"/>
              <a:gd name="connsiteX378" fmla="*/ 5528996 w 12191996"/>
              <a:gd name="connsiteY378" fmla="*/ 311066 h 320591"/>
              <a:gd name="connsiteX379" fmla="*/ 5468671 w 12191996"/>
              <a:gd name="connsiteY379" fmla="*/ 319004 h 320591"/>
              <a:gd name="connsiteX380" fmla="*/ 5410199 w 12191996"/>
              <a:gd name="connsiteY380" fmla="*/ 320364 h 320591"/>
              <a:gd name="connsiteX381" fmla="*/ 5351727 w 12191996"/>
              <a:gd name="connsiteY381" fmla="*/ 319004 h 320591"/>
              <a:gd name="connsiteX382" fmla="*/ 5291401 w 12191996"/>
              <a:gd name="connsiteY382" fmla="*/ 311066 h 320591"/>
              <a:gd name="connsiteX383" fmla="*/ 5239014 w 12191996"/>
              <a:gd name="connsiteY383" fmla="*/ 299954 h 320591"/>
              <a:gd name="connsiteX384" fmla="*/ 5192976 w 12191996"/>
              <a:gd name="connsiteY384" fmla="*/ 285666 h 320591"/>
              <a:gd name="connsiteX385" fmla="*/ 5151701 w 12191996"/>
              <a:gd name="connsiteY385" fmla="*/ 269791 h 320591"/>
              <a:gd name="connsiteX386" fmla="*/ 5115189 w 12191996"/>
              <a:gd name="connsiteY386" fmla="*/ 250741 h 320591"/>
              <a:gd name="connsiteX387" fmla="*/ 5077089 w 12191996"/>
              <a:gd name="connsiteY387" fmla="*/ 231691 h 320591"/>
              <a:gd name="connsiteX388" fmla="*/ 5038989 w 12191996"/>
              <a:gd name="connsiteY388" fmla="*/ 212641 h 320591"/>
              <a:gd name="connsiteX389" fmla="*/ 5002476 w 12191996"/>
              <a:gd name="connsiteY389" fmla="*/ 196766 h 320591"/>
              <a:gd name="connsiteX390" fmla="*/ 4961201 w 12191996"/>
              <a:gd name="connsiteY390" fmla="*/ 180891 h 320591"/>
              <a:gd name="connsiteX391" fmla="*/ 4915165 w 12191996"/>
              <a:gd name="connsiteY391" fmla="*/ 165016 h 320591"/>
              <a:gd name="connsiteX392" fmla="*/ 4862777 w 12191996"/>
              <a:gd name="connsiteY392" fmla="*/ 153904 h 320591"/>
              <a:gd name="connsiteX393" fmla="*/ 4802453 w 12191996"/>
              <a:gd name="connsiteY393" fmla="*/ 147554 h 320591"/>
              <a:gd name="connsiteX394" fmla="*/ 4734189 w 12191996"/>
              <a:gd name="connsiteY394" fmla="*/ 144379 h 320591"/>
              <a:gd name="connsiteX395" fmla="*/ 4665928 w 12191996"/>
              <a:gd name="connsiteY395" fmla="*/ 147554 h 320591"/>
              <a:gd name="connsiteX396" fmla="*/ 4605602 w 12191996"/>
              <a:gd name="connsiteY396" fmla="*/ 153904 h 320591"/>
              <a:gd name="connsiteX397" fmla="*/ 4553214 w 12191996"/>
              <a:gd name="connsiteY397" fmla="*/ 165016 h 320591"/>
              <a:gd name="connsiteX398" fmla="*/ 4507177 w 12191996"/>
              <a:gd name="connsiteY398" fmla="*/ 180891 h 320591"/>
              <a:gd name="connsiteX399" fmla="*/ 4465902 w 12191996"/>
              <a:gd name="connsiteY399" fmla="*/ 196766 h 320591"/>
              <a:gd name="connsiteX400" fmla="*/ 4429389 w 12191996"/>
              <a:gd name="connsiteY400" fmla="*/ 212641 h 320591"/>
              <a:gd name="connsiteX401" fmla="*/ 4353189 w 12191996"/>
              <a:gd name="connsiteY401" fmla="*/ 250741 h 320591"/>
              <a:gd name="connsiteX402" fmla="*/ 4316677 w 12191996"/>
              <a:gd name="connsiteY402" fmla="*/ 269791 h 320591"/>
              <a:gd name="connsiteX403" fmla="*/ 4275402 w 12191996"/>
              <a:gd name="connsiteY403" fmla="*/ 285666 h 320591"/>
              <a:gd name="connsiteX404" fmla="*/ 4229364 w 12191996"/>
              <a:gd name="connsiteY404" fmla="*/ 299954 h 320591"/>
              <a:gd name="connsiteX405" fmla="*/ 4176977 w 12191996"/>
              <a:gd name="connsiteY405" fmla="*/ 311066 h 320591"/>
              <a:gd name="connsiteX406" fmla="*/ 4116652 w 12191996"/>
              <a:gd name="connsiteY406" fmla="*/ 319004 h 320591"/>
              <a:gd name="connsiteX407" fmla="*/ 4048389 w 12191996"/>
              <a:gd name="connsiteY407" fmla="*/ 320591 h 320591"/>
              <a:gd name="connsiteX408" fmla="*/ 3980127 w 12191996"/>
              <a:gd name="connsiteY408" fmla="*/ 319004 h 320591"/>
              <a:gd name="connsiteX409" fmla="*/ 3919802 w 12191996"/>
              <a:gd name="connsiteY409" fmla="*/ 311066 h 320591"/>
              <a:gd name="connsiteX410" fmla="*/ 3867414 w 12191996"/>
              <a:gd name="connsiteY410" fmla="*/ 299954 h 320591"/>
              <a:gd name="connsiteX411" fmla="*/ 3821377 w 12191996"/>
              <a:gd name="connsiteY411" fmla="*/ 285666 h 320591"/>
              <a:gd name="connsiteX412" fmla="*/ 3780102 w 12191996"/>
              <a:gd name="connsiteY412" fmla="*/ 269791 h 320591"/>
              <a:gd name="connsiteX413" fmla="*/ 3743589 w 12191996"/>
              <a:gd name="connsiteY413" fmla="*/ 250741 h 320591"/>
              <a:gd name="connsiteX414" fmla="*/ 3705489 w 12191996"/>
              <a:gd name="connsiteY414" fmla="*/ 231691 h 320591"/>
              <a:gd name="connsiteX415" fmla="*/ 3667389 w 12191996"/>
              <a:gd name="connsiteY415" fmla="*/ 212641 h 320591"/>
              <a:gd name="connsiteX416" fmla="*/ 3630877 w 12191996"/>
              <a:gd name="connsiteY416" fmla="*/ 196766 h 320591"/>
              <a:gd name="connsiteX417" fmla="*/ 3589602 w 12191996"/>
              <a:gd name="connsiteY417" fmla="*/ 180891 h 320591"/>
              <a:gd name="connsiteX418" fmla="*/ 3543564 w 12191996"/>
              <a:gd name="connsiteY418" fmla="*/ 165016 h 320591"/>
              <a:gd name="connsiteX419" fmla="*/ 3491177 w 12191996"/>
              <a:gd name="connsiteY419" fmla="*/ 153904 h 320591"/>
              <a:gd name="connsiteX420" fmla="*/ 3430852 w 12191996"/>
              <a:gd name="connsiteY420" fmla="*/ 147554 h 320591"/>
              <a:gd name="connsiteX421" fmla="*/ 3361002 w 12191996"/>
              <a:gd name="connsiteY421" fmla="*/ 144379 h 320591"/>
              <a:gd name="connsiteX422" fmla="*/ 3294327 w 12191996"/>
              <a:gd name="connsiteY422" fmla="*/ 147554 h 320591"/>
              <a:gd name="connsiteX423" fmla="*/ 3234002 w 12191996"/>
              <a:gd name="connsiteY423" fmla="*/ 153904 h 320591"/>
              <a:gd name="connsiteX424" fmla="*/ 3181614 w 12191996"/>
              <a:gd name="connsiteY424" fmla="*/ 165016 h 320591"/>
              <a:gd name="connsiteX425" fmla="*/ 3135577 w 12191996"/>
              <a:gd name="connsiteY425" fmla="*/ 180891 h 320591"/>
              <a:gd name="connsiteX426" fmla="*/ 3094302 w 12191996"/>
              <a:gd name="connsiteY426" fmla="*/ 196766 h 320591"/>
              <a:gd name="connsiteX427" fmla="*/ 3057789 w 12191996"/>
              <a:gd name="connsiteY427" fmla="*/ 212641 h 320591"/>
              <a:gd name="connsiteX428" fmla="*/ 3019689 w 12191996"/>
              <a:gd name="connsiteY428" fmla="*/ 231691 h 320591"/>
              <a:gd name="connsiteX429" fmla="*/ 2981589 w 12191996"/>
              <a:gd name="connsiteY429" fmla="*/ 250741 h 320591"/>
              <a:gd name="connsiteX430" fmla="*/ 2945077 w 12191996"/>
              <a:gd name="connsiteY430" fmla="*/ 269791 h 320591"/>
              <a:gd name="connsiteX431" fmla="*/ 2903802 w 12191996"/>
              <a:gd name="connsiteY431" fmla="*/ 285666 h 320591"/>
              <a:gd name="connsiteX432" fmla="*/ 2857764 w 12191996"/>
              <a:gd name="connsiteY432" fmla="*/ 299954 h 320591"/>
              <a:gd name="connsiteX433" fmla="*/ 2805377 w 12191996"/>
              <a:gd name="connsiteY433" fmla="*/ 311066 h 320591"/>
              <a:gd name="connsiteX434" fmla="*/ 2745052 w 12191996"/>
              <a:gd name="connsiteY434" fmla="*/ 319004 h 320591"/>
              <a:gd name="connsiteX435" fmla="*/ 2676789 w 12191996"/>
              <a:gd name="connsiteY435" fmla="*/ 320591 h 320591"/>
              <a:gd name="connsiteX436" fmla="*/ 2608527 w 12191996"/>
              <a:gd name="connsiteY436" fmla="*/ 319004 h 320591"/>
              <a:gd name="connsiteX437" fmla="*/ 2548202 w 12191996"/>
              <a:gd name="connsiteY437" fmla="*/ 311066 h 320591"/>
              <a:gd name="connsiteX438" fmla="*/ 2495814 w 12191996"/>
              <a:gd name="connsiteY438" fmla="*/ 299954 h 320591"/>
              <a:gd name="connsiteX439" fmla="*/ 2449777 w 12191996"/>
              <a:gd name="connsiteY439" fmla="*/ 285666 h 320591"/>
              <a:gd name="connsiteX440" fmla="*/ 2408502 w 12191996"/>
              <a:gd name="connsiteY440" fmla="*/ 269791 h 320591"/>
              <a:gd name="connsiteX441" fmla="*/ 2371989 w 12191996"/>
              <a:gd name="connsiteY441" fmla="*/ 250741 h 320591"/>
              <a:gd name="connsiteX442" fmla="*/ 2333889 w 12191996"/>
              <a:gd name="connsiteY442" fmla="*/ 231691 h 320591"/>
              <a:gd name="connsiteX443" fmla="*/ 2295789 w 12191996"/>
              <a:gd name="connsiteY443" fmla="*/ 212641 h 320591"/>
              <a:gd name="connsiteX444" fmla="*/ 2259277 w 12191996"/>
              <a:gd name="connsiteY444" fmla="*/ 196766 h 320591"/>
              <a:gd name="connsiteX445" fmla="*/ 2218002 w 12191996"/>
              <a:gd name="connsiteY445" fmla="*/ 180891 h 320591"/>
              <a:gd name="connsiteX446" fmla="*/ 2171964 w 12191996"/>
              <a:gd name="connsiteY446" fmla="*/ 165016 h 320591"/>
              <a:gd name="connsiteX447" fmla="*/ 2119577 w 12191996"/>
              <a:gd name="connsiteY447" fmla="*/ 153904 h 320591"/>
              <a:gd name="connsiteX448" fmla="*/ 2059252 w 12191996"/>
              <a:gd name="connsiteY448" fmla="*/ 147554 h 320591"/>
              <a:gd name="connsiteX449" fmla="*/ 1990989 w 12191996"/>
              <a:gd name="connsiteY449" fmla="*/ 144379 h 320591"/>
              <a:gd name="connsiteX450" fmla="*/ 1922727 w 12191996"/>
              <a:gd name="connsiteY450" fmla="*/ 147554 h 320591"/>
              <a:gd name="connsiteX451" fmla="*/ 1862402 w 12191996"/>
              <a:gd name="connsiteY451" fmla="*/ 153904 h 320591"/>
              <a:gd name="connsiteX452" fmla="*/ 1810014 w 12191996"/>
              <a:gd name="connsiteY452" fmla="*/ 165016 h 320591"/>
              <a:gd name="connsiteX453" fmla="*/ 1763977 w 12191996"/>
              <a:gd name="connsiteY453" fmla="*/ 180891 h 320591"/>
              <a:gd name="connsiteX454" fmla="*/ 1722702 w 12191996"/>
              <a:gd name="connsiteY454" fmla="*/ 196766 h 320591"/>
              <a:gd name="connsiteX455" fmla="*/ 1686189 w 12191996"/>
              <a:gd name="connsiteY455" fmla="*/ 212641 h 320591"/>
              <a:gd name="connsiteX456" fmla="*/ 1648089 w 12191996"/>
              <a:gd name="connsiteY456" fmla="*/ 231691 h 320591"/>
              <a:gd name="connsiteX457" fmla="*/ 1609989 w 12191996"/>
              <a:gd name="connsiteY457" fmla="*/ 250741 h 320591"/>
              <a:gd name="connsiteX458" fmla="*/ 1573477 w 12191996"/>
              <a:gd name="connsiteY458" fmla="*/ 269791 h 320591"/>
              <a:gd name="connsiteX459" fmla="*/ 1532202 w 12191996"/>
              <a:gd name="connsiteY459" fmla="*/ 285666 h 320591"/>
              <a:gd name="connsiteX460" fmla="*/ 1486164 w 12191996"/>
              <a:gd name="connsiteY460" fmla="*/ 299954 h 320591"/>
              <a:gd name="connsiteX461" fmla="*/ 1433777 w 12191996"/>
              <a:gd name="connsiteY461" fmla="*/ 311066 h 320591"/>
              <a:gd name="connsiteX462" fmla="*/ 1373452 w 12191996"/>
              <a:gd name="connsiteY462" fmla="*/ 319004 h 320591"/>
              <a:gd name="connsiteX463" fmla="*/ 1305189 w 12191996"/>
              <a:gd name="connsiteY463" fmla="*/ 320591 h 320591"/>
              <a:gd name="connsiteX464" fmla="*/ 1236927 w 12191996"/>
              <a:gd name="connsiteY464" fmla="*/ 319004 h 320591"/>
              <a:gd name="connsiteX465" fmla="*/ 1176602 w 12191996"/>
              <a:gd name="connsiteY465" fmla="*/ 311066 h 320591"/>
              <a:gd name="connsiteX466" fmla="*/ 1124214 w 12191996"/>
              <a:gd name="connsiteY466" fmla="*/ 299954 h 320591"/>
              <a:gd name="connsiteX467" fmla="*/ 1078177 w 12191996"/>
              <a:gd name="connsiteY467" fmla="*/ 285666 h 320591"/>
              <a:gd name="connsiteX468" fmla="*/ 1036902 w 12191996"/>
              <a:gd name="connsiteY468" fmla="*/ 269791 h 320591"/>
              <a:gd name="connsiteX469" fmla="*/ 1000389 w 12191996"/>
              <a:gd name="connsiteY469" fmla="*/ 250741 h 320591"/>
              <a:gd name="connsiteX470" fmla="*/ 962289 w 12191996"/>
              <a:gd name="connsiteY470" fmla="*/ 231691 h 320591"/>
              <a:gd name="connsiteX471" fmla="*/ 924189 w 12191996"/>
              <a:gd name="connsiteY471" fmla="*/ 212641 h 320591"/>
              <a:gd name="connsiteX472" fmla="*/ 887677 w 12191996"/>
              <a:gd name="connsiteY472" fmla="*/ 196766 h 320591"/>
              <a:gd name="connsiteX473" fmla="*/ 846402 w 12191996"/>
              <a:gd name="connsiteY473" fmla="*/ 180891 h 320591"/>
              <a:gd name="connsiteX474" fmla="*/ 800364 w 12191996"/>
              <a:gd name="connsiteY474" fmla="*/ 165016 h 320591"/>
              <a:gd name="connsiteX475" fmla="*/ 747977 w 12191996"/>
              <a:gd name="connsiteY475" fmla="*/ 153904 h 320591"/>
              <a:gd name="connsiteX476" fmla="*/ 687652 w 12191996"/>
              <a:gd name="connsiteY476" fmla="*/ 147554 h 320591"/>
              <a:gd name="connsiteX477" fmla="*/ 619389 w 12191996"/>
              <a:gd name="connsiteY477" fmla="*/ 144379 h 320591"/>
              <a:gd name="connsiteX478" fmla="*/ 551127 w 12191996"/>
              <a:gd name="connsiteY478" fmla="*/ 147554 h 320591"/>
              <a:gd name="connsiteX479" fmla="*/ 490802 w 12191996"/>
              <a:gd name="connsiteY479" fmla="*/ 153904 h 320591"/>
              <a:gd name="connsiteX480" fmla="*/ 438414 w 12191996"/>
              <a:gd name="connsiteY480" fmla="*/ 165016 h 320591"/>
              <a:gd name="connsiteX481" fmla="*/ 392377 w 12191996"/>
              <a:gd name="connsiteY481" fmla="*/ 180891 h 320591"/>
              <a:gd name="connsiteX482" fmla="*/ 351102 w 12191996"/>
              <a:gd name="connsiteY482" fmla="*/ 196766 h 320591"/>
              <a:gd name="connsiteX483" fmla="*/ 314589 w 12191996"/>
              <a:gd name="connsiteY483" fmla="*/ 212641 h 320591"/>
              <a:gd name="connsiteX484" fmla="*/ 276489 w 12191996"/>
              <a:gd name="connsiteY484" fmla="*/ 231691 h 320591"/>
              <a:gd name="connsiteX485" fmla="*/ 238389 w 12191996"/>
              <a:gd name="connsiteY485" fmla="*/ 250741 h 320591"/>
              <a:gd name="connsiteX486" fmla="*/ 201877 w 12191996"/>
              <a:gd name="connsiteY486" fmla="*/ 269791 h 320591"/>
              <a:gd name="connsiteX487" fmla="*/ 160602 w 12191996"/>
              <a:gd name="connsiteY487" fmla="*/ 285666 h 320591"/>
              <a:gd name="connsiteX488" fmla="*/ 114564 w 12191996"/>
              <a:gd name="connsiteY488" fmla="*/ 299954 h 320591"/>
              <a:gd name="connsiteX489" fmla="*/ 62177 w 12191996"/>
              <a:gd name="connsiteY489" fmla="*/ 311066 h 320591"/>
              <a:gd name="connsiteX490" fmla="*/ 1852 w 12191996"/>
              <a:gd name="connsiteY490" fmla="*/ 319004 h 320591"/>
              <a:gd name="connsiteX491" fmla="*/ 0 w 12191996"/>
              <a:gd name="connsiteY491" fmla="*/ 319047 h 320591"/>
              <a:gd name="connsiteX492" fmla="*/ 0 w 12191996"/>
              <a:gd name="connsiteY492" fmla="*/ 174668 h 320591"/>
              <a:gd name="connsiteX493" fmla="*/ 1852 w 12191996"/>
              <a:gd name="connsiteY493" fmla="*/ 174625 h 320591"/>
              <a:gd name="connsiteX494" fmla="*/ 62177 w 12191996"/>
              <a:gd name="connsiteY494" fmla="*/ 166687 h 320591"/>
              <a:gd name="connsiteX495" fmla="*/ 114564 w 12191996"/>
              <a:gd name="connsiteY495" fmla="*/ 155575 h 320591"/>
              <a:gd name="connsiteX496" fmla="*/ 160602 w 12191996"/>
              <a:gd name="connsiteY496" fmla="*/ 141287 h 320591"/>
              <a:gd name="connsiteX497" fmla="*/ 201877 w 12191996"/>
              <a:gd name="connsiteY497" fmla="*/ 125412 h 320591"/>
              <a:gd name="connsiteX498" fmla="*/ 238389 w 12191996"/>
              <a:gd name="connsiteY498" fmla="*/ 106362 h 320591"/>
              <a:gd name="connsiteX499" fmla="*/ 276489 w 12191996"/>
              <a:gd name="connsiteY499" fmla="*/ 87312 h 320591"/>
              <a:gd name="connsiteX500" fmla="*/ 314589 w 12191996"/>
              <a:gd name="connsiteY500" fmla="*/ 68262 h 320591"/>
              <a:gd name="connsiteX501" fmla="*/ 351102 w 12191996"/>
              <a:gd name="connsiteY501" fmla="*/ 52387 h 320591"/>
              <a:gd name="connsiteX502" fmla="*/ 392377 w 12191996"/>
              <a:gd name="connsiteY502" fmla="*/ 36512 h 320591"/>
              <a:gd name="connsiteX503" fmla="*/ 438414 w 12191996"/>
              <a:gd name="connsiteY503" fmla="*/ 20637 h 320591"/>
              <a:gd name="connsiteX504" fmla="*/ 490802 w 12191996"/>
              <a:gd name="connsiteY504" fmla="*/ 9525 h 320591"/>
              <a:gd name="connsiteX505" fmla="*/ 551127 w 12191996"/>
              <a:gd name="connsiteY505" fmla="*/ 3175 h 320591"/>
              <a:gd name="connsiteX506" fmla="*/ 619389 w 12191996"/>
              <a:gd name="connsiteY506" fmla="*/ 0 h 320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</a:cxnLst>
            <a:rect l="l" t="t" r="r" b="b"/>
            <a:pathLst>
              <a:path w="12191996" h="320591">
                <a:moveTo>
                  <a:pt x="619389" y="0"/>
                </a:moveTo>
                <a:lnTo>
                  <a:pt x="687652" y="3175"/>
                </a:lnTo>
                <a:lnTo>
                  <a:pt x="747977" y="9525"/>
                </a:lnTo>
                <a:lnTo>
                  <a:pt x="800364" y="20637"/>
                </a:lnTo>
                <a:lnTo>
                  <a:pt x="846402" y="36512"/>
                </a:lnTo>
                <a:lnTo>
                  <a:pt x="887677" y="52387"/>
                </a:lnTo>
                <a:lnTo>
                  <a:pt x="924189" y="68262"/>
                </a:lnTo>
                <a:lnTo>
                  <a:pt x="962289" y="87312"/>
                </a:lnTo>
                <a:lnTo>
                  <a:pt x="1000389" y="106362"/>
                </a:lnTo>
                <a:lnTo>
                  <a:pt x="1036902" y="125412"/>
                </a:lnTo>
                <a:lnTo>
                  <a:pt x="1078177" y="141287"/>
                </a:lnTo>
                <a:lnTo>
                  <a:pt x="1124214" y="155575"/>
                </a:lnTo>
                <a:lnTo>
                  <a:pt x="1176602" y="166687"/>
                </a:lnTo>
                <a:lnTo>
                  <a:pt x="1236927" y="174625"/>
                </a:lnTo>
                <a:lnTo>
                  <a:pt x="1305189" y="176212"/>
                </a:lnTo>
                <a:lnTo>
                  <a:pt x="1373452" y="174625"/>
                </a:lnTo>
                <a:lnTo>
                  <a:pt x="1433777" y="166687"/>
                </a:lnTo>
                <a:lnTo>
                  <a:pt x="1486164" y="155575"/>
                </a:lnTo>
                <a:lnTo>
                  <a:pt x="1532202" y="141287"/>
                </a:lnTo>
                <a:lnTo>
                  <a:pt x="1573477" y="125412"/>
                </a:lnTo>
                <a:lnTo>
                  <a:pt x="1609989" y="106362"/>
                </a:lnTo>
                <a:lnTo>
                  <a:pt x="1648089" y="87312"/>
                </a:lnTo>
                <a:lnTo>
                  <a:pt x="1686189" y="68262"/>
                </a:lnTo>
                <a:lnTo>
                  <a:pt x="1722702" y="52387"/>
                </a:lnTo>
                <a:lnTo>
                  <a:pt x="1763977" y="36512"/>
                </a:lnTo>
                <a:lnTo>
                  <a:pt x="1810014" y="20637"/>
                </a:lnTo>
                <a:lnTo>
                  <a:pt x="1862402" y="9525"/>
                </a:lnTo>
                <a:lnTo>
                  <a:pt x="1922727" y="3175"/>
                </a:lnTo>
                <a:lnTo>
                  <a:pt x="1990989" y="0"/>
                </a:lnTo>
                <a:lnTo>
                  <a:pt x="2059252" y="3175"/>
                </a:lnTo>
                <a:lnTo>
                  <a:pt x="2119577" y="9525"/>
                </a:lnTo>
                <a:lnTo>
                  <a:pt x="2171964" y="20637"/>
                </a:lnTo>
                <a:lnTo>
                  <a:pt x="2218002" y="36512"/>
                </a:lnTo>
                <a:lnTo>
                  <a:pt x="2259277" y="52387"/>
                </a:lnTo>
                <a:lnTo>
                  <a:pt x="2295789" y="68262"/>
                </a:lnTo>
                <a:lnTo>
                  <a:pt x="2333889" y="87312"/>
                </a:lnTo>
                <a:lnTo>
                  <a:pt x="2371989" y="106362"/>
                </a:lnTo>
                <a:lnTo>
                  <a:pt x="2408502" y="125412"/>
                </a:lnTo>
                <a:lnTo>
                  <a:pt x="2449777" y="141287"/>
                </a:lnTo>
                <a:lnTo>
                  <a:pt x="2495814" y="155575"/>
                </a:lnTo>
                <a:lnTo>
                  <a:pt x="2548202" y="166687"/>
                </a:lnTo>
                <a:lnTo>
                  <a:pt x="2608527" y="174625"/>
                </a:lnTo>
                <a:lnTo>
                  <a:pt x="2676789" y="176212"/>
                </a:lnTo>
                <a:lnTo>
                  <a:pt x="2745052" y="174625"/>
                </a:lnTo>
                <a:lnTo>
                  <a:pt x="2805377" y="166687"/>
                </a:lnTo>
                <a:lnTo>
                  <a:pt x="2857764" y="155575"/>
                </a:lnTo>
                <a:lnTo>
                  <a:pt x="2903802" y="141287"/>
                </a:lnTo>
                <a:lnTo>
                  <a:pt x="2945077" y="125412"/>
                </a:lnTo>
                <a:lnTo>
                  <a:pt x="2981589" y="106362"/>
                </a:lnTo>
                <a:lnTo>
                  <a:pt x="3019689" y="87312"/>
                </a:lnTo>
                <a:lnTo>
                  <a:pt x="3057789" y="68262"/>
                </a:lnTo>
                <a:lnTo>
                  <a:pt x="3094302" y="52387"/>
                </a:lnTo>
                <a:lnTo>
                  <a:pt x="3135577" y="36512"/>
                </a:lnTo>
                <a:lnTo>
                  <a:pt x="3181614" y="20637"/>
                </a:lnTo>
                <a:lnTo>
                  <a:pt x="3234002" y="9525"/>
                </a:lnTo>
                <a:lnTo>
                  <a:pt x="3294327" y="3175"/>
                </a:lnTo>
                <a:lnTo>
                  <a:pt x="3361002" y="0"/>
                </a:lnTo>
                <a:lnTo>
                  <a:pt x="3430852" y="3175"/>
                </a:lnTo>
                <a:lnTo>
                  <a:pt x="3491177" y="9525"/>
                </a:lnTo>
                <a:lnTo>
                  <a:pt x="3543564" y="20637"/>
                </a:lnTo>
                <a:lnTo>
                  <a:pt x="3589602" y="36512"/>
                </a:lnTo>
                <a:lnTo>
                  <a:pt x="3630877" y="52387"/>
                </a:lnTo>
                <a:lnTo>
                  <a:pt x="3667389" y="68262"/>
                </a:lnTo>
                <a:lnTo>
                  <a:pt x="3705489" y="87312"/>
                </a:lnTo>
                <a:lnTo>
                  <a:pt x="3743589" y="106362"/>
                </a:lnTo>
                <a:lnTo>
                  <a:pt x="3780102" y="125412"/>
                </a:lnTo>
                <a:lnTo>
                  <a:pt x="3821377" y="141287"/>
                </a:lnTo>
                <a:lnTo>
                  <a:pt x="3867414" y="155575"/>
                </a:lnTo>
                <a:lnTo>
                  <a:pt x="3919802" y="166687"/>
                </a:lnTo>
                <a:lnTo>
                  <a:pt x="3980127" y="174625"/>
                </a:lnTo>
                <a:lnTo>
                  <a:pt x="4048389" y="176212"/>
                </a:lnTo>
                <a:lnTo>
                  <a:pt x="4116652" y="174625"/>
                </a:lnTo>
                <a:lnTo>
                  <a:pt x="4176977" y="166687"/>
                </a:lnTo>
                <a:lnTo>
                  <a:pt x="4229364" y="155575"/>
                </a:lnTo>
                <a:lnTo>
                  <a:pt x="4275402" y="141287"/>
                </a:lnTo>
                <a:lnTo>
                  <a:pt x="4316677" y="125412"/>
                </a:lnTo>
                <a:lnTo>
                  <a:pt x="4353189" y="106362"/>
                </a:lnTo>
                <a:lnTo>
                  <a:pt x="4429389" y="68262"/>
                </a:lnTo>
                <a:lnTo>
                  <a:pt x="4465902" y="52387"/>
                </a:lnTo>
                <a:lnTo>
                  <a:pt x="4507177" y="36512"/>
                </a:lnTo>
                <a:lnTo>
                  <a:pt x="4553215" y="20637"/>
                </a:lnTo>
                <a:lnTo>
                  <a:pt x="4605602" y="9525"/>
                </a:lnTo>
                <a:lnTo>
                  <a:pt x="4665928" y="3175"/>
                </a:lnTo>
                <a:lnTo>
                  <a:pt x="4734189" y="0"/>
                </a:lnTo>
                <a:lnTo>
                  <a:pt x="4802453" y="3175"/>
                </a:lnTo>
                <a:lnTo>
                  <a:pt x="4862777" y="9525"/>
                </a:lnTo>
                <a:lnTo>
                  <a:pt x="4915165" y="20637"/>
                </a:lnTo>
                <a:lnTo>
                  <a:pt x="4961201" y="36512"/>
                </a:lnTo>
                <a:lnTo>
                  <a:pt x="5002477" y="52387"/>
                </a:lnTo>
                <a:lnTo>
                  <a:pt x="5038989" y="68262"/>
                </a:lnTo>
                <a:lnTo>
                  <a:pt x="5077090" y="87312"/>
                </a:lnTo>
                <a:lnTo>
                  <a:pt x="5115189" y="106362"/>
                </a:lnTo>
                <a:lnTo>
                  <a:pt x="5151701" y="125412"/>
                </a:lnTo>
                <a:lnTo>
                  <a:pt x="5192977" y="141287"/>
                </a:lnTo>
                <a:lnTo>
                  <a:pt x="5239014" y="155575"/>
                </a:lnTo>
                <a:lnTo>
                  <a:pt x="5291401" y="166687"/>
                </a:lnTo>
                <a:lnTo>
                  <a:pt x="5351727" y="174625"/>
                </a:lnTo>
                <a:lnTo>
                  <a:pt x="5410199" y="175985"/>
                </a:lnTo>
                <a:lnTo>
                  <a:pt x="5468671" y="174625"/>
                </a:lnTo>
                <a:lnTo>
                  <a:pt x="5528996" y="166687"/>
                </a:lnTo>
                <a:lnTo>
                  <a:pt x="5581383" y="155575"/>
                </a:lnTo>
                <a:lnTo>
                  <a:pt x="5627421" y="141287"/>
                </a:lnTo>
                <a:lnTo>
                  <a:pt x="5668696" y="125412"/>
                </a:lnTo>
                <a:lnTo>
                  <a:pt x="5705209" y="106362"/>
                </a:lnTo>
                <a:lnTo>
                  <a:pt x="5743308" y="87312"/>
                </a:lnTo>
                <a:lnTo>
                  <a:pt x="5781408" y="68262"/>
                </a:lnTo>
                <a:lnTo>
                  <a:pt x="5817921" y="52387"/>
                </a:lnTo>
                <a:lnTo>
                  <a:pt x="5859196" y="36512"/>
                </a:lnTo>
                <a:lnTo>
                  <a:pt x="5905234" y="20637"/>
                </a:lnTo>
                <a:lnTo>
                  <a:pt x="5957621" y="9525"/>
                </a:lnTo>
                <a:lnTo>
                  <a:pt x="6017947" y="3175"/>
                </a:lnTo>
                <a:lnTo>
                  <a:pt x="6086209" y="0"/>
                </a:lnTo>
                <a:lnTo>
                  <a:pt x="6095999" y="455"/>
                </a:lnTo>
                <a:lnTo>
                  <a:pt x="6105789" y="0"/>
                </a:lnTo>
                <a:lnTo>
                  <a:pt x="6174052" y="3175"/>
                </a:lnTo>
                <a:lnTo>
                  <a:pt x="6234377" y="9525"/>
                </a:lnTo>
                <a:lnTo>
                  <a:pt x="6286764" y="20637"/>
                </a:lnTo>
                <a:lnTo>
                  <a:pt x="6332802" y="36512"/>
                </a:lnTo>
                <a:lnTo>
                  <a:pt x="6374077" y="52387"/>
                </a:lnTo>
                <a:lnTo>
                  <a:pt x="6410589" y="68262"/>
                </a:lnTo>
                <a:lnTo>
                  <a:pt x="6448689" y="87312"/>
                </a:lnTo>
                <a:lnTo>
                  <a:pt x="6486789" y="106362"/>
                </a:lnTo>
                <a:lnTo>
                  <a:pt x="6523302" y="125412"/>
                </a:lnTo>
                <a:lnTo>
                  <a:pt x="6564577" y="141287"/>
                </a:lnTo>
                <a:lnTo>
                  <a:pt x="6610614" y="155575"/>
                </a:lnTo>
                <a:lnTo>
                  <a:pt x="6663002" y="166687"/>
                </a:lnTo>
                <a:lnTo>
                  <a:pt x="6723327" y="174625"/>
                </a:lnTo>
                <a:lnTo>
                  <a:pt x="6781799" y="175985"/>
                </a:lnTo>
                <a:lnTo>
                  <a:pt x="6840271" y="174625"/>
                </a:lnTo>
                <a:lnTo>
                  <a:pt x="6900596" y="166687"/>
                </a:lnTo>
                <a:lnTo>
                  <a:pt x="6952983" y="155575"/>
                </a:lnTo>
                <a:lnTo>
                  <a:pt x="6999021" y="141287"/>
                </a:lnTo>
                <a:lnTo>
                  <a:pt x="7040296" y="125412"/>
                </a:lnTo>
                <a:lnTo>
                  <a:pt x="7076808" y="106362"/>
                </a:lnTo>
                <a:lnTo>
                  <a:pt x="7114908" y="87312"/>
                </a:lnTo>
                <a:lnTo>
                  <a:pt x="7153008" y="68262"/>
                </a:lnTo>
                <a:lnTo>
                  <a:pt x="7189521" y="52387"/>
                </a:lnTo>
                <a:lnTo>
                  <a:pt x="7230796" y="36512"/>
                </a:lnTo>
                <a:lnTo>
                  <a:pt x="7276833" y="20637"/>
                </a:lnTo>
                <a:lnTo>
                  <a:pt x="7329221" y="9525"/>
                </a:lnTo>
                <a:lnTo>
                  <a:pt x="7389546" y="3175"/>
                </a:lnTo>
                <a:lnTo>
                  <a:pt x="7457808" y="0"/>
                </a:lnTo>
                <a:lnTo>
                  <a:pt x="7526071" y="3175"/>
                </a:lnTo>
                <a:lnTo>
                  <a:pt x="7586396" y="9525"/>
                </a:lnTo>
                <a:lnTo>
                  <a:pt x="7638783" y="20637"/>
                </a:lnTo>
                <a:lnTo>
                  <a:pt x="7684821" y="36512"/>
                </a:lnTo>
                <a:lnTo>
                  <a:pt x="7726096" y="52387"/>
                </a:lnTo>
                <a:lnTo>
                  <a:pt x="7762608" y="68262"/>
                </a:lnTo>
                <a:lnTo>
                  <a:pt x="7800708" y="87312"/>
                </a:lnTo>
                <a:lnTo>
                  <a:pt x="7838808" y="106362"/>
                </a:lnTo>
                <a:lnTo>
                  <a:pt x="7875321" y="125412"/>
                </a:lnTo>
                <a:lnTo>
                  <a:pt x="7916596" y="141287"/>
                </a:lnTo>
                <a:lnTo>
                  <a:pt x="7962633" y="155575"/>
                </a:lnTo>
                <a:lnTo>
                  <a:pt x="8015021" y="166687"/>
                </a:lnTo>
                <a:lnTo>
                  <a:pt x="8075346" y="174625"/>
                </a:lnTo>
                <a:lnTo>
                  <a:pt x="8143608" y="176212"/>
                </a:lnTo>
                <a:lnTo>
                  <a:pt x="8211871" y="174625"/>
                </a:lnTo>
                <a:lnTo>
                  <a:pt x="8272196" y="166687"/>
                </a:lnTo>
                <a:lnTo>
                  <a:pt x="8324583" y="155575"/>
                </a:lnTo>
                <a:lnTo>
                  <a:pt x="8370621" y="141287"/>
                </a:lnTo>
                <a:lnTo>
                  <a:pt x="8411896" y="125412"/>
                </a:lnTo>
                <a:lnTo>
                  <a:pt x="8448408" y="106362"/>
                </a:lnTo>
                <a:lnTo>
                  <a:pt x="8486508" y="87312"/>
                </a:lnTo>
                <a:lnTo>
                  <a:pt x="8524608" y="68262"/>
                </a:lnTo>
                <a:lnTo>
                  <a:pt x="8561120" y="52387"/>
                </a:lnTo>
                <a:lnTo>
                  <a:pt x="8602396" y="36512"/>
                </a:lnTo>
                <a:lnTo>
                  <a:pt x="8648432" y="20637"/>
                </a:lnTo>
                <a:lnTo>
                  <a:pt x="8700820" y="9525"/>
                </a:lnTo>
                <a:lnTo>
                  <a:pt x="8761146" y="3175"/>
                </a:lnTo>
                <a:lnTo>
                  <a:pt x="8827820" y="0"/>
                </a:lnTo>
                <a:lnTo>
                  <a:pt x="8897670" y="3175"/>
                </a:lnTo>
                <a:lnTo>
                  <a:pt x="8957996" y="9525"/>
                </a:lnTo>
                <a:lnTo>
                  <a:pt x="9010382" y="20637"/>
                </a:lnTo>
                <a:lnTo>
                  <a:pt x="9056420" y="36512"/>
                </a:lnTo>
                <a:lnTo>
                  <a:pt x="9097696" y="52387"/>
                </a:lnTo>
                <a:lnTo>
                  <a:pt x="9134208" y="68262"/>
                </a:lnTo>
                <a:lnTo>
                  <a:pt x="9172308" y="87312"/>
                </a:lnTo>
                <a:lnTo>
                  <a:pt x="9210408" y="106362"/>
                </a:lnTo>
                <a:lnTo>
                  <a:pt x="9246920" y="125412"/>
                </a:lnTo>
                <a:lnTo>
                  <a:pt x="9288196" y="141287"/>
                </a:lnTo>
                <a:lnTo>
                  <a:pt x="9334232" y="155575"/>
                </a:lnTo>
                <a:lnTo>
                  <a:pt x="9386620" y="166687"/>
                </a:lnTo>
                <a:lnTo>
                  <a:pt x="9446946" y="174625"/>
                </a:lnTo>
                <a:lnTo>
                  <a:pt x="9515208" y="176212"/>
                </a:lnTo>
                <a:lnTo>
                  <a:pt x="9583470" y="174625"/>
                </a:lnTo>
                <a:lnTo>
                  <a:pt x="9643796" y="166687"/>
                </a:lnTo>
                <a:lnTo>
                  <a:pt x="9696182" y="155575"/>
                </a:lnTo>
                <a:lnTo>
                  <a:pt x="9742220" y="141287"/>
                </a:lnTo>
                <a:lnTo>
                  <a:pt x="9783496" y="125412"/>
                </a:lnTo>
                <a:lnTo>
                  <a:pt x="9820008" y="106362"/>
                </a:lnTo>
                <a:lnTo>
                  <a:pt x="9896208" y="68262"/>
                </a:lnTo>
                <a:lnTo>
                  <a:pt x="9932720" y="52387"/>
                </a:lnTo>
                <a:lnTo>
                  <a:pt x="9973996" y="36512"/>
                </a:lnTo>
                <a:lnTo>
                  <a:pt x="10020032" y="20637"/>
                </a:lnTo>
                <a:lnTo>
                  <a:pt x="10072420" y="9525"/>
                </a:lnTo>
                <a:lnTo>
                  <a:pt x="10132746" y="3175"/>
                </a:lnTo>
                <a:lnTo>
                  <a:pt x="10201008" y="0"/>
                </a:lnTo>
                <a:lnTo>
                  <a:pt x="10269270" y="3175"/>
                </a:lnTo>
                <a:lnTo>
                  <a:pt x="10329596" y="9525"/>
                </a:lnTo>
                <a:lnTo>
                  <a:pt x="10381982" y="20637"/>
                </a:lnTo>
                <a:lnTo>
                  <a:pt x="10428020" y="36512"/>
                </a:lnTo>
                <a:lnTo>
                  <a:pt x="10469296" y="52387"/>
                </a:lnTo>
                <a:lnTo>
                  <a:pt x="10505808" y="68262"/>
                </a:lnTo>
                <a:lnTo>
                  <a:pt x="10543908" y="87312"/>
                </a:lnTo>
                <a:lnTo>
                  <a:pt x="10582008" y="106362"/>
                </a:lnTo>
                <a:lnTo>
                  <a:pt x="10618520" y="125412"/>
                </a:lnTo>
                <a:lnTo>
                  <a:pt x="10659796" y="141287"/>
                </a:lnTo>
                <a:lnTo>
                  <a:pt x="10705832" y="155575"/>
                </a:lnTo>
                <a:lnTo>
                  <a:pt x="10758220" y="166687"/>
                </a:lnTo>
                <a:lnTo>
                  <a:pt x="10818546" y="174625"/>
                </a:lnTo>
                <a:lnTo>
                  <a:pt x="10886808" y="176212"/>
                </a:lnTo>
                <a:lnTo>
                  <a:pt x="10955070" y="174625"/>
                </a:lnTo>
                <a:lnTo>
                  <a:pt x="11015396" y="166687"/>
                </a:lnTo>
                <a:lnTo>
                  <a:pt x="11067782" y="155575"/>
                </a:lnTo>
                <a:lnTo>
                  <a:pt x="11113820" y="141287"/>
                </a:lnTo>
                <a:lnTo>
                  <a:pt x="11155096" y="125412"/>
                </a:lnTo>
                <a:lnTo>
                  <a:pt x="11191608" y="106362"/>
                </a:lnTo>
                <a:lnTo>
                  <a:pt x="11229708" y="87312"/>
                </a:lnTo>
                <a:lnTo>
                  <a:pt x="11267808" y="68262"/>
                </a:lnTo>
                <a:lnTo>
                  <a:pt x="11304320" y="52387"/>
                </a:lnTo>
                <a:lnTo>
                  <a:pt x="11345596" y="36512"/>
                </a:lnTo>
                <a:lnTo>
                  <a:pt x="11391632" y="20637"/>
                </a:lnTo>
                <a:lnTo>
                  <a:pt x="11444020" y="9525"/>
                </a:lnTo>
                <a:lnTo>
                  <a:pt x="11504346" y="3175"/>
                </a:lnTo>
                <a:lnTo>
                  <a:pt x="11572608" y="0"/>
                </a:lnTo>
                <a:lnTo>
                  <a:pt x="11640870" y="3175"/>
                </a:lnTo>
                <a:lnTo>
                  <a:pt x="11701196" y="9525"/>
                </a:lnTo>
                <a:lnTo>
                  <a:pt x="11753582" y="20637"/>
                </a:lnTo>
                <a:lnTo>
                  <a:pt x="11799620" y="36512"/>
                </a:lnTo>
                <a:lnTo>
                  <a:pt x="11840896" y="52387"/>
                </a:lnTo>
                <a:lnTo>
                  <a:pt x="11877408" y="68262"/>
                </a:lnTo>
                <a:lnTo>
                  <a:pt x="11915508" y="87312"/>
                </a:lnTo>
                <a:lnTo>
                  <a:pt x="11953608" y="106362"/>
                </a:lnTo>
                <a:lnTo>
                  <a:pt x="11990120" y="125412"/>
                </a:lnTo>
                <a:lnTo>
                  <a:pt x="12031396" y="141287"/>
                </a:lnTo>
                <a:lnTo>
                  <a:pt x="12077432" y="155575"/>
                </a:lnTo>
                <a:lnTo>
                  <a:pt x="12129820" y="166688"/>
                </a:lnTo>
                <a:lnTo>
                  <a:pt x="12190146" y="174625"/>
                </a:lnTo>
                <a:lnTo>
                  <a:pt x="12191996" y="174668"/>
                </a:lnTo>
                <a:lnTo>
                  <a:pt x="12191996" y="319047"/>
                </a:lnTo>
                <a:lnTo>
                  <a:pt x="12190146" y="319004"/>
                </a:lnTo>
                <a:lnTo>
                  <a:pt x="12129820" y="311067"/>
                </a:lnTo>
                <a:lnTo>
                  <a:pt x="12077432" y="299954"/>
                </a:lnTo>
                <a:lnTo>
                  <a:pt x="12031396" y="285666"/>
                </a:lnTo>
                <a:lnTo>
                  <a:pt x="11990120" y="269791"/>
                </a:lnTo>
                <a:lnTo>
                  <a:pt x="11953608" y="250741"/>
                </a:lnTo>
                <a:lnTo>
                  <a:pt x="11915508" y="231691"/>
                </a:lnTo>
                <a:lnTo>
                  <a:pt x="11877408" y="212641"/>
                </a:lnTo>
                <a:lnTo>
                  <a:pt x="11840896" y="196766"/>
                </a:lnTo>
                <a:lnTo>
                  <a:pt x="11799620" y="180891"/>
                </a:lnTo>
                <a:lnTo>
                  <a:pt x="11753582" y="165016"/>
                </a:lnTo>
                <a:lnTo>
                  <a:pt x="11701196" y="153904"/>
                </a:lnTo>
                <a:lnTo>
                  <a:pt x="11640870" y="147554"/>
                </a:lnTo>
                <a:lnTo>
                  <a:pt x="11572608" y="144379"/>
                </a:lnTo>
                <a:lnTo>
                  <a:pt x="11504346" y="147554"/>
                </a:lnTo>
                <a:lnTo>
                  <a:pt x="11444020" y="153904"/>
                </a:lnTo>
                <a:lnTo>
                  <a:pt x="11391632" y="165016"/>
                </a:lnTo>
                <a:lnTo>
                  <a:pt x="11345596" y="180891"/>
                </a:lnTo>
                <a:lnTo>
                  <a:pt x="11304320" y="196766"/>
                </a:lnTo>
                <a:lnTo>
                  <a:pt x="11267808" y="212641"/>
                </a:lnTo>
                <a:lnTo>
                  <a:pt x="11229708" y="231691"/>
                </a:lnTo>
                <a:lnTo>
                  <a:pt x="11191608" y="250741"/>
                </a:lnTo>
                <a:lnTo>
                  <a:pt x="11155096" y="269791"/>
                </a:lnTo>
                <a:lnTo>
                  <a:pt x="11113820" y="285666"/>
                </a:lnTo>
                <a:lnTo>
                  <a:pt x="11067782" y="299954"/>
                </a:lnTo>
                <a:lnTo>
                  <a:pt x="11015396" y="311066"/>
                </a:lnTo>
                <a:lnTo>
                  <a:pt x="10955070" y="319004"/>
                </a:lnTo>
                <a:lnTo>
                  <a:pt x="10886808" y="320591"/>
                </a:lnTo>
                <a:lnTo>
                  <a:pt x="10818546" y="319004"/>
                </a:lnTo>
                <a:lnTo>
                  <a:pt x="10758220" y="311066"/>
                </a:lnTo>
                <a:lnTo>
                  <a:pt x="10705832" y="299954"/>
                </a:lnTo>
                <a:lnTo>
                  <a:pt x="10659796" y="285666"/>
                </a:lnTo>
                <a:lnTo>
                  <a:pt x="10618520" y="269791"/>
                </a:lnTo>
                <a:lnTo>
                  <a:pt x="10582008" y="250741"/>
                </a:lnTo>
                <a:lnTo>
                  <a:pt x="10543908" y="231691"/>
                </a:lnTo>
                <a:lnTo>
                  <a:pt x="10505808" y="212641"/>
                </a:lnTo>
                <a:lnTo>
                  <a:pt x="10469296" y="196766"/>
                </a:lnTo>
                <a:lnTo>
                  <a:pt x="10428020" y="180891"/>
                </a:lnTo>
                <a:lnTo>
                  <a:pt x="10381982" y="165016"/>
                </a:lnTo>
                <a:lnTo>
                  <a:pt x="10329596" y="153904"/>
                </a:lnTo>
                <a:lnTo>
                  <a:pt x="10269270" y="147554"/>
                </a:lnTo>
                <a:lnTo>
                  <a:pt x="10201008" y="144379"/>
                </a:lnTo>
                <a:lnTo>
                  <a:pt x="10132746" y="147554"/>
                </a:lnTo>
                <a:lnTo>
                  <a:pt x="10072420" y="153904"/>
                </a:lnTo>
                <a:lnTo>
                  <a:pt x="10020032" y="165016"/>
                </a:lnTo>
                <a:lnTo>
                  <a:pt x="9973996" y="180891"/>
                </a:lnTo>
                <a:lnTo>
                  <a:pt x="9932720" y="196766"/>
                </a:lnTo>
                <a:lnTo>
                  <a:pt x="9896208" y="212641"/>
                </a:lnTo>
                <a:lnTo>
                  <a:pt x="9820008" y="250741"/>
                </a:lnTo>
                <a:lnTo>
                  <a:pt x="9783496" y="269791"/>
                </a:lnTo>
                <a:lnTo>
                  <a:pt x="9742220" y="285666"/>
                </a:lnTo>
                <a:lnTo>
                  <a:pt x="9696182" y="299954"/>
                </a:lnTo>
                <a:lnTo>
                  <a:pt x="9643796" y="311066"/>
                </a:lnTo>
                <a:lnTo>
                  <a:pt x="9583470" y="319004"/>
                </a:lnTo>
                <a:lnTo>
                  <a:pt x="9515208" y="320591"/>
                </a:lnTo>
                <a:lnTo>
                  <a:pt x="9446946" y="319004"/>
                </a:lnTo>
                <a:lnTo>
                  <a:pt x="9386620" y="311066"/>
                </a:lnTo>
                <a:lnTo>
                  <a:pt x="9334232" y="299954"/>
                </a:lnTo>
                <a:lnTo>
                  <a:pt x="9288196" y="285666"/>
                </a:lnTo>
                <a:lnTo>
                  <a:pt x="9246920" y="269791"/>
                </a:lnTo>
                <a:lnTo>
                  <a:pt x="9210408" y="250741"/>
                </a:lnTo>
                <a:lnTo>
                  <a:pt x="9172308" y="231691"/>
                </a:lnTo>
                <a:lnTo>
                  <a:pt x="9134208" y="212641"/>
                </a:lnTo>
                <a:lnTo>
                  <a:pt x="9097696" y="196766"/>
                </a:lnTo>
                <a:lnTo>
                  <a:pt x="9056420" y="180891"/>
                </a:lnTo>
                <a:lnTo>
                  <a:pt x="9010382" y="165016"/>
                </a:lnTo>
                <a:lnTo>
                  <a:pt x="8957996" y="153904"/>
                </a:lnTo>
                <a:lnTo>
                  <a:pt x="8897670" y="147554"/>
                </a:lnTo>
                <a:lnTo>
                  <a:pt x="8827820" y="144379"/>
                </a:lnTo>
                <a:lnTo>
                  <a:pt x="8761146" y="147554"/>
                </a:lnTo>
                <a:lnTo>
                  <a:pt x="8700820" y="153904"/>
                </a:lnTo>
                <a:lnTo>
                  <a:pt x="8648432" y="165016"/>
                </a:lnTo>
                <a:lnTo>
                  <a:pt x="8602396" y="180891"/>
                </a:lnTo>
                <a:lnTo>
                  <a:pt x="8561120" y="196766"/>
                </a:lnTo>
                <a:lnTo>
                  <a:pt x="8524608" y="212641"/>
                </a:lnTo>
                <a:lnTo>
                  <a:pt x="8486508" y="231691"/>
                </a:lnTo>
                <a:lnTo>
                  <a:pt x="8448408" y="250741"/>
                </a:lnTo>
                <a:lnTo>
                  <a:pt x="8411896" y="269791"/>
                </a:lnTo>
                <a:lnTo>
                  <a:pt x="8370621" y="285666"/>
                </a:lnTo>
                <a:lnTo>
                  <a:pt x="8324583" y="299954"/>
                </a:lnTo>
                <a:lnTo>
                  <a:pt x="8272196" y="311066"/>
                </a:lnTo>
                <a:lnTo>
                  <a:pt x="8211871" y="319004"/>
                </a:lnTo>
                <a:lnTo>
                  <a:pt x="8143608" y="320591"/>
                </a:lnTo>
                <a:lnTo>
                  <a:pt x="8075346" y="319004"/>
                </a:lnTo>
                <a:lnTo>
                  <a:pt x="8015021" y="311066"/>
                </a:lnTo>
                <a:lnTo>
                  <a:pt x="7962633" y="299954"/>
                </a:lnTo>
                <a:lnTo>
                  <a:pt x="7916596" y="285666"/>
                </a:lnTo>
                <a:lnTo>
                  <a:pt x="7875321" y="269791"/>
                </a:lnTo>
                <a:lnTo>
                  <a:pt x="7838808" y="250741"/>
                </a:lnTo>
                <a:lnTo>
                  <a:pt x="7800708" y="231691"/>
                </a:lnTo>
                <a:lnTo>
                  <a:pt x="7762608" y="212641"/>
                </a:lnTo>
                <a:lnTo>
                  <a:pt x="7726096" y="196766"/>
                </a:lnTo>
                <a:lnTo>
                  <a:pt x="7684821" y="180891"/>
                </a:lnTo>
                <a:lnTo>
                  <a:pt x="7638783" y="165016"/>
                </a:lnTo>
                <a:lnTo>
                  <a:pt x="7586396" y="153904"/>
                </a:lnTo>
                <a:lnTo>
                  <a:pt x="7526071" y="147554"/>
                </a:lnTo>
                <a:lnTo>
                  <a:pt x="7457808" y="144379"/>
                </a:lnTo>
                <a:lnTo>
                  <a:pt x="7389546" y="147554"/>
                </a:lnTo>
                <a:lnTo>
                  <a:pt x="7329221" y="153904"/>
                </a:lnTo>
                <a:lnTo>
                  <a:pt x="7276833" y="165016"/>
                </a:lnTo>
                <a:lnTo>
                  <a:pt x="7230796" y="180891"/>
                </a:lnTo>
                <a:lnTo>
                  <a:pt x="7189521" y="196766"/>
                </a:lnTo>
                <a:lnTo>
                  <a:pt x="7153008" y="212641"/>
                </a:lnTo>
                <a:lnTo>
                  <a:pt x="7114908" y="231691"/>
                </a:lnTo>
                <a:lnTo>
                  <a:pt x="7076808" y="250741"/>
                </a:lnTo>
                <a:lnTo>
                  <a:pt x="7040296" y="269791"/>
                </a:lnTo>
                <a:lnTo>
                  <a:pt x="6999021" y="285666"/>
                </a:lnTo>
                <a:lnTo>
                  <a:pt x="6952983" y="299954"/>
                </a:lnTo>
                <a:lnTo>
                  <a:pt x="6900596" y="311066"/>
                </a:lnTo>
                <a:lnTo>
                  <a:pt x="6840271" y="319004"/>
                </a:lnTo>
                <a:lnTo>
                  <a:pt x="6781799" y="320364"/>
                </a:lnTo>
                <a:lnTo>
                  <a:pt x="6723327" y="319004"/>
                </a:lnTo>
                <a:lnTo>
                  <a:pt x="6663002" y="311066"/>
                </a:lnTo>
                <a:lnTo>
                  <a:pt x="6610614" y="299954"/>
                </a:lnTo>
                <a:lnTo>
                  <a:pt x="6564577" y="285666"/>
                </a:lnTo>
                <a:lnTo>
                  <a:pt x="6523302" y="269791"/>
                </a:lnTo>
                <a:lnTo>
                  <a:pt x="6486789" y="250741"/>
                </a:lnTo>
                <a:lnTo>
                  <a:pt x="6448689" y="231691"/>
                </a:lnTo>
                <a:lnTo>
                  <a:pt x="6410589" y="212641"/>
                </a:lnTo>
                <a:lnTo>
                  <a:pt x="6374077" y="196766"/>
                </a:lnTo>
                <a:lnTo>
                  <a:pt x="6332802" y="180891"/>
                </a:lnTo>
                <a:lnTo>
                  <a:pt x="6286764" y="165016"/>
                </a:lnTo>
                <a:lnTo>
                  <a:pt x="6234377" y="153904"/>
                </a:lnTo>
                <a:lnTo>
                  <a:pt x="6174052" y="147554"/>
                </a:lnTo>
                <a:lnTo>
                  <a:pt x="6105789" y="144379"/>
                </a:lnTo>
                <a:lnTo>
                  <a:pt x="6095999" y="144834"/>
                </a:lnTo>
                <a:lnTo>
                  <a:pt x="6086208" y="144379"/>
                </a:lnTo>
                <a:lnTo>
                  <a:pt x="6017947" y="147554"/>
                </a:lnTo>
                <a:lnTo>
                  <a:pt x="5957621" y="153904"/>
                </a:lnTo>
                <a:lnTo>
                  <a:pt x="5905234" y="165016"/>
                </a:lnTo>
                <a:lnTo>
                  <a:pt x="5859196" y="180891"/>
                </a:lnTo>
                <a:lnTo>
                  <a:pt x="5817921" y="196766"/>
                </a:lnTo>
                <a:lnTo>
                  <a:pt x="5781408" y="212641"/>
                </a:lnTo>
                <a:lnTo>
                  <a:pt x="5743308" y="231691"/>
                </a:lnTo>
                <a:lnTo>
                  <a:pt x="5705209" y="250741"/>
                </a:lnTo>
                <a:lnTo>
                  <a:pt x="5668696" y="269791"/>
                </a:lnTo>
                <a:lnTo>
                  <a:pt x="5627421" y="285666"/>
                </a:lnTo>
                <a:lnTo>
                  <a:pt x="5581383" y="299954"/>
                </a:lnTo>
                <a:lnTo>
                  <a:pt x="5528996" y="311066"/>
                </a:lnTo>
                <a:lnTo>
                  <a:pt x="5468671" y="319004"/>
                </a:lnTo>
                <a:lnTo>
                  <a:pt x="5410199" y="320364"/>
                </a:lnTo>
                <a:lnTo>
                  <a:pt x="5351727" y="319004"/>
                </a:lnTo>
                <a:lnTo>
                  <a:pt x="5291401" y="311066"/>
                </a:lnTo>
                <a:lnTo>
                  <a:pt x="5239014" y="299954"/>
                </a:lnTo>
                <a:lnTo>
                  <a:pt x="5192976" y="285666"/>
                </a:lnTo>
                <a:lnTo>
                  <a:pt x="5151701" y="269791"/>
                </a:lnTo>
                <a:lnTo>
                  <a:pt x="5115189" y="250741"/>
                </a:lnTo>
                <a:lnTo>
                  <a:pt x="5077089" y="231691"/>
                </a:lnTo>
                <a:lnTo>
                  <a:pt x="5038989" y="212641"/>
                </a:lnTo>
                <a:lnTo>
                  <a:pt x="5002476" y="196766"/>
                </a:lnTo>
                <a:lnTo>
                  <a:pt x="4961201" y="180891"/>
                </a:lnTo>
                <a:lnTo>
                  <a:pt x="4915165" y="165016"/>
                </a:lnTo>
                <a:lnTo>
                  <a:pt x="4862777" y="153904"/>
                </a:lnTo>
                <a:lnTo>
                  <a:pt x="4802453" y="147554"/>
                </a:lnTo>
                <a:lnTo>
                  <a:pt x="4734189" y="144379"/>
                </a:lnTo>
                <a:lnTo>
                  <a:pt x="4665928" y="147554"/>
                </a:lnTo>
                <a:lnTo>
                  <a:pt x="4605602" y="153904"/>
                </a:lnTo>
                <a:lnTo>
                  <a:pt x="4553214" y="165016"/>
                </a:lnTo>
                <a:lnTo>
                  <a:pt x="4507177" y="180891"/>
                </a:lnTo>
                <a:lnTo>
                  <a:pt x="4465902" y="196766"/>
                </a:lnTo>
                <a:lnTo>
                  <a:pt x="4429389" y="212641"/>
                </a:lnTo>
                <a:lnTo>
                  <a:pt x="4353189" y="250741"/>
                </a:lnTo>
                <a:lnTo>
                  <a:pt x="4316677" y="269791"/>
                </a:lnTo>
                <a:lnTo>
                  <a:pt x="4275402" y="285666"/>
                </a:lnTo>
                <a:lnTo>
                  <a:pt x="4229364" y="299954"/>
                </a:lnTo>
                <a:lnTo>
                  <a:pt x="4176977" y="311066"/>
                </a:lnTo>
                <a:lnTo>
                  <a:pt x="4116652" y="319004"/>
                </a:lnTo>
                <a:lnTo>
                  <a:pt x="4048389" y="320591"/>
                </a:lnTo>
                <a:lnTo>
                  <a:pt x="3980127" y="319004"/>
                </a:lnTo>
                <a:lnTo>
                  <a:pt x="3919802" y="311066"/>
                </a:lnTo>
                <a:lnTo>
                  <a:pt x="3867414" y="299954"/>
                </a:lnTo>
                <a:lnTo>
                  <a:pt x="3821377" y="285666"/>
                </a:lnTo>
                <a:lnTo>
                  <a:pt x="3780102" y="269791"/>
                </a:lnTo>
                <a:lnTo>
                  <a:pt x="3743589" y="250741"/>
                </a:lnTo>
                <a:lnTo>
                  <a:pt x="3705489" y="231691"/>
                </a:lnTo>
                <a:lnTo>
                  <a:pt x="3667389" y="212641"/>
                </a:lnTo>
                <a:lnTo>
                  <a:pt x="3630877" y="196766"/>
                </a:lnTo>
                <a:lnTo>
                  <a:pt x="3589602" y="180891"/>
                </a:lnTo>
                <a:lnTo>
                  <a:pt x="3543564" y="165016"/>
                </a:lnTo>
                <a:lnTo>
                  <a:pt x="3491177" y="153904"/>
                </a:lnTo>
                <a:lnTo>
                  <a:pt x="3430852" y="147554"/>
                </a:lnTo>
                <a:lnTo>
                  <a:pt x="3361002" y="144379"/>
                </a:lnTo>
                <a:lnTo>
                  <a:pt x="3294327" y="147554"/>
                </a:lnTo>
                <a:lnTo>
                  <a:pt x="3234002" y="153904"/>
                </a:lnTo>
                <a:lnTo>
                  <a:pt x="3181614" y="165016"/>
                </a:lnTo>
                <a:lnTo>
                  <a:pt x="3135577" y="180891"/>
                </a:lnTo>
                <a:lnTo>
                  <a:pt x="3094302" y="196766"/>
                </a:lnTo>
                <a:lnTo>
                  <a:pt x="3057789" y="212641"/>
                </a:lnTo>
                <a:lnTo>
                  <a:pt x="3019689" y="231691"/>
                </a:lnTo>
                <a:lnTo>
                  <a:pt x="2981589" y="250741"/>
                </a:lnTo>
                <a:lnTo>
                  <a:pt x="2945077" y="269791"/>
                </a:lnTo>
                <a:lnTo>
                  <a:pt x="2903802" y="285666"/>
                </a:lnTo>
                <a:lnTo>
                  <a:pt x="2857764" y="299954"/>
                </a:lnTo>
                <a:lnTo>
                  <a:pt x="2805377" y="311066"/>
                </a:lnTo>
                <a:lnTo>
                  <a:pt x="2745052" y="319004"/>
                </a:lnTo>
                <a:lnTo>
                  <a:pt x="2676789" y="320591"/>
                </a:lnTo>
                <a:lnTo>
                  <a:pt x="2608527" y="319004"/>
                </a:lnTo>
                <a:lnTo>
                  <a:pt x="2548202" y="311066"/>
                </a:lnTo>
                <a:lnTo>
                  <a:pt x="2495814" y="299954"/>
                </a:lnTo>
                <a:lnTo>
                  <a:pt x="2449777" y="285666"/>
                </a:lnTo>
                <a:lnTo>
                  <a:pt x="2408502" y="269791"/>
                </a:lnTo>
                <a:lnTo>
                  <a:pt x="2371989" y="250741"/>
                </a:lnTo>
                <a:lnTo>
                  <a:pt x="2333889" y="231691"/>
                </a:lnTo>
                <a:lnTo>
                  <a:pt x="2295789" y="212641"/>
                </a:lnTo>
                <a:lnTo>
                  <a:pt x="2259277" y="196766"/>
                </a:lnTo>
                <a:lnTo>
                  <a:pt x="2218002" y="180891"/>
                </a:lnTo>
                <a:lnTo>
                  <a:pt x="2171964" y="165016"/>
                </a:lnTo>
                <a:lnTo>
                  <a:pt x="2119577" y="153904"/>
                </a:lnTo>
                <a:lnTo>
                  <a:pt x="2059252" y="147554"/>
                </a:lnTo>
                <a:lnTo>
                  <a:pt x="1990989" y="144379"/>
                </a:lnTo>
                <a:lnTo>
                  <a:pt x="1922727" y="147554"/>
                </a:lnTo>
                <a:lnTo>
                  <a:pt x="1862402" y="153904"/>
                </a:lnTo>
                <a:lnTo>
                  <a:pt x="1810014" y="165016"/>
                </a:lnTo>
                <a:lnTo>
                  <a:pt x="1763977" y="180891"/>
                </a:lnTo>
                <a:lnTo>
                  <a:pt x="1722702" y="196766"/>
                </a:lnTo>
                <a:lnTo>
                  <a:pt x="1686189" y="212641"/>
                </a:lnTo>
                <a:lnTo>
                  <a:pt x="1648089" y="231691"/>
                </a:lnTo>
                <a:lnTo>
                  <a:pt x="1609989" y="250741"/>
                </a:lnTo>
                <a:lnTo>
                  <a:pt x="1573477" y="269791"/>
                </a:lnTo>
                <a:lnTo>
                  <a:pt x="1532202" y="285666"/>
                </a:lnTo>
                <a:lnTo>
                  <a:pt x="1486164" y="299954"/>
                </a:lnTo>
                <a:lnTo>
                  <a:pt x="1433777" y="311066"/>
                </a:lnTo>
                <a:lnTo>
                  <a:pt x="1373452" y="319004"/>
                </a:lnTo>
                <a:lnTo>
                  <a:pt x="1305189" y="320591"/>
                </a:lnTo>
                <a:lnTo>
                  <a:pt x="1236927" y="319004"/>
                </a:lnTo>
                <a:lnTo>
                  <a:pt x="1176602" y="311066"/>
                </a:lnTo>
                <a:lnTo>
                  <a:pt x="1124214" y="299954"/>
                </a:lnTo>
                <a:lnTo>
                  <a:pt x="1078177" y="285666"/>
                </a:lnTo>
                <a:lnTo>
                  <a:pt x="1036902" y="269791"/>
                </a:lnTo>
                <a:lnTo>
                  <a:pt x="1000389" y="250741"/>
                </a:lnTo>
                <a:lnTo>
                  <a:pt x="962289" y="231691"/>
                </a:lnTo>
                <a:lnTo>
                  <a:pt x="924189" y="212641"/>
                </a:lnTo>
                <a:lnTo>
                  <a:pt x="887677" y="196766"/>
                </a:lnTo>
                <a:lnTo>
                  <a:pt x="846402" y="180891"/>
                </a:lnTo>
                <a:lnTo>
                  <a:pt x="800364" y="165016"/>
                </a:lnTo>
                <a:lnTo>
                  <a:pt x="747977" y="153904"/>
                </a:lnTo>
                <a:lnTo>
                  <a:pt x="687652" y="147554"/>
                </a:lnTo>
                <a:lnTo>
                  <a:pt x="619389" y="144379"/>
                </a:lnTo>
                <a:lnTo>
                  <a:pt x="551127" y="147554"/>
                </a:lnTo>
                <a:lnTo>
                  <a:pt x="490802" y="153904"/>
                </a:lnTo>
                <a:lnTo>
                  <a:pt x="438414" y="165016"/>
                </a:lnTo>
                <a:lnTo>
                  <a:pt x="392377" y="180891"/>
                </a:lnTo>
                <a:lnTo>
                  <a:pt x="351102" y="196766"/>
                </a:lnTo>
                <a:lnTo>
                  <a:pt x="314589" y="212641"/>
                </a:lnTo>
                <a:lnTo>
                  <a:pt x="276489" y="231691"/>
                </a:lnTo>
                <a:lnTo>
                  <a:pt x="238389" y="250741"/>
                </a:lnTo>
                <a:lnTo>
                  <a:pt x="201877" y="269791"/>
                </a:lnTo>
                <a:lnTo>
                  <a:pt x="160602" y="285666"/>
                </a:lnTo>
                <a:lnTo>
                  <a:pt x="114564" y="299954"/>
                </a:lnTo>
                <a:lnTo>
                  <a:pt x="62177" y="311066"/>
                </a:lnTo>
                <a:lnTo>
                  <a:pt x="1852" y="319004"/>
                </a:lnTo>
                <a:lnTo>
                  <a:pt x="0" y="319047"/>
                </a:lnTo>
                <a:lnTo>
                  <a:pt x="0" y="174668"/>
                </a:lnTo>
                <a:lnTo>
                  <a:pt x="1852" y="174625"/>
                </a:lnTo>
                <a:lnTo>
                  <a:pt x="62177" y="166687"/>
                </a:lnTo>
                <a:lnTo>
                  <a:pt x="114564" y="155575"/>
                </a:lnTo>
                <a:lnTo>
                  <a:pt x="160602" y="141287"/>
                </a:lnTo>
                <a:lnTo>
                  <a:pt x="201877" y="125412"/>
                </a:lnTo>
                <a:lnTo>
                  <a:pt x="238389" y="106362"/>
                </a:lnTo>
                <a:lnTo>
                  <a:pt x="276489" y="87312"/>
                </a:lnTo>
                <a:lnTo>
                  <a:pt x="314589" y="68262"/>
                </a:lnTo>
                <a:lnTo>
                  <a:pt x="351102" y="52387"/>
                </a:lnTo>
                <a:lnTo>
                  <a:pt x="392377" y="36512"/>
                </a:lnTo>
                <a:lnTo>
                  <a:pt x="438414" y="20637"/>
                </a:lnTo>
                <a:lnTo>
                  <a:pt x="490802" y="9525"/>
                </a:lnTo>
                <a:lnTo>
                  <a:pt x="551127" y="3175"/>
                </a:lnTo>
                <a:lnTo>
                  <a:pt x="619389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  <a:prstDash val="solid"/>
            <a:round/>
            <a:headEnd/>
            <a:tailEnd/>
          </a:ln>
        </p:spPr>
        <p:txBody>
          <a:bodyPr wrap="square" rtlCol="0" anchor="ctr">
            <a:noAutofit/>
          </a:bodyPr>
          <a:lstStyle/>
          <a:p>
            <a:pPr algn="ctr" defTabSz="457200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78A43BF4-C711-4601-987F-B09C69C7EB74}"/>
              </a:ext>
            </a:extLst>
          </p:cNvPr>
          <p:cNvSpPr txBox="1"/>
          <p:nvPr/>
        </p:nvSpPr>
        <p:spPr>
          <a:xfrm>
            <a:off x="406451" y="620688"/>
            <a:ext cx="18503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u="sng" dirty="0"/>
              <a:t>Question</a:t>
            </a:r>
            <a:r>
              <a:rPr lang="fr-FR" sz="3200" dirty="0"/>
              <a:t>:</a:t>
            </a:r>
          </a:p>
        </p:txBody>
      </p:sp>
      <p:sp>
        <p:nvSpPr>
          <p:cNvPr id="10" name="Titre 3">
            <a:extLst>
              <a:ext uri="{FF2B5EF4-FFF2-40B4-BE49-F238E27FC236}">
                <a16:creationId xmlns:a16="http://schemas.microsoft.com/office/drawing/2014/main" id="{1EB372D9-9665-4838-BE5B-30E681F40C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31840" y="2539505"/>
            <a:ext cx="2385269" cy="1137290"/>
          </a:xfrm>
        </p:spPr>
        <p:txBody>
          <a:bodyPr anchor="ctr">
            <a:normAutofit/>
          </a:bodyPr>
          <a:lstStyle/>
          <a:p>
            <a:pPr algn="l">
              <a:lnSpc>
                <a:spcPct val="90000"/>
              </a:lnSpc>
            </a:pPr>
            <a:r>
              <a:rPr lang="fr-FR" sz="2400" b="1" dirty="0"/>
              <a:t>Que faites-vous ?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154970072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3">
            <a:extLst>
              <a:ext uri="{FF2B5EF4-FFF2-40B4-BE49-F238E27FC236}">
                <a16:creationId xmlns:a16="http://schemas.microsoft.com/office/drawing/2014/main" id="{03BBF051-7631-492D-81A1-2D430F5402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3568" y="1052736"/>
            <a:ext cx="4494261" cy="1080120"/>
          </a:xfrm>
        </p:spPr>
        <p:txBody>
          <a:bodyPr anchor="ctr">
            <a:normAutofit/>
          </a:bodyPr>
          <a:lstStyle/>
          <a:p>
            <a:pPr algn="l">
              <a:lnSpc>
                <a:spcPct val="90000"/>
              </a:lnSpc>
            </a:pPr>
            <a:r>
              <a:rPr lang="fr-FR" sz="3200" u="sng" dirty="0">
                <a:solidFill>
                  <a:schemeClr val="bg1"/>
                </a:solidFill>
              </a:rPr>
              <a:t>Réponse</a:t>
            </a:r>
            <a:r>
              <a:rPr lang="fr-FR" sz="3200" dirty="0">
                <a:solidFill>
                  <a:schemeClr val="bg1"/>
                </a:solidFill>
              </a:rPr>
              <a:t>:</a:t>
            </a:r>
            <a:br>
              <a:rPr lang="fr-FR" sz="1800" b="1" dirty="0">
                <a:solidFill>
                  <a:schemeClr val="bg1"/>
                </a:solidFill>
              </a:rPr>
            </a:br>
            <a:br>
              <a:rPr lang="fr-FR" sz="1800" b="1" dirty="0">
                <a:solidFill>
                  <a:schemeClr val="bg1"/>
                </a:solidFill>
              </a:rPr>
            </a:br>
            <a:endParaRPr lang="fr-FR" sz="1800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C1ADCFC-30F9-4F34-9349-B4005FB63E3B}"/>
              </a:ext>
            </a:extLst>
          </p:cNvPr>
          <p:cNvSpPr txBox="1"/>
          <p:nvPr/>
        </p:nvSpPr>
        <p:spPr>
          <a:xfrm>
            <a:off x="3167844" y="3175854"/>
            <a:ext cx="2808312" cy="5062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600" b="1" dirty="0">
                <a:solidFill>
                  <a:schemeClr val="bg1"/>
                </a:solidFill>
              </a:rPr>
              <a:t>  </a:t>
            </a:r>
            <a:r>
              <a:rPr lang="fr-FR" sz="2000" b="1" dirty="0">
                <a:solidFill>
                  <a:schemeClr val="bg1"/>
                </a:solidFill>
              </a:rPr>
              <a:t>REPRISE CHIRURGICALE</a:t>
            </a:r>
          </a:p>
        </p:txBody>
      </p:sp>
    </p:spTree>
    <p:extLst>
      <p:ext uri="{BB962C8B-B14F-4D97-AF65-F5344CB8AC3E}">
        <p14:creationId xmlns:p14="http://schemas.microsoft.com/office/powerpoint/2010/main" val="15469530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3">
            <a:extLst>
              <a:ext uri="{FF2B5EF4-FFF2-40B4-BE49-F238E27FC236}">
                <a16:creationId xmlns:a16="http://schemas.microsoft.com/office/drawing/2014/main" id="{03BBF051-7631-492D-81A1-2D430F5402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3568" y="1052736"/>
            <a:ext cx="4494261" cy="1080120"/>
          </a:xfrm>
        </p:spPr>
        <p:txBody>
          <a:bodyPr anchor="ctr">
            <a:normAutofit/>
          </a:bodyPr>
          <a:lstStyle/>
          <a:p>
            <a:pPr algn="l">
              <a:lnSpc>
                <a:spcPct val="90000"/>
              </a:lnSpc>
            </a:pPr>
            <a:r>
              <a:rPr lang="fr-FR" sz="3200" u="sng" dirty="0">
                <a:solidFill>
                  <a:schemeClr val="bg1"/>
                </a:solidFill>
              </a:rPr>
              <a:t>Cas clinique</a:t>
            </a:r>
            <a:r>
              <a:rPr lang="fr-FR" sz="3200" dirty="0">
                <a:solidFill>
                  <a:schemeClr val="bg1"/>
                </a:solidFill>
              </a:rPr>
              <a:t>:</a:t>
            </a:r>
            <a:br>
              <a:rPr lang="fr-FR" sz="1800" b="1" dirty="0">
                <a:solidFill>
                  <a:schemeClr val="bg1"/>
                </a:solidFill>
              </a:rPr>
            </a:br>
            <a:br>
              <a:rPr lang="fr-FR" sz="1800" b="1" dirty="0">
                <a:solidFill>
                  <a:schemeClr val="bg1"/>
                </a:solidFill>
              </a:rPr>
            </a:br>
            <a:endParaRPr lang="fr-FR" sz="1800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C1ADCFC-30F9-4F34-9349-B4005FB63E3B}"/>
              </a:ext>
            </a:extLst>
          </p:cNvPr>
          <p:cNvSpPr txBox="1"/>
          <p:nvPr/>
        </p:nvSpPr>
        <p:spPr>
          <a:xfrm>
            <a:off x="593558" y="3212976"/>
            <a:ext cx="79568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solidFill>
                  <a:schemeClr val="bg1"/>
                </a:solidFill>
              </a:rPr>
              <a:t>Reprise </a:t>
            </a:r>
            <a:r>
              <a:rPr lang="fr-FR" sz="2000" b="1" dirty="0" err="1">
                <a:solidFill>
                  <a:schemeClr val="bg1"/>
                </a:solidFill>
              </a:rPr>
              <a:t>laparo</a:t>
            </a:r>
            <a:r>
              <a:rPr lang="fr-FR" sz="2000" b="1" dirty="0">
                <a:solidFill>
                  <a:schemeClr val="bg1"/>
                </a:solidFill>
              </a:rPr>
              <a:t>-convertie</a:t>
            </a:r>
            <a:r>
              <a:rPr lang="fr-FR" sz="2000" dirty="0">
                <a:solidFill>
                  <a:schemeClr val="bg1"/>
                </a:solidFill>
              </a:rPr>
              <a:t> : Lavage 2 </a:t>
            </a:r>
            <a:r>
              <a:rPr lang="fr-FR" sz="2000" b="1" dirty="0">
                <a:solidFill>
                  <a:schemeClr val="bg1"/>
                </a:solidFill>
              </a:rPr>
              <a:t>abcès pelviens et l’abcès ligne d’agrafe</a:t>
            </a:r>
            <a:br>
              <a:rPr lang="fr-FR" sz="2000" dirty="0">
                <a:solidFill>
                  <a:schemeClr val="bg1"/>
                </a:solidFill>
              </a:rPr>
            </a:br>
            <a:endParaRPr lang="fr-FR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517154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3">
            <a:extLst>
              <a:ext uri="{FF2B5EF4-FFF2-40B4-BE49-F238E27FC236}">
                <a16:creationId xmlns:a16="http://schemas.microsoft.com/office/drawing/2014/main" id="{03BBF051-7631-492D-81A1-2D430F5402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3568" y="1052736"/>
            <a:ext cx="4494261" cy="1080120"/>
          </a:xfrm>
        </p:spPr>
        <p:txBody>
          <a:bodyPr anchor="ctr">
            <a:normAutofit/>
          </a:bodyPr>
          <a:lstStyle/>
          <a:p>
            <a:pPr algn="l">
              <a:lnSpc>
                <a:spcPct val="90000"/>
              </a:lnSpc>
            </a:pPr>
            <a:r>
              <a:rPr lang="fr-FR" sz="3200" u="sng" dirty="0">
                <a:solidFill>
                  <a:schemeClr val="bg1"/>
                </a:solidFill>
              </a:rPr>
              <a:t>Cas clinique</a:t>
            </a:r>
            <a:r>
              <a:rPr lang="fr-FR" sz="3200" dirty="0">
                <a:solidFill>
                  <a:schemeClr val="bg1"/>
                </a:solidFill>
              </a:rPr>
              <a:t>:</a:t>
            </a:r>
            <a:br>
              <a:rPr lang="fr-FR" sz="1800" b="1" dirty="0">
                <a:solidFill>
                  <a:schemeClr val="bg1"/>
                </a:solidFill>
              </a:rPr>
            </a:br>
            <a:br>
              <a:rPr lang="fr-FR" sz="1800" b="1" dirty="0">
                <a:solidFill>
                  <a:schemeClr val="bg1"/>
                </a:solidFill>
              </a:rPr>
            </a:br>
            <a:endParaRPr lang="fr-FR" sz="1800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C1ADCFC-30F9-4F34-9349-B4005FB63E3B}"/>
              </a:ext>
            </a:extLst>
          </p:cNvPr>
          <p:cNvSpPr txBox="1"/>
          <p:nvPr/>
        </p:nvSpPr>
        <p:spPr>
          <a:xfrm>
            <a:off x="935596" y="3429000"/>
            <a:ext cx="781286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solidFill>
                  <a:schemeClr val="bg1"/>
                </a:solidFill>
              </a:rPr>
              <a:t>Les prélèvement retrouvent </a:t>
            </a:r>
            <a:r>
              <a:rPr lang="fr-FR" sz="2000" b="1" dirty="0">
                <a:solidFill>
                  <a:schemeClr val="bg1"/>
                </a:solidFill>
              </a:rPr>
              <a:t>un </a:t>
            </a:r>
            <a:r>
              <a:rPr lang="fr-FR" sz="2000" b="1" dirty="0" err="1">
                <a:solidFill>
                  <a:schemeClr val="bg1"/>
                </a:solidFill>
              </a:rPr>
              <a:t>Citrobacter</a:t>
            </a:r>
            <a:r>
              <a:rPr lang="fr-FR" sz="2000" b="1" dirty="0">
                <a:solidFill>
                  <a:schemeClr val="bg1"/>
                </a:solidFill>
              </a:rPr>
              <a:t> </a:t>
            </a:r>
            <a:r>
              <a:rPr lang="fr-FR" sz="2000" b="1" dirty="0" err="1">
                <a:solidFill>
                  <a:schemeClr val="bg1"/>
                </a:solidFill>
              </a:rPr>
              <a:t>freundi</a:t>
            </a:r>
            <a:r>
              <a:rPr lang="fr-FR" sz="2000" b="1" dirty="0">
                <a:solidFill>
                  <a:schemeClr val="bg1"/>
                </a:solidFill>
              </a:rPr>
              <a:t> résistants à </a:t>
            </a:r>
            <a:r>
              <a:rPr lang="fr-FR" sz="2000" b="1" dirty="0" err="1">
                <a:solidFill>
                  <a:schemeClr val="bg1"/>
                </a:solidFill>
              </a:rPr>
              <a:t>tazo</a:t>
            </a:r>
            <a:r>
              <a:rPr lang="fr-FR" sz="2000" b="1" dirty="0">
                <a:solidFill>
                  <a:schemeClr val="bg1"/>
                </a:solidFill>
              </a:rPr>
              <a:t> </a:t>
            </a:r>
            <a:r>
              <a:rPr lang="fr-FR" sz="2000" dirty="0">
                <a:solidFill>
                  <a:schemeClr val="bg1"/>
                </a:solidFill>
              </a:rPr>
              <a:t>&gt; introduction du </a:t>
            </a:r>
            <a:r>
              <a:rPr lang="fr-FR" sz="2000" dirty="0" err="1">
                <a:solidFill>
                  <a:schemeClr val="bg1"/>
                </a:solidFill>
              </a:rPr>
              <a:t>meropenem</a:t>
            </a:r>
            <a:br>
              <a:rPr lang="fr-FR" sz="2000" dirty="0">
                <a:solidFill>
                  <a:schemeClr val="bg1"/>
                </a:solidFill>
              </a:rPr>
            </a:br>
            <a:endParaRPr lang="fr-FR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54622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49F388DC-C47F-4048-9B69-F1644A2A16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422C035D-D3AD-4301-A1B5-D4C91E3C58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4926329"/>
            <a:ext cx="9143997" cy="1931671"/>
          </a:xfrm>
          <a:custGeom>
            <a:avLst/>
            <a:gdLst>
              <a:gd name="connsiteX0" fmla="*/ 619388 w 12191996"/>
              <a:gd name="connsiteY0" fmla="*/ 0 h 1931671"/>
              <a:gd name="connsiteX1" fmla="*/ 687651 w 12191996"/>
              <a:gd name="connsiteY1" fmla="*/ 3175 h 1931671"/>
              <a:gd name="connsiteX2" fmla="*/ 747976 w 12191996"/>
              <a:gd name="connsiteY2" fmla="*/ 9525 h 1931671"/>
              <a:gd name="connsiteX3" fmla="*/ 800363 w 12191996"/>
              <a:gd name="connsiteY3" fmla="*/ 20637 h 1931671"/>
              <a:gd name="connsiteX4" fmla="*/ 846401 w 12191996"/>
              <a:gd name="connsiteY4" fmla="*/ 36512 h 1931671"/>
              <a:gd name="connsiteX5" fmla="*/ 887676 w 12191996"/>
              <a:gd name="connsiteY5" fmla="*/ 52387 h 1931671"/>
              <a:gd name="connsiteX6" fmla="*/ 924188 w 12191996"/>
              <a:gd name="connsiteY6" fmla="*/ 68262 h 1931671"/>
              <a:gd name="connsiteX7" fmla="*/ 962288 w 12191996"/>
              <a:gd name="connsiteY7" fmla="*/ 87312 h 1931671"/>
              <a:gd name="connsiteX8" fmla="*/ 1000388 w 12191996"/>
              <a:gd name="connsiteY8" fmla="*/ 106362 h 1931671"/>
              <a:gd name="connsiteX9" fmla="*/ 1036901 w 12191996"/>
              <a:gd name="connsiteY9" fmla="*/ 125412 h 1931671"/>
              <a:gd name="connsiteX10" fmla="*/ 1078176 w 12191996"/>
              <a:gd name="connsiteY10" fmla="*/ 141287 h 1931671"/>
              <a:gd name="connsiteX11" fmla="*/ 1124213 w 12191996"/>
              <a:gd name="connsiteY11" fmla="*/ 155575 h 1931671"/>
              <a:gd name="connsiteX12" fmla="*/ 1176601 w 12191996"/>
              <a:gd name="connsiteY12" fmla="*/ 166687 h 1931671"/>
              <a:gd name="connsiteX13" fmla="*/ 1236926 w 12191996"/>
              <a:gd name="connsiteY13" fmla="*/ 174625 h 1931671"/>
              <a:gd name="connsiteX14" fmla="*/ 1305188 w 12191996"/>
              <a:gd name="connsiteY14" fmla="*/ 176212 h 1931671"/>
              <a:gd name="connsiteX15" fmla="*/ 1373451 w 12191996"/>
              <a:gd name="connsiteY15" fmla="*/ 174625 h 1931671"/>
              <a:gd name="connsiteX16" fmla="*/ 1433776 w 12191996"/>
              <a:gd name="connsiteY16" fmla="*/ 166687 h 1931671"/>
              <a:gd name="connsiteX17" fmla="*/ 1486163 w 12191996"/>
              <a:gd name="connsiteY17" fmla="*/ 155575 h 1931671"/>
              <a:gd name="connsiteX18" fmla="*/ 1532201 w 12191996"/>
              <a:gd name="connsiteY18" fmla="*/ 141287 h 1931671"/>
              <a:gd name="connsiteX19" fmla="*/ 1573476 w 12191996"/>
              <a:gd name="connsiteY19" fmla="*/ 125412 h 1931671"/>
              <a:gd name="connsiteX20" fmla="*/ 1609988 w 12191996"/>
              <a:gd name="connsiteY20" fmla="*/ 106362 h 1931671"/>
              <a:gd name="connsiteX21" fmla="*/ 1648088 w 12191996"/>
              <a:gd name="connsiteY21" fmla="*/ 87312 h 1931671"/>
              <a:gd name="connsiteX22" fmla="*/ 1686188 w 12191996"/>
              <a:gd name="connsiteY22" fmla="*/ 68262 h 1931671"/>
              <a:gd name="connsiteX23" fmla="*/ 1722701 w 12191996"/>
              <a:gd name="connsiteY23" fmla="*/ 52387 h 1931671"/>
              <a:gd name="connsiteX24" fmla="*/ 1763976 w 12191996"/>
              <a:gd name="connsiteY24" fmla="*/ 36512 h 1931671"/>
              <a:gd name="connsiteX25" fmla="*/ 1810013 w 12191996"/>
              <a:gd name="connsiteY25" fmla="*/ 20637 h 1931671"/>
              <a:gd name="connsiteX26" fmla="*/ 1862401 w 12191996"/>
              <a:gd name="connsiteY26" fmla="*/ 9525 h 1931671"/>
              <a:gd name="connsiteX27" fmla="*/ 1922726 w 12191996"/>
              <a:gd name="connsiteY27" fmla="*/ 3175 h 1931671"/>
              <a:gd name="connsiteX28" fmla="*/ 1990988 w 12191996"/>
              <a:gd name="connsiteY28" fmla="*/ 0 h 1931671"/>
              <a:gd name="connsiteX29" fmla="*/ 2059251 w 12191996"/>
              <a:gd name="connsiteY29" fmla="*/ 3175 h 1931671"/>
              <a:gd name="connsiteX30" fmla="*/ 2119576 w 12191996"/>
              <a:gd name="connsiteY30" fmla="*/ 9525 h 1931671"/>
              <a:gd name="connsiteX31" fmla="*/ 2171963 w 12191996"/>
              <a:gd name="connsiteY31" fmla="*/ 20637 h 1931671"/>
              <a:gd name="connsiteX32" fmla="*/ 2218001 w 12191996"/>
              <a:gd name="connsiteY32" fmla="*/ 36512 h 1931671"/>
              <a:gd name="connsiteX33" fmla="*/ 2259276 w 12191996"/>
              <a:gd name="connsiteY33" fmla="*/ 52387 h 1931671"/>
              <a:gd name="connsiteX34" fmla="*/ 2295788 w 12191996"/>
              <a:gd name="connsiteY34" fmla="*/ 68262 h 1931671"/>
              <a:gd name="connsiteX35" fmla="*/ 2333888 w 12191996"/>
              <a:gd name="connsiteY35" fmla="*/ 87312 h 1931671"/>
              <a:gd name="connsiteX36" fmla="*/ 2371988 w 12191996"/>
              <a:gd name="connsiteY36" fmla="*/ 106362 h 1931671"/>
              <a:gd name="connsiteX37" fmla="*/ 2408501 w 12191996"/>
              <a:gd name="connsiteY37" fmla="*/ 125412 h 1931671"/>
              <a:gd name="connsiteX38" fmla="*/ 2449776 w 12191996"/>
              <a:gd name="connsiteY38" fmla="*/ 141287 h 1931671"/>
              <a:gd name="connsiteX39" fmla="*/ 2495813 w 12191996"/>
              <a:gd name="connsiteY39" fmla="*/ 155575 h 1931671"/>
              <a:gd name="connsiteX40" fmla="*/ 2548201 w 12191996"/>
              <a:gd name="connsiteY40" fmla="*/ 166687 h 1931671"/>
              <a:gd name="connsiteX41" fmla="*/ 2608526 w 12191996"/>
              <a:gd name="connsiteY41" fmla="*/ 174625 h 1931671"/>
              <a:gd name="connsiteX42" fmla="*/ 2676788 w 12191996"/>
              <a:gd name="connsiteY42" fmla="*/ 176212 h 1931671"/>
              <a:gd name="connsiteX43" fmla="*/ 2745051 w 12191996"/>
              <a:gd name="connsiteY43" fmla="*/ 174625 h 1931671"/>
              <a:gd name="connsiteX44" fmla="*/ 2805376 w 12191996"/>
              <a:gd name="connsiteY44" fmla="*/ 166687 h 1931671"/>
              <a:gd name="connsiteX45" fmla="*/ 2857763 w 12191996"/>
              <a:gd name="connsiteY45" fmla="*/ 155575 h 1931671"/>
              <a:gd name="connsiteX46" fmla="*/ 2903801 w 12191996"/>
              <a:gd name="connsiteY46" fmla="*/ 141287 h 1931671"/>
              <a:gd name="connsiteX47" fmla="*/ 2945076 w 12191996"/>
              <a:gd name="connsiteY47" fmla="*/ 125412 h 1931671"/>
              <a:gd name="connsiteX48" fmla="*/ 2981588 w 12191996"/>
              <a:gd name="connsiteY48" fmla="*/ 106362 h 1931671"/>
              <a:gd name="connsiteX49" fmla="*/ 3019688 w 12191996"/>
              <a:gd name="connsiteY49" fmla="*/ 87312 h 1931671"/>
              <a:gd name="connsiteX50" fmla="*/ 3057788 w 12191996"/>
              <a:gd name="connsiteY50" fmla="*/ 68262 h 1931671"/>
              <a:gd name="connsiteX51" fmla="*/ 3094301 w 12191996"/>
              <a:gd name="connsiteY51" fmla="*/ 52387 h 1931671"/>
              <a:gd name="connsiteX52" fmla="*/ 3135576 w 12191996"/>
              <a:gd name="connsiteY52" fmla="*/ 36512 h 1931671"/>
              <a:gd name="connsiteX53" fmla="*/ 3181613 w 12191996"/>
              <a:gd name="connsiteY53" fmla="*/ 20637 h 1931671"/>
              <a:gd name="connsiteX54" fmla="*/ 3234001 w 12191996"/>
              <a:gd name="connsiteY54" fmla="*/ 9525 h 1931671"/>
              <a:gd name="connsiteX55" fmla="*/ 3294326 w 12191996"/>
              <a:gd name="connsiteY55" fmla="*/ 3175 h 1931671"/>
              <a:gd name="connsiteX56" fmla="*/ 3361001 w 12191996"/>
              <a:gd name="connsiteY56" fmla="*/ 0 h 1931671"/>
              <a:gd name="connsiteX57" fmla="*/ 3430851 w 12191996"/>
              <a:gd name="connsiteY57" fmla="*/ 3175 h 1931671"/>
              <a:gd name="connsiteX58" fmla="*/ 3491176 w 12191996"/>
              <a:gd name="connsiteY58" fmla="*/ 9525 h 1931671"/>
              <a:gd name="connsiteX59" fmla="*/ 3543563 w 12191996"/>
              <a:gd name="connsiteY59" fmla="*/ 20637 h 1931671"/>
              <a:gd name="connsiteX60" fmla="*/ 3589601 w 12191996"/>
              <a:gd name="connsiteY60" fmla="*/ 36512 h 1931671"/>
              <a:gd name="connsiteX61" fmla="*/ 3630876 w 12191996"/>
              <a:gd name="connsiteY61" fmla="*/ 52387 h 1931671"/>
              <a:gd name="connsiteX62" fmla="*/ 3667388 w 12191996"/>
              <a:gd name="connsiteY62" fmla="*/ 68262 h 1931671"/>
              <a:gd name="connsiteX63" fmla="*/ 3705488 w 12191996"/>
              <a:gd name="connsiteY63" fmla="*/ 87312 h 1931671"/>
              <a:gd name="connsiteX64" fmla="*/ 3743588 w 12191996"/>
              <a:gd name="connsiteY64" fmla="*/ 106362 h 1931671"/>
              <a:gd name="connsiteX65" fmla="*/ 3780101 w 12191996"/>
              <a:gd name="connsiteY65" fmla="*/ 125412 h 1931671"/>
              <a:gd name="connsiteX66" fmla="*/ 3821376 w 12191996"/>
              <a:gd name="connsiteY66" fmla="*/ 141287 h 1931671"/>
              <a:gd name="connsiteX67" fmla="*/ 3867413 w 12191996"/>
              <a:gd name="connsiteY67" fmla="*/ 155575 h 1931671"/>
              <a:gd name="connsiteX68" fmla="*/ 3919801 w 12191996"/>
              <a:gd name="connsiteY68" fmla="*/ 166687 h 1931671"/>
              <a:gd name="connsiteX69" fmla="*/ 3980126 w 12191996"/>
              <a:gd name="connsiteY69" fmla="*/ 174625 h 1931671"/>
              <a:gd name="connsiteX70" fmla="*/ 4048388 w 12191996"/>
              <a:gd name="connsiteY70" fmla="*/ 176212 h 1931671"/>
              <a:gd name="connsiteX71" fmla="*/ 4116651 w 12191996"/>
              <a:gd name="connsiteY71" fmla="*/ 174625 h 1931671"/>
              <a:gd name="connsiteX72" fmla="*/ 4176976 w 12191996"/>
              <a:gd name="connsiteY72" fmla="*/ 166687 h 1931671"/>
              <a:gd name="connsiteX73" fmla="*/ 4229363 w 12191996"/>
              <a:gd name="connsiteY73" fmla="*/ 155575 h 1931671"/>
              <a:gd name="connsiteX74" fmla="*/ 4275401 w 12191996"/>
              <a:gd name="connsiteY74" fmla="*/ 141287 h 1931671"/>
              <a:gd name="connsiteX75" fmla="*/ 4316676 w 12191996"/>
              <a:gd name="connsiteY75" fmla="*/ 125412 h 1931671"/>
              <a:gd name="connsiteX76" fmla="*/ 4353188 w 12191996"/>
              <a:gd name="connsiteY76" fmla="*/ 106362 h 1931671"/>
              <a:gd name="connsiteX77" fmla="*/ 4429388 w 12191996"/>
              <a:gd name="connsiteY77" fmla="*/ 68262 h 1931671"/>
              <a:gd name="connsiteX78" fmla="*/ 4465901 w 12191996"/>
              <a:gd name="connsiteY78" fmla="*/ 52387 h 1931671"/>
              <a:gd name="connsiteX79" fmla="*/ 4507176 w 12191996"/>
              <a:gd name="connsiteY79" fmla="*/ 36512 h 1931671"/>
              <a:gd name="connsiteX80" fmla="*/ 4553214 w 12191996"/>
              <a:gd name="connsiteY80" fmla="*/ 20637 h 1931671"/>
              <a:gd name="connsiteX81" fmla="*/ 4605601 w 12191996"/>
              <a:gd name="connsiteY81" fmla="*/ 9525 h 1931671"/>
              <a:gd name="connsiteX82" fmla="*/ 4665927 w 12191996"/>
              <a:gd name="connsiteY82" fmla="*/ 3175 h 1931671"/>
              <a:gd name="connsiteX83" fmla="*/ 4734188 w 12191996"/>
              <a:gd name="connsiteY83" fmla="*/ 0 h 1931671"/>
              <a:gd name="connsiteX84" fmla="*/ 4802452 w 12191996"/>
              <a:gd name="connsiteY84" fmla="*/ 3175 h 1931671"/>
              <a:gd name="connsiteX85" fmla="*/ 4862776 w 12191996"/>
              <a:gd name="connsiteY85" fmla="*/ 9525 h 1931671"/>
              <a:gd name="connsiteX86" fmla="*/ 4915164 w 12191996"/>
              <a:gd name="connsiteY86" fmla="*/ 20637 h 1931671"/>
              <a:gd name="connsiteX87" fmla="*/ 4961200 w 12191996"/>
              <a:gd name="connsiteY87" fmla="*/ 36512 h 1931671"/>
              <a:gd name="connsiteX88" fmla="*/ 5002476 w 12191996"/>
              <a:gd name="connsiteY88" fmla="*/ 52387 h 1931671"/>
              <a:gd name="connsiteX89" fmla="*/ 5038988 w 12191996"/>
              <a:gd name="connsiteY89" fmla="*/ 68262 h 1931671"/>
              <a:gd name="connsiteX90" fmla="*/ 5077089 w 12191996"/>
              <a:gd name="connsiteY90" fmla="*/ 87312 h 1931671"/>
              <a:gd name="connsiteX91" fmla="*/ 5115188 w 12191996"/>
              <a:gd name="connsiteY91" fmla="*/ 106362 h 1931671"/>
              <a:gd name="connsiteX92" fmla="*/ 5151700 w 12191996"/>
              <a:gd name="connsiteY92" fmla="*/ 125412 h 1931671"/>
              <a:gd name="connsiteX93" fmla="*/ 5192976 w 12191996"/>
              <a:gd name="connsiteY93" fmla="*/ 141287 h 1931671"/>
              <a:gd name="connsiteX94" fmla="*/ 5239013 w 12191996"/>
              <a:gd name="connsiteY94" fmla="*/ 155575 h 1931671"/>
              <a:gd name="connsiteX95" fmla="*/ 5291400 w 12191996"/>
              <a:gd name="connsiteY95" fmla="*/ 166687 h 1931671"/>
              <a:gd name="connsiteX96" fmla="*/ 5351726 w 12191996"/>
              <a:gd name="connsiteY96" fmla="*/ 174625 h 1931671"/>
              <a:gd name="connsiteX97" fmla="*/ 5410198 w 12191996"/>
              <a:gd name="connsiteY97" fmla="*/ 175985 h 1931671"/>
              <a:gd name="connsiteX98" fmla="*/ 5468670 w 12191996"/>
              <a:gd name="connsiteY98" fmla="*/ 174625 h 1931671"/>
              <a:gd name="connsiteX99" fmla="*/ 5528995 w 12191996"/>
              <a:gd name="connsiteY99" fmla="*/ 166687 h 1931671"/>
              <a:gd name="connsiteX100" fmla="*/ 5581382 w 12191996"/>
              <a:gd name="connsiteY100" fmla="*/ 155575 h 1931671"/>
              <a:gd name="connsiteX101" fmla="*/ 5627420 w 12191996"/>
              <a:gd name="connsiteY101" fmla="*/ 141287 h 1931671"/>
              <a:gd name="connsiteX102" fmla="*/ 5668695 w 12191996"/>
              <a:gd name="connsiteY102" fmla="*/ 125412 h 1931671"/>
              <a:gd name="connsiteX103" fmla="*/ 5705208 w 12191996"/>
              <a:gd name="connsiteY103" fmla="*/ 106362 h 1931671"/>
              <a:gd name="connsiteX104" fmla="*/ 5743307 w 12191996"/>
              <a:gd name="connsiteY104" fmla="*/ 87312 h 1931671"/>
              <a:gd name="connsiteX105" fmla="*/ 5781407 w 12191996"/>
              <a:gd name="connsiteY105" fmla="*/ 68262 h 1931671"/>
              <a:gd name="connsiteX106" fmla="*/ 5817920 w 12191996"/>
              <a:gd name="connsiteY106" fmla="*/ 52387 h 1931671"/>
              <a:gd name="connsiteX107" fmla="*/ 5859195 w 12191996"/>
              <a:gd name="connsiteY107" fmla="*/ 36512 h 1931671"/>
              <a:gd name="connsiteX108" fmla="*/ 5905233 w 12191996"/>
              <a:gd name="connsiteY108" fmla="*/ 20637 h 1931671"/>
              <a:gd name="connsiteX109" fmla="*/ 5957620 w 12191996"/>
              <a:gd name="connsiteY109" fmla="*/ 9525 h 1931671"/>
              <a:gd name="connsiteX110" fmla="*/ 6017946 w 12191996"/>
              <a:gd name="connsiteY110" fmla="*/ 3175 h 1931671"/>
              <a:gd name="connsiteX111" fmla="*/ 6086208 w 12191996"/>
              <a:gd name="connsiteY111" fmla="*/ 0 h 1931671"/>
              <a:gd name="connsiteX112" fmla="*/ 6095998 w 12191996"/>
              <a:gd name="connsiteY112" fmla="*/ 455 h 1931671"/>
              <a:gd name="connsiteX113" fmla="*/ 6105788 w 12191996"/>
              <a:gd name="connsiteY113" fmla="*/ 0 h 1931671"/>
              <a:gd name="connsiteX114" fmla="*/ 6174051 w 12191996"/>
              <a:gd name="connsiteY114" fmla="*/ 3175 h 1931671"/>
              <a:gd name="connsiteX115" fmla="*/ 6234376 w 12191996"/>
              <a:gd name="connsiteY115" fmla="*/ 9525 h 1931671"/>
              <a:gd name="connsiteX116" fmla="*/ 6286763 w 12191996"/>
              <a:gd name="connsiteY116" fmla="*/ 20637 h 1931671"/>
              <a:gd name="connsiteX117" fmla="*/ 6332801 w 12191996"/>
              <a:gd name="connsiteY117" fmla="*/ 36512 h 1931671"/>
              <a:gd name="connsiteX118" fmla="*/ 6374076 w 12191996"/>
              <a:gd name="connsiteY118" fmla="*/ 52387 h 1931671"/>
              <a:gd name="connsiteX119" fmla="*/ 6410588 w 12191996"/>
              <a:gd name="connsiteY119" fmla="*/ 68262 h 1931671"/>
              <a:gd name="connsiteX120" fmla="*/ 6448688 w 12191996"/>
              <a:gd name="connsiteY120" fmla="*/ 87312 h 1931671"/>
              <a:gd name="connsiteX121" fmla="*/ 6486788 w 12191996"/>
              <a:gd name="connsiteY121" fmla="*/ 106362 h 1931671"/>
              <a:gd name="connsiteX122" fmla="*/ 6523301 w 12191996"/>
              <a:gd name="connsiteY122" fmla="*/ 125412 h 1931671"/>
              <a:gd name="connsiteX123" fmla="*/ 6564576 w 12191996"/>
              <a:gd name="connsiteY123" fmla="*/ 141287 h 1931671"/>
              <a:gd name="connsiteX124" fmla="*/ 6610613 w 12191996"/>
              <a:gd name="connsiteY124" fmla="*/ 155575 h 1931671"/>
              <a:gd name="connsiteX125" fmla="*/ 6663001 w 12191996"/>
              <a:gd name="connsiteY125" fmla="*/ 166687 h 1931671"/>
              <a:gd name="connsiteX126" fmla="*/ 6723326 w 12191996"/>
              <a:gd name="connsiteY126" fmla="*/ 174625 h 1931671"/>
              <a:gd name="connsiteX127" fmla="*/ 6781798 w 12191996"/>
              <a:gd name="connsiteY127" fmla="*/ 175985 h 1931671"/>
              <a:gd name="connsiteX128" fmla="*/ 6840270 w 12191996"/>
              <a:gd name="connsiteY128" fmla="*/ 174625 h 1931671"/>
              <a:gd name="connsiteX129" fmla="*/ 6900595 w 12191996"/>
              <a:gd name="connsiteY129" fmla="*/ 166687 h 1931671"/>
              <a:gd name="connsiteX130" fmla="*/ 6952982 w 12191996"/>
              <a:gd name="connsiteY130" fmla="*/ 155575 h 1931671"/>
              <a:gd name="connsiteX131" fmla="*/ 6999020 w 12191996"/>
              <a:gd name="connsiteY131" fmla="*/ 141287 h 1931671"/>
              <a:gd name="connsiteX132" fmla="*/ 7040295 w 12191996"/>
              <a:gd name="connsiteY132" fmla="*/ 125412 h 1931671"/>
              <a:gd name="connsiteX133" fmla="*/ 7076807 w 12191996"/>
              <a:gd name="connsiteY133" fmla="*/ 106362 h 1931671"/>
              <a:gd name="connsiteX134" fmla="*/ 7114907 w 12191996"/>
              <a:gd name="connsiteY134" fmla="*/ 87312 h 1931671"/>
              <a:gd name="connsiteX135" fmla="*/ 7153007 w 12191996"/>
              <a:gd name="connsiteY135" fmla="*/ 68262 h 1931671"/>
              <a:gd name="connsiteX136" fmla="*/ 7189520 w 12191996"/>
              <a:gd name="connsiteY136" fmla="*/ 52387 h 1931671"/>
              <a:gd name="connsiteX137" fmla="*/ 7230795 w 12191996"/>
              <a:gd name="connsiteY137" fmla="*/ 36512 h 1931671"/>
              <a:gd name="connsiteX138" fmla="*/ 7276832 w 12191996"/>
              <a:gd name="connsiteY138" fmla="*/ 20637 h 1931671"/>
              <a:gd name="connsiteX139" fmla="*/ 7329220 w 12191996"/>
              <a:gd name="connsiteY139" fmla="*/ 9525 h 1931671"/>
              <a:gd name="connsiteX140" fmla="*/ 7389545 w 12191996"/>
              <a:gd name="connsiteY140" fmla="*/ 3175 h 1931671"/>
              <a:gd name="connsiteX141" fmla="*/ 7457807 w 12191996"/>
              <a:gd name="connsiteY141" fmla="*/ 0 h 1931671"/>
              <a:gd name="connsiteX142" fmla="*/ 7526070 w 12191996"/>
              <a:gd name="connsiteY142" fmla="*/ 3175 h 1931671"/>
              <a:gd name="connsiteX143" fmla="*/ 7586395 w 12191996"/>
              <a:gd name="connsiteY143" fmla="*/ 9525 h 1931671"/>
              <a:gd name="connsiteX144" fmla="*/ 7638782 w 12191996"/>
              <a:gd name="connsiteY144" fmla="*/ 20637 h 1931671"/>
              <a:gd name="connsiteX145" fmla="*/ 7684820 w 12191996"/>
              <a:gd name="connsiteY145" fmla="*/ 36512 h 1931671"/>
              <a:gd name="connsiteX146" fmla="*/ 7726095 w 12191996"/>
              <a:gd name="connsiteY146" fmla="*/ 52387 h 1931671"/>
              <a:gd name="connsiteX147" fmla="*/ 7762607 w 12191996"/>
              <a:gd name="connsiteY147" fmla="*/ 68262 h 1931671"/>
              <a:gd name="connsiteX148" fmla="*/ 7800707 w 12191996"/>
              <a:gd name="connsiteY148" fmla="*/ 87312 h 1931671"/>
              <a:gd name="connsiteX149" fmla="*/ 7838807 w 12191996"/>
              <a:gd name="connsiteY149" fmla="*/ 106362 h 1931671"/>
              <a:gd name="connsiteX150" fmla="*/ 7875320 w 12191996"/>
              <a:gd name="connsiteY150" fmla="*/ 125412 h 1931671"/>
              <a:gd name="connsiteX151" fmla="*/ 7916595 w 12191996"/>
              <a:gd name="connsiteY151" fmla="*/ 141287 h 1931671"/>
              <a:gd name="connsiteX152" fmla="*/ 7962632 w 12191996"/>
              <a:gd name="connsiteY152" fmla="*/ 155575 h 1931671"/>
              <a:gd name="connsiteX153" fmla="*/ 8015020 w 12191996"/>
              <a:gd name="connsiteY153" fmla="*/ 166687 h 1931671"/>
              <a:gd name="connsiteX154" fmla="*/ 8075345 w 12191996"/>
              <a:gd name="connsiteY154" fmla="*/ 174625 h 1931671"/>
              <a:gd name="connsiteX155" fmla="*/ 8143607 w 12191996"/>
              <a:gd name="connsiteY155" fmla="*/ 176212 h 1931671"/>
              <a:gd name="connsiteX156" fmla="*/ 8211870 w 12191996"/>
              <a:gd name="connsiteY156" fmla="*/ 174625 h 1931671"/>
              <a:gd name="connsiteX157" fmla="*/ 8272195 w 12191996"/>
              <a:gd name="connsiteY157" fmla="*/ 166687 h 1931671"/>
              <a:gd name="connsiteX158" fmla="*/ 8324582 w 12191996"/>
              <a:gd name="connsiteY158" fmla="*/ 155575 h 1931671"/>
              <a:gd name="connsiteX159" fmla="*/ 8370620 w 12191996"/>
              <a:gd name="connsiteY159" fmla="*/ 141287 h 1931671"/>
              <a:gd name="connsiteX160" fmla="*/ 8411895 w 12191996"/>
              <a:gd name="connsiteY160" fmla="*/ 125412 h 1931671"/>
              <a:gd name="connsiteX161" fmla="*/ 8448407 w 12191996"/>
              <a:gd name="connsiteY161" fmla="*/ 106362 h 1931671"/>
              <a:gd name="connsiteX162" fmla="*/ 8486507 w 12191996"/>
              <a:gd name="connsiteY162" fmla="*/ 87312 h 1931671"/>
              <a:gd name="connsiteX163" fmla="*/ 8524607 w 12191996"/>
              <a:gd name="connsiteY163" fmla="*/ 68262 h 1931671"/>
              <a:gd name="connsiteX164" fmla="*/ 8561119 w 12191996"/>
              <a:gd name="connsiteY164" fmla="*/ 52387 h 1931671"/>
              <a:gd name="connsiteX165" fmla="*/ 8602395 w 12191996"/>
              <a:gd name="connsiteY165" fmla="*/ 36512 h 1931671"/>
              <a:gd name="connsiteX166" fmla="*/ 8648431 w 12191996"/>
              <a:gd name="connsiteY166" fmla="*/ 20637 h 1931671"/>
              <a:gd name="connsiteX167" fmla="*/ 8700819 w 12191996"/>
              <a:gd name="connsiteY167" fmla="*/ 9525 h 1931671"/>
              <a:gd name="connsiteX168" fmla="*/ 8761145 w 12191996"/>
              <a:gd name="connsiteY168" fmla="*/ 3175 h 1931671"/>
              <a:gd name="connsiteX169" fmla="*/ 8827819 w 12191996"/>
              <a:gd name="connsiteY169" fmla="*/ 0 h 1931671"/>
              <a:gd name="connsiteX170" fmla="*/ 8897669 w 12191996"/>
              <a:gd name="connsiteY170" fmla="*/ 3175 h 1931671"/>
              <a:gd name="connsiteX171" fmla="*/ 8957995 w 12191996"/>
              <a:gd name="connsiteY171" fmla="*/ 9525 h 1931671"/>
              <a:gd name="connsiteX172" fmla="*/ 9010381 w 12191996"/>
              <a:gd name="connsiteY172" fmla="*/ 20637 h 1931671"/>
              <a:gd name="connsiteX173" fmla="*/ 9056419 w 12191996"/>
              <a:gd name="connsiteY173" fmla="*/ 36512 h 1931671"/>
              <a:gd name="connsiteX174" fmla="*/ 9097695 w 12191996"/>
              <a:gd name="connsiteY174" fmla="*/ 52387 h 1931671"/>
              <a:gd name="connsiteX175" fmla="*/ 9134207 w 12191996"/>
              <a:gd name="connsiteY175" fmla="*/ 68262 h 1931671"/>
              <a:gd name="connsiteX176" fmla="*/ 9172307 w 12191996"/>
              <a:gd name="connsiteY176" fmla="*/ 87312 h 1931671"/>
              <a:gd name="connsiteX177" fmla="*/ 9210407 w 12191996"/>
              <a:gd name="connsiteY177" fmla="*/ 106362 h 1931671"/>
              <a:gd name="connsiteX178" fmla="*/ 9246919 w 12191996"/>
              <a:gd name="connsiteY178" fmla="*/ 125412 h 1931671"/>
              <a:gd name="connsiteX179" fmla="*/ 9288195 w 12191996"/>
              <a:gd name="connsiteY179" fmla="*/ 141287 h 1931671"/>
              <a:gd name="connsiteX180" fmla="*/ 9334231 w 12191996"/>
              <a:gd name="connsiteY180" fmla="*/ 155575 h 1931671"/>
              <a:gd name="connsiteX181" fmla="*/ 9386619 w 12191996"/>
              <a:gd name="connsiteY181" fmla="*/ 166687 h 1931671"/>
              <a:gd name="connsiteX182" fmla="*/ 9446945 w 12191996"/>
              <a:gd name="connsiteY182" fmla="*/ 174625 h 1931671"/>
              <a:gd name="connsiteX183" fmla="*/ 9515207 w 12191996"/>
              <a:gd name="connsiteY183" fmla="*/ 176212 h 1931671"/>
              <a:gd name="connsiteX184" fmla="*/ 9583469 w 12191996"/>
              <a:gd name="connsiteY184" fmla="*/ 174625 h 1931671"/>
              <a:gd name="connsiteX185" fmla="*/ 9643795 w 12191996"/>
              <a:gd name="connsiteY185" fmla="*/ 166687 h 1931671"/>
              <a:gd name="connsiteX186" fmla="*/ 9696181 w 12191996"/>
              <a:gd name="connsiteY186" fmla="*/ 155575 h 1931671"/>
              <a:gd name="connsiteX187" fmla="*/ 9742219 w 12191996"/>
              <a:gd name="connsiteY187" fmla="*/ 141287 h 1931671"/>
              <a:gd name="connsiteX188" fmla="*/ 9783495 w 12191996"/>
              <a:gd name="connsiteY188" fmla="*/ 125412 h 1931671"/>
              <a:gd name="connsiteX189" fmla="*/ 9820007 w 12191996"/>
              <a:gd name="connsiteY189" fmla="*/ 106362 h 1931671"/>
              <a:gd name="connsiteX190" fmla="*/ 9896207 w 12191996"/>
              <a:gd name="connsiteY190" fmla="*/ 68262 h 1931671"/>
              <a:gd name="connsiteX191" fmla="*/ 9932719 w 12191996"/>
              <a:gd name="connsiteY191" fmla="*/ 52387 h 1931671"/>
              <a:gd name="connsiteX192" fmla="*/ 9973995 w 12191996"/>
              <a:gd name="connsiteY192" fmla="*/ 36512 h 1931671"/>
              <a:gd name="connsiteX193" fmla="*/ 10020031 w 12191996"/>
              <a:gd name="connsiteY193" fmla="*/ 20637 h 1931671"/>
              <a:gd name="connsiteX194" fmla="*/ 10072419 w 12191996"/>
              <a:gd name="connsiteY194" fmla="*/ 9525 h 1931671"/>
              <a:gd name="connsiteX195" fmla="*/ 10132745 w 12191996"/>
              <a:gd name="connsiteY195" fmla="*/ 3175 h 1931671"/>
              <a:gd name="connsiteX196" fmla="*/ 10201007 w 12191996"/>
              <a:gd name="connsiteY196" fmla="*/ 0 h 1931671"/>
              <a:gd name="connsiteX197" fmla="*/ 10269269 w 12191996"/>
              <a:gd name="connsiteY197" fmla="*/ 3175 h 1931671"/>
              <a:gd name="connsiteX198" fmla="*/ 10329595 w 12191996"/>
              <a:gd name="connsiteY198" fmla="*/ 9525 h 1931671"/>
              <a:gd name="connsiteX199" fmla="*/ 10381981 w 12191996"/>
              <a:gd name="connsiteY199" fmla="*/ 20637 h 1931671"/>
              <a:gd name="connsiteX200" fmla="*/ 10428019 w 12191996"/>
              <a:gd name="connsiteY200" fmla="*/ 36512 h 1931671"/>
              <a:gd name="connsiteX201" fmla="*/ 10469295 w 12191996"/>
              <a:gd name="connsiteY201" fmla="*/ 52387 h 1931671"/>
              <a:gd name="connsiteX202" fmla="*/ 10505807 w 12191996"/>
              <a:gd name="connsiteY202" fmla="*/ 68262 h 1931671"/>
              <a:gd name="connsiteX203" fmla="*/ 10543907 w 12191996"/>
              <a:gd name="connsiteY203" fmla="*/ 87312 h 1931671"/>
              <a:gd name="connsiteX204" fmla="*/ 10582007 w 12191996"/>
              <a:gd name="connsiteY204" fmla="*/ 106362 h 1931671"/>
              <a:gd name="connsiteX205" fmla="*/ 10618519 w 12191996"/>
              <a:gd name="connsiteY205" fmla="*/ 125412 h 1931671"/>
              <a:gd name="connsiteX206" fmla="*/ 10659795 w 12191996"/>
              <a:gd name="connsiteY206" fmla="*/ 141287 h 1931671"/>
              <a:gd name="connsiteX207" fmla="*/ 10705831 w 12191996"/>
              <a:gd name="connsiteY207" fmla="*/ 155575 h 1931671"/>
              <a:gd name="connsiteX208" fmla="*/ 10758219 w 12191996"/>
              <a:gd name="connsiteY208" fmla="*/ 166687 h 1931671"/>
              <a:gd name="connsiteX209" fmla="*/ 10818545 w 12191996"/>
              <a:gd name="connsiteY209" fmla="*/ 174625 h 1931671"/>
              <a:gd name="connsiteX210" fmla="*/ 10886807 w 12191996"/>
              <a:gd name="connsiteY210" fmla="*/ 176212 h 1931671"/>
              <a:gd name="connsiteX211" fmla="*/ 10955069 w 12191996"/>
              <a:gd name="connsiteY211" fmla="*/ 174625 h 1931671"/>
              <a:gd name="connsiteX212" fmla="*/ 11015395 w 12191996"/>
              <a:gd name="connsiteY212" fmla="*/ 166687 h 1931671"/>
              <a:gd name="connsiteX213" fmla="*/ 11067781 w 12191996"/>
              <a:gd name="connsiteY213" fmla="*/ 155575 h 1931671"/>
              <a:gd name="connsiteX214" fmla="*/ 11113819 w 12191996"/>
              <a:gd name="connsiteY214" fmla="*/ 141287 h 1931671"/>
              <a:gd name="connsiteX215" fmla="*/ 11155095 w 12191996"/>
              <a:gd name="connsiteY215" fmla="*/ 125412 h 1931671"/>
              <a:gd name="connsiteX216" fmla="*/ 11191607 w 12191996"/>
              <a:gd name="connsiteY216" fmla="*/ 106362 h 1931671"/>
              <a:gd name="connsiteX217" fmla="*/ 11229707 w 12191996"/>
              <a:gd name="connsiteY217" fmla="*/ 87312 h 1931671"/>
              <a:gd name="connsiteX218" fmla="*/ 11267807 w 12191996"/>
              <a:gd name="connsiteY218" fmla="*/ 68262 h 1931671"/>
              <a:gd name="connsiteX219" fmla="*/ 11304319 w 12191996"/>
              <a:gd name="connsiteY219" fmla="*/ 52387 h 1931671"/>
              <a:gd name="connsiteX220" fmla="*/ 11345595 w 12191996"/>
              <a:gd name="connsiteY220" fmla="*/ 36512 h 1931671"/>
              <a:gd name="connsiteX221" fmla="*/ 11391631 w 12191996"/>
              <a:gd name="connsiteY221" fmla="*/ 20637 h 1931671"/>
              <a:gd name="connsiteX222" fmla="*/ 11444019 w 12191996"/>
              <a:gd name="connsiteY222" fmla="*/ 9525 h 1931671"/>
              <a:gd name="connsiteX223" fmla="*/ 11504345 w 12191996"/>
              <a:gd name="connsiteY223" fmla="*/ 3175 h 1931671"/>
              <a:gd name="connsiteX224" fmla="*/ 11572607 w 12191996"/>
              <a:gd name="connsiteY224" fmla="*/ 0 h 1931671"/>
              <a:gd name="connsiteX225" fmla="*/ 11640869 w 12191996"/>
              <a:gd name="connsiteY225" fmla="*/ 3175 h 1931671"/>
              <a:gd name="connsiteX226" fmla="*/ 11701195 w 12191996"/>
              <a:gd name="connsiteY226" fmla="*/ 9525 h 1931671"/>
              <a:gd name="connsiteX227" fmla="*/ 11753581 w 12191996"/>
              <a:gd name="connsiteY227" fmla="*/ 20637 h 1931671"/>
              <a:gd name="connsiteX228" fmla="*/ 11799619 w 12191996"/>
              <a:gd name="connsiteY228" fmla="*/ 36512 h 1931671"/>
              <a:gd name="connsiteX229" fmla="*/ 11840895 w 12191996"/>
              <a:gd name="connsiteY229" fmla="*/ 52387 h 1931671"/>
              <a:gd name="connsiteX230" fmla="*/ 11877407 w 12191996"/>
              <a:gd name="connsiteY230" fmla="*/ 68262 h 1931671"/>
              <a:gd name="connsiteX231" fmla="*/ 11915507 w 12191996"/>
              <a:gd name="connsiteY231" fmla="*/ 87312 h 1931671"/>
              <a:gd name="connsiteX232" fmla="*/ 11953607 w 12191996"/>
              <a:gd name="connsiteY232" fmla="*/ 106362 h 1931671"/>
              <a:gd name="connsiteX233" fmla="*/ 11990119 w 12191996"/>
              <a:gd name="connsiteY233" fmla="*/ 125412 h 1931671"/>
              <a:gd name="connsiteX234" fmla="*/ 12031395 w 12191996"/>
              <a:gd name="connsiteY234" fmla="*/ 141287 h 1931671"/>
              <a:gd name="connsiteX235" fmla="*/ 12077431 w 12191996"/>
              <a:gd name="connsiteY235" fmla="*/ 155575 h 1931671"/>
              <a:gd name="connsiteX236" fmla="*/ 12129819 w 12191996"/>
              <a:gd name="connsiteY236" fmla="*/ 166688 h 1931671"/>
              <a:gd name="connsiteX237" fmla="*/ 12190145 w 12191996"/>
              <a:gd name="connsiteY237" fmla="*/ 174625 h 1931671"/>
              <a:gd name="connsiteX238" fmla="*/ 12191996 w 12191996"/>
              <a:gd name="connsiteY238" fmla="*/ 174668 h 1931671"/>
              <a:gd name="connsiteX239" fmla="*/ 12191996 w 12191996"/>
              <a:gd name="connsiteY239" fmla="*/ 1931671 h 1931671"/>
              <a:gd name="connsiteX240" fmla="*/ 0 w 12191996"/>
              <a:gd name="connsiteY240" fmla="*/ 1931671 h 1931671"/>
              <a:gd name="connsiteX241" fmla="*/ 0 w 12191996"/>
              <a:gd name="connsiteY241" fmla="*/ 174668 h 1931671"/>
              <a:gd name="connsiteX242" fmla="*/ 1851 w 12191996"/>
              <a:gd name="connsiteY242" fmla="*/ 174625 h 1931671"/>
              <a:gd name="connsiteX243" fmla="*/ 62176 w 12191996"/>
              <a:gd name="connsiteY243" fmla="*/ 166687 h 1931671"/>
              <a:gd name="connsiteX244" fmla="*/ 114563 w 12191996"/>
              <a:gd name="connsiteY244" fmla="*/ 155575 h 1931671"/>
              <a:gd name="connsiteX245" fmla="*/ 160601 w 12191996"/>
              <a:gd name="connsiteY245" fmla="*/ 141287 h 1931671"/>
              <a:gd name="connsiteX246" fmla="*/ 201876 w 12191996"/>
              <a:gd name="connsiteY246" fmla="*/ 125412 h 1931671"/>
              <a:gd name="connsiteX247" fmla="*/ 238388 w 12191996"/>
              <a:gd name="connsiteY247" fmla="*/ 106362 h 1931671"/>
              <a:gd name="connsiteX248" fmla="*/ 276488 w 12191996"/>
              <a:gd name="connsiteY248" fmla="*/ 87312 h 1931671"/>
              <a:gd name="connsiteX249" fmla="*/ 314588 w 12191996"/>
              <a:gd name="connsiteY249" fmla="*/ 68262 h 1931671"/>
              <a:gd name="connsiteX250" fmla="*/ 351101 w 12191996"/>
              <a:gd name="connsiteY250" fmla="*/ 52387 h 1931671"/>
              <a:gd name="connsiteX251" fmla="*/ 392376 w 12191996"/>
              <a:gd name="connsiteY251" fmla="*/ 36512 h 1931671"/>
              <a:gd name="connsiteX252" fmla="*/ 438413 w 12191996"/>
              <a:gd name="connsiteY252" fmla="*/ 20637 h 1931671"/>
              <a:gd name="connsiteX253" fmla="*/ 490801 w 12191996"/>
              <a:gd name="connsiteY253" fmla="*/ 9525 h 1931671"/>
              <a:gd name="connsiteX254" fmla="*/ 551126 w 12191996"/>
              <a:gd name="connsiteY254" fmla="*/ 3175 h 1931671"/>
              <a:gd name="connsiteX255" fmla="*/ 619388 w 12191996"/>
              <a:gd name="connsiteY255" fmla="*/ 0 h 1931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</a:cxnLst>
            <a:rect l="l" t="t" r="r" b="b"/>
            <a:pathLst>
              <a:path w="12191996" h="1931671">
                <a:moveTo>
                  <a:pt x="619388" y="0"/>
                </a:moveTo>
                <a:lnTo>
                  <a:pt x="687651" y="3175"/>
                </a:lnTo>
                <a:lnTo>
                  <a:pt x="747976" y="9525"/>
                </a:lnTo>
                <a:lnTo>
                  <a:pt x="800363" y="20637"/>
                </a:lnTo>
                <a:lnTo>
                  <a:pt x="846401" y="36512"/>
                </a:lnTo>
                <a:lnTo>
                  <a:pt x="887676" y="52387"/>
                </a:lnTo>
                <a:lnTo>
                  <a:pt x="924188" y="68262"/>
                </a:lnTo>
                <a:lnTo>
                  <a:pt x="962288" y="87312"/>
                </a:lnTo>
                <a:lnTo>
                  <a:pt x="1000388" y="106362"/>
                </a:lnTo>
                <a:lnTo>
                  <a:pt x="1036901" y="125412"/>
                </a:lnTo>
                <a:lnTo>
                  <a:pt x="1078176" y="141287"/>
                </a:lnTo>
                <a:lnTo>
                  <a:pt x="1124213" y="155575"/>
                </a:lnTo>
                <a:lnTo>
                  <a:pt x="1176601" y="166687"/>
                </a:lnTo>
                <a:lnTo>
                  <a:pt x="1236926" y="174625"/>
                </a:lnTo>
                <a:lnTo>
                  <a:pt x="1305188" y="176212"/>
                </a:lnTo>
                <a:lnTo>
                  <a:pt x="1373451" y="174625"/>
                </a:lnTo>
                <a:lnTo>
                  <a:pt x="1433776" y="166687"/>
                </a:lnTo>
                <a:lnTo>
                  <a:pt x="1486163" y="155575"/>
                </a:lnTo>
                <a:lnTo>
                  <a:pt x="1532201" y="141287"/>
                </a:lnTo>
                <a:lnTo>
                  <a:pt x="1573476" y="125412"/>
                </a:lnTo>
                <a:lnTo>
                  <a:pt x="1609988" y="106362"/>
                </a:lnTo>
                <a:lnTo>
                  <a:pt x="1648088" y="87312"/>
                </a:lnTo>
                <a:lnTo>
                  <a:pt x="1686188" y="68262"/>
                </a:lnTo>
                <a:lnTo>
                  <a:pt x="1722701" y="52387"/>
                </a:lnTo>
                <a:lnTo>
                  <a:pt x="1763976" y="36512"/>
                </a:lnTo>
                <a:lnTo>
                  <a:pt x="1810013" y="20637"/>
                </a:lnTo>
                <a:lnTo>
                  <a:pt x="1862401" y="9525"/>
                </a:lnTo>
                <a:lnTo>
                  <a:pt x="1922726" y="3175"/>
                </a:lnTo>
                <a:lnTo>
                  <a:pt x="1990988" y="0"/>
                </a:lnTo>
                <a:lnTo>
                  <a:pt x="2059251" y="3175"/>
                </a:lnTo>
                <a:lnTo>
                  <a:pt x="2119576" y="9525"/>
                </a:lnTo>
                <a:lnTo>
                  <a:pt x="2171963" y="20637"/>
                </a:lnTo>
                <a:lnTo>
                  <a:pt x="2218001" y="36512"/>
                </a:lnTo>
                <a:lnTo>
                  <a:pt x="2259276" y="52387"/>
                </a:lnTo>
                <a:lnTo>
                  <a:pt x="2295788" y="68262"/>
                </a:lnTo>
                <a:lnTo>
                  <a:pt x="2333888" y="87312"/>
                </a:lnTo>
                <a:lnTo>
                  <a:pt x="2371988" y="106362"/>
                </a:lnTo>
                <a:lnTo>
                  <a:pt x="2408501" y="125412"/>
                </a:lnTo>
                <a:lnTo>
                  <a:pt x="2449776" y="141287"/>
                </a:lnTo>
                <a:lnTo>
                  <a:pt x="2495813" y="155575"/>
                </a:lnTo>
                <a:lnTo>
                  <a:pt x="2548201" y="166687"/>
                </a:lnTo>
                <a:lnTo>
                  <a:pt x="2608526" y="174625"/>
                </a:lnTo>
                <a:lnTo>
                  <a:pt x="2676788" y="176212"/>
                </a:lnTo>
                <a:lnTo>
                  <a:pt x="2745051" y="174625"/>
                </a:lnTo>
                <a:lnTo>
                  <a:pt x="2805376" y="166687"/>
                </a:lnTo>
                <a:lnTo>
                  <a:pt x="2857763" y="155575"/>
                </a:lnTo>
                <a:lnTo>
                  <a:pt x="2903801" y="141287"/>
                </a:lnTo>
                <a:lnTo>
                  <a:pt x="2945076" y="125412"/>
                </a:lnTo>
                <a:lnTo>
                  <a:pt x="2981588" y="106362"/>
                </a:lnTo>
                <a:lnTo>
                  <a:pt x="3019688" y="87312"/>
                </a:lnTo>
                <a:lnTo>
                  <a:pt x="3057788" y="68262"/>
                </a:lnTo>
                <a:lnTo>
                  <a:pt x="3094301" y="52387"/>
                </a:lnTo>
                <a:lnTo>
                  <a:pt x="3135576" y="36512"/>
                </a:lnTo>
                <a:lnTo>
                  <a:pt x="3181613" y="20637"/>
                </a:lnTo>
                <a:lnTo>
                  <a:pt x="3234001" y="9525"/>
                </a:lnTo>
                <a:lnTo>
                  <a:pt x="3294326" y="3175"/>
                </a:lnTo>
                <a:lnTo>
                  <a:pt x="3361001" y="0"/>
                </a:lnTo>
                <a:lnTo>
                  <a:pt x="3430851" y="3175"/>
                </a:lnTo>
                <a:lnTo>
                  <a:pt x="3491176" y="9525"/>
                </a:lnTo>
                <a:lnTo>
                  <a:pt x="3543563" y="20637"/>
                </a:lnTo>
                <a:lnTo>
                  <a:pt x="3589601" y="36512"/>
                </a:lnTo>
                <a:lnTo>
                  <a:pt x="3630876" y="52387"/>
                </a:lnTo>
                <a:lnTo>
                  <a:pt x="3667388" y="68262"/>
                </a:lnTo>
                <a:lnTo>
                  <a:pt x="3705488" y="87312"/>
                </a:lnTo>
                <a:lnTo>
                  <a:pt x="3743588" y="106362"/>
                </a:lnTo>
                <a:lnTo>
                  <a:pt x="3780101" y="125412"/>
                </a:lnTo>
                <a:lnTo>
                  <a:pt x="3821376" y="141287"/>
                </a:lnTo>
                <a:lnTo>
                  <a:pt x="3867413" y="155575"/>
                </a:lnTo>
                <a:lnTo>
                  <a:pt x="3919801" y="166687"/>
                </a:lnTo>
                <a:lnTo>
                  <a:pt x="3980126" y="174625"/>
                </a:lnTo>
                <a:lnTo>
                  <a:pt x="4048388" y="176212"/>
                </a:lnTo>
                <a:lnTo>
                  <a:pt x="4116651" y="174625"/>
                </a:lnTo>
                <a:lnTo>
                  <a:pt x="4176976" y="166687"/>
                </a:lnTo>
                <a:lnTo>
                  <a:pt x="4229363" y="155575"/>
                </a:lnTo>
                <a:lnTo>
                  <a:pt x="4275401" y="141287"/>
                </a:lnTo>
                <a:lnTo>
                  <a:pt x="4316676" y="125412"/>
                </a:lnTo>
                <a:lnTo>
                  <a:pt x="4353188" y="106362"/>
                </a:lnTo>
                <a:lnTo>
                  <a:pt x="4429388" y="68262"/>
                </a:lnTo>
                <a:lnTo>
                  <a:pt x="4465901" y="52387"/>
                </a:lnTo>
                <a:lnTo>
                  <a:pt x="4507176" y="36512"/>
                </a:lnTo>
                <a:lnTo>
                  <a:pt x="4553214" y="20637"/>
                </a:lnTo>
                <a:lnTo>
                  <a:pt x="4605601" y="9525"/>
                </a:lnTo>
                <a:lnTo>
                  <a:pt x="4665927" y="3175"/>
                </a:lnTo>
                <a:lnTo>
                  <a:pt x="4734188" y="0"/>
                </a:lnTo>
                <a:lnTo>
                  <a:pt x="4802452" y="3175"/>
                </a:lnTo>
                <a:lnTo>
                  <a:pt x="4862776" y="9525"/>
                </a:lnTo>
                <a:lnTo>
                  <a:pt x="4915164" y="20637"/>
                </a:lnTo>
                <a:lnTo>
                  <a:pt x="4961200" y="36512"/>
                </a:lnTo>
                <a:lnTo>
                  <a:pt x="5002476" y="52387"/>
                </a:lnTo>
                <a:lnTo>
                  <a:pt x="5038988" y="68262"/>
                </a:lnTo>
                <a:lnTo>
                  <a:pt x="5077089" y="87312"/>
                </a:lnTo>
                <a:lnTo>
                  <a:pt x="5115188" y="106362"/>
                </a:lnTo>
                <a:lnTo>
                  <a:pt x="5151700" y="125412"/>
                </a:lnTo>
                <a:lnTo>
                  <a:pt x="5192976" y="141287"/>
                </a:lnTo>
                <a:lnTo>
                  <a:pt x="5239013" y="155575"/>
                </a:lnTo>
                <a:lnTo>
                  <a:pt x="5291400" y="166687"/>
                </a:lnTo>
                <a:lnTo>
                  <a:pt x="5351726" y="174625"/>
                </a:lnTo>
                <a:lnTo>
                  <a:pt x="5410198" y="175985"/>
                </a:lnTo>
                <a:lnTo>
                  <a:pt x="5468670" y="174625"/>
                </a:lnTo>
                <a:lnTo>
                  <a:pt x="5528995" y="166687"/>
                </a:lnTo>
                <a:lnTo>
                  <a:pt x="5581382" y="155575"/>
                </a:lnTo>
                <a:lnTo>
                  <a:pt x="5627420" y="141287"/>
                </a:lnTo>
                <a:lnTo>
                  <a:pt x="5668695" y="125412"/>
                </a:lnTo>
                <a:lnTo>
                  <a:pt x="5705208" y="106362"/>
                </a:lnTo>
                <a:lnTo>
                  <a:pt x="5743307" y="87312"/>
                </a:lnTo>
                <a:lnTo>
                  <a:pt x="5781407" y="68262"/>
                </a:lnTo>
                <a:lnTo>
                  <a:pt x="5817920" y="52387"/>
                </a:lnTo>
                <a:lnTo>
                  <a:pt x="5859195" y="36512"/>
                </a:lnTo>
                <a:lnTo>
                  <a:pt x="5905233" y="20637"/>
                </a:lnTo>
                <a:lnTo>
                  <a:pt x="5957620" y="9525"/>
                </a:lnTo>
                <a:lnTo>
                  <a:pt x="6017946" y="3175"/>
                </a:lnTo>
                <a:lnTo>
                  <a:pt x="6086208" y="0"/>
                </a:lnTo>
                <a:lnTo>
                  <a:pt x="6095998" y="455"/>
                </a:lnTo>
                <a:lnTo>
                  <a:pt x="6105788" y="0"/>
                </a:lnTo>
                <a:lnTo>
                  <a:pt x="6174051" y="3175"/>
                </a:lnTo>
                <a:lnTo>
                  <a:pt x="6234376" y="9525"/>
                </a:lnTo>
                <a:lnTo>
                  <a:pt x="6286763" y="20637"/>
                </a:lnTo>
                <a:lnTo>
                  <a:pt x="6332801" y="36512"/>
                </a:lnTo>
                <a:lnTo>
                  <a:pt x="6374076" y="52387"/>
                </a:lnTo>
                <a:lnTo>
                  <a:pt x="6410588" y="68262"/>
                </a:lnTo>
                <a:lnTo>
                  <a:pt x="6448688" y="87312"/>
                </a:lnTo>
                <a:lnTo>
                  <a:pt x="6486788" y="106362"/>
                </a:lnTo>
                <a:lnTo>
                  <a:pt x="6523301" y="125412"/>
                </a:lnTo>
                <a:lnTo>
                  <a:pt x="6564576" y="141287"/>
                </a:lnTo>
                <a:lnTo>
                  <a:pt x="6610613" y="155575"/>
                </a:lnTo>
                <a:lnTo>
                  <a:pt x="6663001" y="166687"/>
                </a:lnTo>
                <a:lnTo>
                  <a:pt x="6723326" y="174625"/>
                </a:lnTo>
                <a:lnTo>
                  <a:pt x="6781798" y="175985"/>
                </a:lnTo>
                <a:lnTo>
                  <a:pt x="6840270" y="174625"/>
                </a:lnTo>
                <a:lnTo>
                  <a:pt x="6900595" y="166687"/>
                </a:lnTo>
                <a:lnTo>
                  <a:pt x="6952982" y="155575"/>
                </a:lnTo>
                <a:lnTo>
                  <a:pt x="6999020" y="141287"/>
                </a:lnTo>
                <a:lnTo>
                  <a:pt x="7040295" y="125412"/>
                </a:lnTo>
                <a:lnTo>
                  <a:pt x="7076807" y="106362"/>
                </a:lnTo>
                <a:lnTo>
                  <a:pt x="7114907" y="87312"/>
                </a:lnTo>
                <a:lnTo>
                  <a:pt x="7153007" y="68262"/>
                </a:lnTo>
                <a:lnTo>
                  <a:pt x="7189520" y="52387"/>
                </a:lnTo>
                <a:lnTo>
                  <a:pt x="7230795" y="36512"/>
                </a:lnTo>
                <a:lnTo>
                  <a:pt x="7276832" y="20637"/>
                </a:lnTo>
                <a:lnTo>
                  <a:pt x="7329220" y="9525"/>
                </a:lnTo>
                <a:lnTo>
                  <a:pt x="7389545" y="3175"/>
                </a:lnTo>
                <a:lnTo>
                  <a:pt x="7457807" y="0"/>
                </a:lnTo>
                <a:lnTo>
                  <a:pt x="7526070" y="3175"/>
                </a:lnTo>
                <a:lnTo>
                  <a:pt x="7586395" y="9525"/>
                </a:lnTo>
                <a:lnTo>
                  <a:pt x="7638782" y="20637"/>
                </a:lnTo>
                <a:lnTo>
                  <a:pt x="7684820" y="36512"/>
                </a:lnTo>
                <a:lnTo>
                  <a:pt x="7726095" y="52387"/>
                </a:lnTo>
                <a:lnTo>
                  <a:pt x="7762607" y="68262"/>
                </a:lnTo>
                <a:lnTo>
                  <a:pt x="7800707" y="87312"/>
                </a:lnTo>
                <a:lnTo>
                  <a:pt x="7838807" y="106362"/>
                </a:lnTo>
                <a:lnTo>
                  <a:pt x="7875320" y="125412"/>
                </a:lnTo>
                <a:lnTo>
                  <a:pt x="7916595" y="141287"/>
                </a:lnTo>
                <a:lnTo>
                  <a:pt x="7962632" y="155575"/>
                </a:lnTo>
                <a:lnTo>
                  <a:pt x="8015020" y="166687"/>
                </a:lnTo>
                <a:lnTo>
                  <a:pt x="8075345" y="174625"/>
                </a:lnTo>
                <a:lnTo>
                  <a:pt x="8143607" y="176212"/>
                </a:lnTo>
                <a:lnTo>
                  <a:pt x="8211870" y="174625"/>
                </a:lnTo>
                <a:lnTo>
                  <a:pt x="8272195" y="166687"/>
                </a:lnTo>
                <a:lnTo>
                  <a:pt x="8324582" y="155575"/>
                </a:lnTo>
                <a:lnTo>
                  <a:pt x="8370620" y="141287"/>
                </a:lnTo>
                <a:lnTo>
                  <a:pt x="8411895" y="125412"/>
                </a:lnTo>
                <a:lnTo>
                  <a:pt x="8448407" y="106362"/>
                </a:lnTo>
                <a:lnTo>
                  <a:pt x="8486507" y="87312"/>
                </a:lnTo>
                <a:lnTo>
                  <a:pt x="8524607" y="68262"/>
                </a:lnTo>
                <a:lnTo>
                  <a:pt x="8561119" y="52387"/>
                </a:lnTo>
                <a:lnTo>
                  <a:pt x="8602395" y="36512"/>
                </a:lnTo>
                <a:lnTo>
                  <a:pt x="8648431" y="20637"/>
                </a:lnTo>
                <a:lnTo>
                  <a:pt x="8700819" y="9525"/>
                </a:lnTo>
                <a:lnTo>
                  <a:pt x="8761145" y="3175"/>
                </a:lnTo>
                <a:lnTo>
                  <a:pt x="8827819" y="0"/>
                </a:lnTo>
                <a:lnTo>
                  <a:pt x="8897669" y="3175"/>
                </a:lnTo>
                <a:lnTo>
                  <a:pt x="8957995" y="9525"/>
                </a:lnTo>
                <a:lnTo>
                  <a:pt x="9010381" y="20637"/>
                </a:lnTo>
                <a:lnTo>
                  <a:pt x="9056419" y="36512"/>
                </a:lnTo>
                <a:lnTo>
                  <a:pt x="9097695" y="52387"/>
                </a:lnTo>
                <a:lnTo>
                  <a:pt x="9134207" y="68262"/>
                </a:lnTo>
                <a:lnTo>
                  <a:pt x="9172307" y="87312"/>
                </a:lnTo>
                <a:lnTo>
                  <a:pt x="9210407" y="106362"/>
                </a:lnTo>
                <a:lnTo>
                  <a:pt x="9246919" y="125412"/>
                </a:lnTo>
                <a:lnTo>
                  <a:pt x="9288195" y="141287"/>
                </a:lnTo>
                <a:lnTo>
                  <a:pt x="9334231" y="155575"/>
                </a:lnTo>
                <a:lnTo>
                  <a:pt x="9386619" y="166687"/>
                </a:lnTo>
                <a:lnTo>
                  <a:pt x="9446945" y="174625"/>
                </a:lnTo>
                <a:lnTo>
                  <a:pt x="9515207" y="176212"/>
                </a:lnTo>
                <a:lnTo>
                  <a:pt x="9583469" y="174625"/>
                </a:lnTo>
                <a:lnTo>
                  <a:pt x="9643795" y="166687"/>
                </a:lnTo>
                <a:lnTo>
                  <a:pt x="9696181" y="155575"/>
                </a:lnTo>
                <a:lnTo>
                  <a:pt x="9742219" y="141287"/>
                </a:lnTo>
                <a:lnTo>
                  <a:pt x="9783495" y="125412"/>
                </a:lnTo>
                <a:lnTo>
                  <a:pt x="9820007" y="106362"/>
                </a:lnTo>
                <a:lnTo>
                  <a:pt x="9896207" y="68262"/>
                </a:lnTo>
                <a:lnTo>
                  <a:pt x="9932719" y="52387"/>
                </a:lnTo>
                <a:lnTo>
                  <a:pt x="9973995" y="36512"/>
                </a:lnTo>
                <a:lnTo>
                  <a:pt x="10020031" y="20637"/>
                </a:lnTo>
                <a:lnTo>
                  <a:pt x="10072419" y="9525"/>
                </a:lnTo>
                <a:lnTo>
                  <a:pt x="10132745" y="3175"/>
                </a:lnTo>
                <a:lnTo>
                  <a:pt x="10201007" y="0"/>
                </a:lnTo>
                <a:lnTo>
                  <a:pt x="10269269" y="3175"/>
                </a:lnTo>
                <a:lnTo>
                  <a:pt x="10329595" y="9525"/>
                </a:lnTo>
                <a:lnTo>
                  <a:pt x="10381981" y="20637"/>
                </a:lnTo>
                <a:lnTo>
                  <a:pt x="10428019" y="36512"/>
                </a:lnTo>
                <a:lnTo>
                  <a:pt x="10469295" y="52387"/>
                </a:lnTo>
                <a:lnTo>
                  <a:pt x="10505807" y="68262"/>
                </a:lnTo>
                <a:lnTo>
                  <a:pt x="10543907" y="87312"/>
                </a:lnTo>
                <a:lnTo>
                  <a:pt x="10582007" y="106362"/>
                </a:lnTo>
                <a:lnTo>
                  <a:pt x="10618519" y="125412"/>
                </a:lnTo>
                <a:lnTo>
                  <a:pt x="10659795" y="141287"/>
                </a:lnTo>
                <a:lnTo>
                  <a:pt x="10705831" y="155575"/>
                </a:lnTo>
                <a:lnTo>
                  <a:pt x="10758219" y="166687"/>
                </a:lnTo>
                <a:lnTo>
                  <a:pt x="10818545" y="174625"/>
                </a:lnTo>
                <a:lnTo>
                  <a:pt x="10886807" y="176212"/>
                </a:lnTo>
                <a:lnTo>
                  <a:pt x="10955069" y="174625"/>
                </a:lnTo>
                <a:lnTo>
                  <a:pt x="11015395" y="166687"/>
                </a:lnTo>
                <a:lnTo>
                  <a:pt x="11067781" y="155575"/>
                </a:lnTo>
                <a:lnTo>
                  <a:pt x="11113819" y="141287"/>
                </a:lnTo>
                <a:lnTo>
                  <a:pt x="11155095" y="125412"/>
                </a:lnTo>
                <a:lnTo>
                  <a:pt x="11191607" y="106362"/>
                </a:lnTo>
                <a:lnTo>
                  <a:pt x="11229707" y="87312"/>
                </a:lnTo>
                <a:lnTo>
                  <a:pt x="11267807" y="68262"/>
                </a:lnTo>
                <a:lnTo>
                  <a:pt x="11304319" y="52387"/>
                </a:lnTo>
                <a:lnTo>
                  <a:pt x="11345595" y="36512"/>
                </a:lnTo>
                <a:lnTo>
                  <a:pt x="11391631" y="20637"/>
                </a:lnTo>
                <a:lnTo>
                  <a:pt x="11444019" y="9525"/>
                </a:lnTo>
                <a:lnTo>
                  <a:pt x="11504345" y="3175"/>
                </a:lnTo>
                <a:lnTo>
                  <a:pt x="11572607" y="0"/>
                </a:lnTo>
                <a:lnTo>
                  <a:pt x="11640869" y="3175"/>
                </a:lnTo>
                <a:lnTo>
                  <a:pt x="11701195" y="9525"/>
                </a:lnTo>
                <a:lnTo>
                  <a:pt x="11753581" y="20637"/>
                </a:lnTo>
                <a:lnTo>
                  <a:pt x="11799619" y="36512"/>
                </a:lnTo>
                <a:lnTo>
                  <a:pt x="11840895" y="52387"/>
                </a:lnTo>
                <a:lnTo>
                  <a:pt x="11877407" y="68262"/>
                </a:lnTo>
                <a:lnTo>
                  <a:pt x="11915507" y="87312"/>
                </a:lnTo>
                <a:lnTo>
                  <a:pt x="11953607" y="106362"/>
                </a:lnTo>
                <a:lnTo>
                  <a:pt x="11990119" y="125412"/>
                </a:lnTo>
                <a:lnTo>
                  <a:pt x="12031395" y="141287"/>
                </a:lnTo>
                <a:lnTo>
                  <a:pt x="12077431" y="155575"/>
                </a:lnTo>
                <a:lnTo>
                  <a:pt x="12129819" y="166688"/>
                </a:lnTo>
                <a:lnTo>
                  <a:pt x="12190145" y="174625"/>
                </a:lnTo>
                <a:lnTo>
                  <a:pt x="12191996" y="174668"/>
                </a:lnTo>
                <a:lnTo>
                  <a:pt x="12191996" y="1931671"/>
                </a:lnTo>
                <a:lnTo>
                  <a:pt x="0" y="1931671"/>
                </a:lnTo>
                <a:lnTo>
                  <a:pt x="0" y="174668"/>
                </a:lnTo>
                <a:lnTo>
                  <a:pt x="1851" y="174625"/>
                </a:lnTo>
                <a:lnTo>
                  <a:pt x="62176" y="166687"/>
                </a:lnTo>
                <a:lnTo>
                  <a:pt x="114563" y="155575"/>
                </a:lnTo>
                <a:lnTo>
                  <a:pt x="160601" y="141287"/>
                </a:lnTo>
                <a:lnTo>
                  <a:pt x="201876" y="125412"/>
                </a:lnTo>
                <a:lnTo>
                  <a:pt x="238388" y="106362"/>
                </a:lnTo>
                <a:lnTo>
                  <a:pt x="276488" y="87312"/>
                </a:lnTo>
                <a:lnTo>
                  <a:pt x="314588" y="68262"/>
                </a:lnTo>
                <a:lnTo>
                  <a:pt x="351101" y="52387"/>
                </a:lnTo>
                <a:lnTo>
                  <a:pt x="392376" y="36512"/>
                </a:lnTo>
                <a:lnTo>
                  <a:pt x="438413" y="20637"/>
                </a:lnTo>
                <a:lnTo>
                  <a:pt x="490801" y="9525"/>
                </a:lnTo>
                <a:lnTo>
                  <a:pt x="551126" y="3175"/>
                </a:lnTo>
                <a:lnTo>
                  <a:pt x="619388" y="0"/>
                </a:lnTo>
                <a:close/>
              </a:path>
            </a:pathLst>
          </a:custGeom>
          <a:solidFill>
            <a:schemeClr val="accent1">
              <a:lumMod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 useBgFill="1">
        <p:nvSpPr>
          <p:cNvPr id="20" name="Freeform: Shape 19">
            <a:extLst>
              <a:ext uri="{FF2B5EF4-FFF2-40B4-BE49-F238E27FC236}">
                <a16:creationId xmlns:a16="http://schemas.microsoft.com/office/drawing/2014/main" id="{C9957036-C837-4C4C-BBF0-4A0EC52AE1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9143997" cy="5102540"/>
          </a:xfrm>
          <a:custGeom>
            <a:avLst/>
            <a:gdLst>
              <a:gd name="connsiteX0" fmla="*/ 0 w 12191996"/>
              <a:gd name="connsiteY0" fmla="*/ 0 h 5102540"/>
              <a:gd name="connsiteX1" fmla="*/ 12191996 w 12191996"/>
              <a:gd name="connsiteY1" fmla="*/ 0 h 5102540"/>
              <a:gd name="connsiteX2" fmla="*/ 12191996 w 12191996"/>
              <a:gd name="connsiteY2" fmla="*/ 5100996 h 5102540"/>
              <a:gd name="connsiteX3" fmla="*/ 12190145 w 12191996"/>
              <a:gd name="connsiteY3" fmla="*/ 5100953 h 5102540"/>
              <a:gd name="connsiteX4" fmla="*/ 12129819 w 12191996"/>
              <a:gd name="connsiteY4" fmla="*/ 5093016 h 5102540"/>
              <a:gd name="connsiteX5" fmla="*/ 12077431 w 12191996"/>
              <a:gd name="connsiteY5" fmla="*/ 5081903 h 5102540"/>
              <a:gd name="connsiteX6" fmla="*/ 12031395 w 12191996"/>
              <a:gd name="connsiteY6" fmla="*/ 5067615 h 5102540"/>
              <a:gd name="connsiteX7" fmla="*/ 11990119 w 12191996"/>
              <a:gd name="connsiteY7" fmla="*/ 5051740 h 5102540"/>
              <a:gd name="connsiteX8" fmla="*/ 11953607 w 12191996"/>
              <a:gd name="connsiteY8" fmla="*/ 5032690 h 5102540"/>
              <a:gd name="connsiteX9" fmla="*/ 11915507 w 12191996"/>
              <a:gd name="connsiteY9" fmla="*/ 5013640 h 5102540"/>
              <a:gd name="connsiteX10" fmla="*/ 11877407 w 12191996"/>
              <a:gd name="connsiteY10" fmla="*/ 4994590 h 5102540"/>
              <a:gd name="connsiteX11" fmla="*/ 11840895 w 12191996"/>
              <a:gd name="connsiteY11" fmla="*/ 4978715 h 5102540"/>
              <a:gd name="connsiteX12" fmla="*/ 11799619 w 12191996"/>
              <a:gd name="connsiteY12" fmla="*/ 4962840 h 5102540"/>
              <a:gd name="connsiteX13" fmla="*/ 11753581 w 12191996"/>
              <a:gd name="connsiteY13" fmla="*/ 4946965 h 5102540"/>
              <a:gd name="connsiteX14" fmla="*/ 11701195 w 12191996"/>
              <a:gd name="connsiteY14" fmla="*/ 4935853 h 5102540"/>
              <a:gd name="connsiteX15" fmla="*/ 11640869 w 12191996"/>
              <a:gd name="connsiteY15" fmla="*/ 4929503 h 5102540"/>
              <a:gd name="connsiteX16" fmla="*/ 11572607 w 12191996"/>
              <a:gd name="connsiteY16" fmla="*/ 4926328 h 5102540"/>
              <a:gd name="connsiteX17" fmla="*/ 11504345 w 12191996"/>
              <a:gd name="connsiteY17" fmla="*/ 4929503 h 5102540"/>
              <a:gd name="connsiteX18" fmla="*/ 11444019 w 12191996"/>
              <a:gd name="connsiteY18" fmla="*/ 4935853 h 5102540"/>
              <a:gd name="connsiteX19" fmla="*/ 11391631 w 12191996"/>
              <a:gd name="connsiteY19" fmla="*/ 4946965 h 5102540"/>
              <a:gd name="connsiteX20" fmla="*/ 11345595 w 12191996"/>
              <a:gd name="connsiteY20" fmla="*/ 4962840 h 5102540"/>
              <a:gd name="connsiteX21" fmla="*/ 11304319 w 12191996"/>
              <a:gd name="connsiteY21" fmla="*/ 4978715 h 5102540"/>
              <a:gd name="connsiteX22" fmla="*/ 11267807 w 12191996"/>
              <a:gd name="connsiteY22" fmla="*/ 4994590 h 5102540"/>
              <a:gd name="connsiteX23" fmla="*/ 11229707 w 12191996"/>
              <a:gd name="connsiteY23" fmla="*/ 5013640 h 5102540"/>
              <a:gd name="connsiteX24" fmla="*/ 11191607 w 12191996"/>
              <a:gd name="connsiteY24" fmla="*/ 5032690 h 5102540"/>
              <a:gd name="connsiteX25" fmla="*/ 11155095 w 12191996"/>
              <a:gd name="connsiteY25" fmla="*/ 5051740 h 5102540"/>
              <a:gd name="connsiteX26" fmla="*/ 11113819 w 12191996"/>
              <a:gd name="connsiteY26" fmla="*/ 5067615 h 5102540"/>
              <a:gd name="connsiteX27" fmla="*/ 11067781 w 12191996"/>
              <a:gd name="connsiteY27" fmla="*/ 5081903 h 5102540"/>
              <a:gd name="connsiteX28" fmla="*/ 11015395 w 12191996"/>
              <a:gd name="connsiteY28" fmla="*/ 5093015 h 5102540"/>
              <a:gd name="connsiteX29" fmla="*/ 10955069 w 12191996"/>
              <a:gd name="connsiteY29" fmla="*/ 5100953 h 5102540"/>
              <a:gd name="connsiteX30" fmla="*/ 10886807 w 12191996"/>
              <a:gd name="connsiteY30" fmla="*/ 5102540 h 5102540"/>
              <a:gd name="connsiteX31" fmla="*/ 10818545 w 12191996"/>
              <a:gd name="connsiteY31" fmla="*/ 5100953 h 5102540"/>
              <a:gd name="connsiteX32" fmla="*/ 10758219 w 12191996"/>
              <a:gd name="connsiteY32" fmla="*/ 5093015 h 5102540"/>
              <a:gd name="connsiteX33" fmla="*/ 10705831 w 12191996"/>
              <a:gd name="connsiteY33" fmla="*/ 5081903 h 5102540"/>
              <a:gd name="connsiteX34" fmla="*/ 10659795 w 12191996"/>
              <a:gd name="connsiteY34" fmla="*/ 5067615 h 5102540"/>
              <a:gd name="connsiteX35" fmla="*/ 10618519 w 12191996"/>
              <a:gd name="connsiteY35" fmla="*/ 5051740 h 5102540"/>
              <a:gd name="connsiteX36" fmla="*/ 10582007 w 12191996"/>
              <a:gd name="connsiteY36" fmla="*/ 5032690 h 5102540"/>
              <a:gd name="connsiteX37" fmla="*/ 10543907 w 12191996"/>
              <a:gd name="connsiteY37" fmla="*/ 5013640 h 5102540"/>
              <a:gd name="connsiteX38" fmla="*/ 10505807 w 12191996"/>
              <a:gd name="connsiteY38" fmla="*/ 4994590 h 5102540"/>
              <a:gd name="connsiteX39" fmla="*/ 10469295 w 12191996"/>
              <a:gd name="connsiteY39" fmla="*/ 4978715 h 5102540"/>
              <a:gd name="connsiteX40" fmla="*/ 10428019 w 12191996"/>
              <a:gd name="connsiteY40" fmla="*/ 4962840 h 5102540"/>
              <a:gd name="connsiteX41" fmla="*/ 10381981 w 12191996"/>
              <a:gd name="connsiteY41" fmla="*/ 4946965 h 5102540"/>
              <a:gd name="connsiteX42" fmla="*/ 10329595 w 12191996"/>
              <a:gd name="connsiteY42" fmla="*/ 4935853 h 5102540"/>
              <a:gd name="connsiteX43" fmla="*/ 10269269 w 12191996"/>
              <a:gd name="connsiteY43" fmla="*/ 4929503 h 5102540"/>
              <a:gd name="connsiteX44" fmla="*/ 10201007 w 12191996"/>
              <a:gd name="connsiteY44" fmla="*/ 4926328 h 5102540"/>
              <a:gd name="connsiteX45" fmla="*/ 10132745 w 12191996"/>
              <a:gd name="connsiteY45" fmla="*/ 4929503 h 5102540"/>
              <a:gd name="connsiteX46" fmla="*/ 10072419 w 12191996"/>
              <a:gd name="connsiteY46" fmla="*/ 4935853 h 5102540"/>
              <a:gd name="connsiteX47" fmla="*/ 10020031 w 12191996"/>
              <a:gd name="connsiteY47" fmla="*/ 4946965 h 5102540"/>
              <a:gd name="connsiteX48" fmla="*/ 9973995 w 12191996"/>
              <a:gd name="connsiteY48" fmla="*/ 4962840 h 5102540"/>
              <a:gd name="connsiteX49" fmla="*/ 9932719 w 12191996"/>
              <a:gd name="connsiteY49" fmla="*/ 4978715 h 5102540"/>
              <a:gd name="connsiteX50" fmla="*/ 9896207 w 12191996"/>
              <a:gd name="connsiteY50" fmla="*/ 4994590 h 5102540"/>
              <a:gd name="connsiteX51" fmla="*/ 9820007 w 12191996"/>
              <a:gd name="connsiteY51" fmla="*/ 5032690 h 5102540"/>
              <a:gd name="connsiteX52" fmla="*/ 9783495 w 12191996"/>
              <a:gd name="connsiteY52" fmla="*/ 5051740 h 5102540"/>
              <a:gd name="connsiteX53" fmla="*/ 9742219 w 12191996"/>
              <a:gd name="connsiteY53" fmla="*/ 5067615 h 5102540"/>
              <a:gd name="connsiteX54" fmla="*/ 9696181 w 12191996"/>
              <a:gd name="connsiteY54" fmla="*/ 5081903 h 5102540"/>
              <a:gd name="connsiteX55" fmla="*/ 9643795 w 12191996"/>
              <a:gd name="connsiteY55" fmla="*/ 5093015 h 5102540"/>
              <a:gd name="connsiteX56" fmla="*/ 9583469 w 12191996"/>
              <a:gd name="connsiteY56" fmla="*/ 5100953 h 5102540"/>
              <a:gd name="connsiteX57" fmla="*/ 9515207 w 12191996"/>
              <a:gd name="connsiteY57" fmla="*/ 5102540 h 5102540"/>
              <a:gd name="connsiteX58" fmla="*/ 9446945 w 12191996"/>
              <a:gd name="connsiteY58" fmla="*/ 5100953 h 5102540"/>
              <a:gd name="connsiteX59" fmla="*/ 9386619 w 12191996"/>
              <a:gd name="connsiteY59" fmla="*/ 5093015 h 5102540"/>
              <a:gd name="connsiteX60" fmla="*/ 9334231 w 12191996"/>
              <a:gd name="connsiteY60" fmla="*/ 5081903 h 5102540"/>
              <a:gd name="connsiteX61" fmla="*/ 9288195 w 12191996"/>
              <a:gd name="connsiteY61" fmla="*/ 5067615 h 5102540"/>
              <a:gd name="connsiteX62" fmla="*/ 9246919 w 12191996"/>
              <a:gd name="connsiteY62" fmla="*/ 5051740 h 5102540"/>
              <a:gd name="connsiteX63" fmla="*/ 9210407 w 12191996"/>
              <a:gd name="connsiteY63" fmla="*/ 5032690 h 5102540"/>
              <a:gd name="connsiteX64" fmla="*/ 9172307 w 12191996"/>
              <a:gd name="connsiteY64" fmla="*/ 5013640 h 5102540"/>
              <a:gd name="connsiteX65" fmla="*/ 9134207 w 12191996"/>
              <a:gd name="connsiteY65" fmla="*/ 4994590 h 5102540"/>
              <a:gd name="connsiteX66" fmla="*/ 9097695 w 12191996"/>
              <a:gd name="connsiteY66" fmla="*/ 4978715 h 5102540"/>
              <a:gd name="connsiteX67" fmla="*/ 9056419 w 12191996"/>
              <a:gd name="connsiteY67" fmla="*/ 4962840 h 5102540"/>
              <a:gd name="connsiteX68" fmla="*/ 9010381 w 12191996"/>
              <a:gd name="connsiteY68" fmla="*/ 4946965 h 5102540"/>
              <a:gd name="connsiteX69" fmla="*/ 8957995 w 12191996"/>
              <a:gd name="connsiteY69" fmla="*/ 4935853 h 5102540"/>
              <a:gd name="connsiteX70" fmla="*/ 8897669 w 12191996"/>
              <a:gd name="connsiteY70" fmla="*/ 4929503 h 5102540"/>
              <a:gd name="connsiteX71" fmla="*/ 8827819 w 12191996"/>
              <a:gd name="connsiteY71" fmla="*/ 4926328 h 5102540"/>
              <a:gd name="connsiteX72" fmla="*/ 8761145 w 12191996"/>
              <a:gd name="connsiteY72" fmla="*/ 4929503 h 5102540"/>
              <a:gd name="connsiteX73" fmla="*/ 8700819 w 12191996"/>
              <a:gd name="connsiteY73" fmla="*/ 4935853 h 5102540"/>
              <a:gd name="connsiteX74" fmla="*/ 8648431 w 12191996"/>
              <a:gd name="connsiteY74" fmla="*/ 4946965 h 5102540"/>
              <a:gd name="connsiteX75" fmla="*/ 8602395 w 12191996"/>
              <a:gd name="connsiteY75" fmla="*/ 4962840 h 5102540"/>
              <a:gd name="connsiteX76" fmla="*/ 8561119 w 12191996"/>
              <a:gd name="connsiteY76" fmla="*/ 4978715 h 5102540"/>
              <a:gd name="connsiteX77" fmla="*/ 8524607 w 12191996"/>
              <a:gd name="connsiteY77" fmla="*/ 4994590 h 5102540"/>
              <a:gd name="connsiteX78" fmla="*/ 8486507 w 12191996"/>
              <a:gd name="connsiteY78" fmla="*/ 5013640 h 5102540"/>
              <a:gd name="connsiteX79" fmla="*/ 8448407 w 12191996"/>
              <a:gd name="connsiteY79" fmla="*/ 5032690 h 5102540"/>
              <a:gd name="connsiteX80" fmla="*/ 8411895 w 12191996"/>
              <a:gd name="connsiteY80" fmla="*/ 5051740 h 5102540"/>
              <a:gd name="connsiteX81" fmla="*/ 8370620 w 12191996"/>
              <a:gd name="connsiteY81" fmla="*/ 5067615 h 5102540"/>
              <a:gd name="connsiteX82" fmla="*/ 8324582 w 12191996"/>
              <a:gd name="connsiteY82" fmla="*/ 5081903 h 5102540"/>
              <a:gd name="connsiteX83" fmla="*/ 8272195 w 12191996"/>
              <a:gd name="connsiteY83" fmla="*/ 5093015 h 5102540"/>
              <a:gd name="connsiteX84" fmla="*/ 8211870 w 12191996"/>
              <a:gd name="connsiteY84" fmla="*/ 5100953 h 5102540"/>
              <a:gd name="connsiteX85" fmla="*/ 8143607 w 12191996"/>
              <a:gd name="connsiteY85" fmla="*/ 5102540 h 5102540"/>
              <a:gd name="connsiteX86" fmla="*/ 8075345 w 12191996"/>
              <a:gd name="connsiteY86" fmla="*/ 5100953 h 5102540"/>
              <a:gd name="connsiteX87" fmla="*/ 8015020 w 12191996"/>
              <a:gd name="connsiteY87" fmla="*/ 5093015 h 5102540"/>
              <a:gd name="connsiteX88" fmla="*/ 7962632 w 12191996"/>
              <a:gd name="connsiteY88" fmla="*/ 5081903 h 5102540"/>
              <a:gd name="connsiteX89" fmla="*/ 7916595 w 12191996"/>
              <a:gd name="connsiteY89" fmla="*/ 5067615 h 5102540"/>
              <a:gd name="connsiteX90" fmla="*/ 7875320 w 12191996"/>
              <a:gd name="connsiteY90" fmla="*/ 5051740 h 5102540"/>
              <a:gd name="connsiteX91" fmla="*/ 7838807 w 12191996"/>
              <a:gd name="connsiteY91" fmla="*/ 5032690 h 5102540"/>
              <a:gd name="connsiteX92" fmla="*/ 7800707 w 12191996"/>
              <a:gd name="connsiteY92" fmla="*/ 5013640 h 5102540"/>
              <a:gd name="connsiteX93" fmla="*/ 7762607 w 12191996"/>
              <a:gd name="connsiteY93" fmla="*/ 4994590 h 5102540"/>
              <a:gd name="connsiteX94" fmla="*/ 7726095 w 12191996"/>
              <a:gd name="connsiteY94" fmla="*/ 4978715 h 5102540"/>
              <a:gd name="connsiteX95" fmla="*/ 7684820 w 12191996"/>
              <a:gd name="connsiteY95" fmla="*/ 4962840 h 5102540"/>
              <a:gd name="connsiteX96" fmla="*/ 7638782 w 12191996"/>
              <a:gd name="connsiteY96" fmla="*/ 4946965 h 5102540"/>
              <a:gd name="connsiteX97" fmla="*/ 7586395 w 12191996"/>
              <a:gd name="connsiteY97" fmla="*/ 4935853 h 5102540"/>
              <a:gd name="connsiteX98" fmla="*/ 7526070 w 12191996"/>
              <a:gd name="connsiteY98" fmla="*/ 4929503 h 5102540"/>
              <a:gd name="connsiteX99" fmla="*/ 7457807 w 12191996"/>
              <a:gd name="connsiteY99" fmla="*/ 4926328 h 5102540"/>
              <a:gd name="connsiteX100" fmla="*/ 7389545 w 12191996"/>
              <a:gd name="connsiteY100" fmla="*/ 4929503 h 5102540"/>
              <a:gd name="connsiteX101" fmla="*/ 7329220 w 12191996"/>
              <a:gd name="connsiteY101" fmla="*/ 4935853 h 5102540"/>
              <a:gd name="connsiteX102" fmla="*/ 7276832 w 12191996"/>
              <a:gd name="connsiteY102" fmla="*/ 4946965 h 5102540"/>
              <a:gd name="connsiteX103" fmla="*/ 7230795 w 12191996"/>
              <a:gd name="connsiteY103" fmla="*/ 4962840 h 5102540"/>
              <a:gd name="connsiteX104" fmla="*/ 7189520 w 12191996"/>
              <a:gd name="connsiteY104" fmla="*/ 4978715 h 5102540"/>
              <a:gd name="connsiteX105" fmla="*/ 7153007 w 12191996"/>
              <a:gd name="connsiteY105" fmla="*/ 4994590 h 5102540"/>
              <a:gd name="connsiteX106" fmla="*/ 7114907 w 12191996"/>
              <a:gd name="connsiteY106" fmla="*/ 5013640 h 5102540"/>
              <a:gd name="connsiteX107" fmla="*/ 7076807 w 12191996"/>
              <a:gd name="connsiteY107" fmla="*/ 5032690 h 5102540"/>
              <a:gd name="connsiteX108" fmla="*/ 7040295 w 12191996"/>
              <a:gd name="connsiteY108" fmla="*/ 5051740 h 5102540"/>
              <a:gd name="connsiteX109" fmla="*/ 6999020 w 12191996"/>
              <a:gd name="connsiteY109" fmla="*/ 5067615 h 5102540"/>
              <a:gd name="connsiteX110" fmla="*/ 6952982 w 12191996"/>
              <a:gd name="connsiteY110" fmla="*/ 5081903 h 5102540"/>
              <a:gd name="connsiteX111" fmla="*/ 6900595 w 12191996"/>
              <a:gd name="connsiteY111" fmla="*/ 5093015 h 5102540"/>
              <a:gd name="connsiteX112" fmla="*/ 6840270 w 12191996"/>
              <a:gd name="connsiteY112" fmla="*/ 5100953 h 5102540"/>
              <a:gd name="connsiteX113" fmla="*/ 6781798 w 12191996"/>
              <a:gd name="connsiteY113" fmla="*/ 5102313 h 5102540"/>
              <a:gd name="connsiteX114" fmla="*/ 6723326 w 12191996"/>
              <a:gd name="connsiteY114" fmla="*/ 5100953 h 5102540"/>
              <a:gd name="connsiteX115" fmla="*/ 6663001 w 12191996"/>
              <a:gd name="connsiteY115" fmla="*/ 5093015 h 5102540"/>
              <a:gd name="connsiteX116" fmla="*/ 6610613 w 12191996"/>
              <a:gd name="connsiteY116" fmla="*/ 5081903 h 5102540"/>
              <a:gd name="connsiteX117" fmla="*/ 6564576 w 12191996"/>
              <a:gd name="connsiteY117" fmla="*/ 5067615 h 5102540"/>
              <a:gd name="connsiteX118" fmla="*/ 6523301 w 12191996"/>
              <a:gd name="connsiteY118" fmla="*/ 5051740 h 5102540"/>
              <a:gd name="connsiteX119" fmla="*/ 6486788 w 12191996"/>
              <a:gd name="connsiteY119" fmla="*/ 5032690 h 5102540"/>
              <a:gd name="connsiteX120" fmla="*/ 6448688 w 12191996"/>
              <a:gd name="connsiteY120" fmla="*/ 5013640 h 5102540"/>
              <a:gd name="connsiteX121" fmla="*/ 6410588 w 12191996"/>
              <a:gd name="connsiteY121" fmla="*/ 4994590 h 5102540"/>
              <a:gd name="connsiteX122" fmla="*/ 6374076 w 12191996"/>
              <a:gd name="connsiteY122" fmla="*/ 4978715 h 5102540"/>
              <a:gd name="connsiteX123" fmla="*/ 6332801 w 12191996"/>
              <a:gd name="connsiteY123" fmla="*/ 4962840 h 5102540"/>
              <a:gd name="connsiteX124" fmla="*/ 6286763 w 12191996"/>
              <a:gd name="connsiteY124" fmla="*/ 4946965 h 5102540"/>
              <a:gd name="connsiteX125" fmla="*/ 6234376 w 12191996"/>
              <a:gd name="connsiteY125" fmla="*/ 4935853 h 5102540"/>
              <a:gd name="connsiteX126" fmla="*/ 6174051 w 12191996"/>
              <a:gd name="connsiteY126" fmla="*/ 4929503 h 5102540"/>
              <a:gd name="connsiteX127" fmla="*/ 6105788 w 12191996"/>
              <a:gd name="connsiteY127" fmla="*/ 4926328 h 5102540"/>
              <a:gd name="connsiteX128" fmla="*/ 6095998 w 12191996"/>
              <a:gd name="connsiteY128" fmla="*/ 4926783 h 5102540"/>
              <a:gd name="connsiteX129" fmla="*/ 6086208 w 12191996"/>
              <a:gd name="connsiteY129" fmla="*/ 4926328 h 5102540"/>
              <a:gd name="connsiteX130" fmla="*/ 6017946 w 12191996"/>
              <a:gd name="connsiteY130" fmla="*/ 4929503 h 5102540"/>
              <a:gd name="connsiteX131" fmla="*/ 5957620 w 12191996"/>
              <a:gd name="connsiteY131" fmla="*/ 4935853 h 5102540"/>
              <a:gd name="connsiteX132" fmla="*/ 5905233 w 12191996"/>
              <a:gd name="connsiteY132" fmla="*/ 4946965 h 5102540"/>
              <a:gd name="connsiteX133" fmla="*/ 5859195 w 12191996"/>
              <a:gd name="connsiteY133" fmla="*/ 4962840 h 5102540"/>
              <a:gd name="connsiteX134" fmla="*/ 5817920 w 12191996"/>
              <a:gd name="connsiteY134" fmla="*/ 4978715 h 5102540"/>
              <a:gd name="connsiteX135" fmla="*/ 5781407 w 12191996"/>
              <a:gd name="connsiteY135" fmla="*/ 4994590 h 5102540"/>
              <a:gd name="connsiteX136" fmla="*/ 5743307 w 12191996"/>
              <a:gd name="connsiteY136" fmla="*/ 5013640 h 5102540"/>
              <a:gd name="connsiteX137" fmla="*/ 5705208 w 12191996"/>
              <a:gd name="connsiteY137" fmla="*/ 5032690 h 5102540"/>
              <a:gd name="connsiteX138" fmla="*/ 5668695 w 12191996"/>
              <a:gd name="connsiteY138" fmla="*/ 5051740 h 5102540"/>
              <a:gd name="connsiteX139" fmla="*/ 5627420 w 12191996"/>
              <a:gd name="connsiteY139" fmla="*/ 5067615 h 5102540"/>
              <a:gd name="connsiteX140" fmla="*/ 5581382 w 12191996"/>
              <a:gd name="connsiteY140" fmla="*/ 5081903 h 5102540"/>
              <a:gd name="connsiteX141" fmla="*/ 5528995 w 12191996"/>
              <a:gd name="connsiteY141" fmla="*/ 5093015 h 5102540"/>
              <a:gd name="connsiteX142" fmla="*/ 5468670 w 12191996"/>
              <a:gd name="connsiteY142" fmla="*/ 5100953 h 5102540"/>
              <a:gd name="connsiteX143" fmla="*/ 5410198 w 12191996"/>
              <a:gd name="connsiteY143" fmla="*/ 5102313 h 5102540"/>
              <a:gd name="connsiteX144" fmla="*/ 5351726 w 12191996"/>
              <a:gd name="connsiteY144" fmla="*/ 5100953 h 5102540"/>
              <a:gd name="connsiteX145" fmla="*/ 5291400 w 12191996"/>
              <a:gd name="connsiteY145" fmla="*/ 5093015 h 5102540"/>
              <a:gd name="connsiteX146" fmla="*/ 5239013 w 12191996"/>
              <a:gd name="connsiteY146" fmla="*/ 5081903 h 5102540"/>
              <a:gd name="connsiteX147" fmla="*/ 5192976 w 12191996"/>
              <a:gd name="connsiteY147" fmla="*/ 5067615 h 5102540"/>
              <a:gd name="connsiteX148" fmla="*/ 5151700 w 12191996"/>
              <a:gd name="connsiteY148" fmla="*/ 5051740 h 5102540"/>
              <a:gd name="connsiteX149" fmla="*/ 5115188 w 12191996"/>
              <a:gd name="connsiteY149" fmla="*/ 5032690 h 5102540"/>
              <a:gd name="connsiteX150" fmla="*/ 5077089 w 12191996"/>
              <a:gd name="connsiteY150" fmla="*/ 5013640 h 5102540"/>
              <a:gd name="connsiteX151" fmla="*/ 5038988 w 12191996"/>
              <a:gd name="connsiteY151" fmla="*/ 4994590 h 5102540"/>
              <a:gd name="connsiteX152" fmla="*/ 5002476 w 12191996"/>
              <a:gd name="connsiteY152" fmla="*/ 4978715 h 5102540"/>
              <a:gd name="connsiteX153" fmla="*/ 4961200 w 12191996"/>
              <a:gd name="connsiteY153" fmla="*/ 4962840 h 5102540"/>
              <a:gd name="connsiteX154" fmla="*/ 4915164 w 12191996"/>
              <a:gd name="connsiteY154" fmla="*/ 4946965 h 5102540"/>
              <a:gd name="connsiteX155" fmla="*/ 4862776 w 12191996"/>
              <a:gd name="connsiteY155" fmla="*/ 4935853 h 5102540"/>
              <a:gd name="connsiteX156" fmla="*/ 4802452 w 12191996"/>
              <a:gd name="connsiteY156" fmla="*/ 4929503 h 5102540"/>
              <a:gd name="connsiteX157" fmla="*/ 4734188 w 12191996"/>
              <a:gd name="connsiteY157" fmla="*/ 4926328 h 5102540"/>
              <a:gd name="connsiteX158" fmla="*/ 4665927 w 12191996"/>
              <a:gd name="connsiteY158" fmla="*/ 4929503 h 5102540"/>
              <a:gd name="connsiteX159" fmla="*/ 4605601 w 12191996"/>
              <a:gd name="connsiteY159" fmla="*/ 4935853 h 5102540"/>
              <a:gd name="connsiteX160" fmla="*/ 4553214 w 12191996"/>
              <a:gd name="connsiteY160" fmla="*/ 4946965 h 5102540"/>
              <a:gd name="connsiteX161" fmla="*/ 4507176 w 12191996"/>
              <a:gd name="connsiteY161" fmla="*/ 4962840 h 5102540"/>
              <a:gd name="connsiteX162" fmla="*/ 4465901 w 12191996"/>
              <a:gd name="connsiteY162" fmla="*/ 4978715 h 5102540"/>
              <a:gd name="connsiteX163" fmla="*/ 4429388 w 12191996"/>
              <a:gd name="connsiteY163" fmla="*/ 4994590 h 5102540"/>
              <a:gd name="connsiteX164" fmla="*/ 4353188 w 12191996"/>
              <a:gd name="connsiteY164" fmla="*/ 5032690 h 5102540"/>
              <a:gd name="connsiteX165" fmla="*/ 4316676 w 12191996"/>
              <a:gd name="connsiteY165" fmla="*/ 5051740 h 5102540"/>
              <a:gd name="connsiteX166" fmla="*/ 4275401 w 12191996"/>
              <a:gd name="connsiteY166" fmla="*/ 5067615 h 5102540"/>
              <a:gd name="connsiteX167" fmla="*/ 4229363 w 12191996"/>
              <a:gd name="connsiteY167" fmla="*/ 5081903 h 5102540"/>
              <a:gd name="connsiteX168" fmla="*/ 4176976 w 12191996"/>
              <a:gd name="connsiteY168" fmla="*/ 5093015 h 5102540"/>
              <a:gd name="connsiteX169" fmla="*/ 4116651 w 12191996"/>
              <a:gd name="connsiteY169" fmla="*/ 5100953 h 5102540"/>
              <a:gd name="connsiteX170" fmla="*/ 4048388 w 12191996"/>
              <a:gd name="connsiteY170" fmla="*/ 5102540 h 5102540"/>
              <a:gd name="connsiteX171" fmla="*/ 3980126 w 12191996"/>
              <a:gd name="connsiteY171" fmla="*/ 5100953 h 5102540"/>
              <a:gd name="connsiteX172" fmla="*/ 3919801 w 12191996"/>
              <a:gd name="connsiteY172" fmla="*/ 5093015 h 5102540"/>
              <a:gd name="connsiteX173" fmla="*/ 3867413 w 12191996"/>
              <a:gd name="connsiteY173" fmla="*/ 5081903 h 5102540"/>
              <a:gd name="connsiteX174" fmla="*/ 3821376 w 12191996"/>
              <a:gd name="connsiteY174" fmla="*/ 5067615 h 5102540"/>
              <a:gd name="connsiteX175" fmla="*/ 3780101 w 12191996"/>
              <a:gd name="connsiteY175" fmla="*/ 5051740 h 5102540"/>
              <a:gd name="connsiteX176" fmla="*/ 3743588 w 12191996"/>
              <a:gd name="connsiteY176" fmla="*/ 5032690 h 5102540"/>
              <a:gd name="connsiteX177" fmla="*/ 3705488 w 12191996"/>
              <a:gd name="connsiteY177" fmla="*/ 5013640 h 5102540"/>
              <a:gd name="connsiteX178" fmla="*/ 3667388 w 12191996"/>
              <a:gd name="connsiteY178" fmla="*/ 4994590 h 5102540"/>
              <a:gd name="connsiteX179" fmla="*/ 3630876 w 12191996"/>
              <a:gd name="connsiteY179" fmla="*/ 4978715 h 5102540"/>
              <a:gd name="connsiteX180" fmla="*/ 3589601 w 12191996"/>
              <a:gd name="connsiteY180" fmla="*/ 4962840 h 5102540"/>
              <a:gd name="connsiteX181" fmla="*/ 3543563 w 12191996"/>
              <a:gd name="connsiteY181" fmla="*/ 4946965 h 5102540"/>
              <a:gd name="connsiteX182" fmla="*/ 3491176 w 12191996"/>
              <a:gd name="connsiteY182" fmla="*/ 4935853 h 5102540"/>
              <a:gd name="connsiteX183" fmla="*/ 3430851 w 12191996"/>
              <a:gd name="connsiteY183" fmla="*/ 4929503 h 5102540"/>
              <a:gd name="connsiteX184" fmla="*/ 3361001 w 12191996"/>
              <a:gd name="connsiteY184" fmla="*/ 4926328 h 5102540"/>
              <a:gd name="connsiteX185" fmla="*/ 3294326 w 12191996"/>
              <a:gd name="connsiteY185" fmla="*/ 4929503 h 5102540"/>
              <a:gd name="connsiteX186" fmla="*/ 3234001 w 12191996"/>
              <a:gd name="connsiteY186" fmla="*/ 4935853 h 5102540"/>
              <a:gd name="connsiteX187" fmla="*/ 3181613 w 12191996"/>
              <a:gd name="connsiteY187" fmla="*/ 4946965 h 5102540"/>
              <a:gd name="connsiteX188" fmla="*/ 3135576 w 12191996"/>
              <a:gd name="connsiteY188" fmla="*/ 4962840 h 5102540"/>
              <a:gd name="connsiteX189" fmla="*/ 3094301 w 12191996"/>
              <a:gd name="connsiteY189" fmla="*/ 4978715 h 5102540"/>
              <a:gd name="connsiteX190" fmla="*/ 3057788 w 12191996"/>
              <a:gd name="connsiteY190" fmla="*/ 4994590 h 5102540"/>
              <a:gd name="connsiteX191" fmla="*/ 3019688 w 12191996"/>
              <a:gd name="connsiteY191" fmla="*/ 5013640 h 5102540"/>
              <a:gd name="connsiteX192" fmla="*/ 2981588 w 12191996"/>
              <a:gd name="connsiteY192" fmla="*/ 5032690 h 5102540"/>
              <a:gd name="connsiteX193" fmla="*/ 2945076 w 12191996"/>
              <a:gd name="connsiteY193" fmla="*/ 5051740 h 5102540"/>
              <a:gd name="connsiteX194" fmla="*/ 2903801 w 12191996"/>
              <a:gd name="connsiteY194" fmla="*/ 5067615 h 5102540"/>
              <a:gd name="connsiteX195" fmla="*/ 2857763 w 12191996"/>
              <a:gd name="connsiteY195" fmla="*/ 5081903 h 5102540"/>
              <a:gd name="connsiteX196" fmla="*/ 2805376 w 12191996"/>
              <a:gd name="connsiteY196" fmla="*/ 5093015 h 5102540"/>
              <a:gd name="connsiteX197" fmla="*/ 2745051 w 12191996"/>
              <a:gd name="connsiteY197" fmla="*/ 5100953 h 5102540"/>
              <a:gd name="connsiteX198" fmla="*/ 2676788 w 12191996"/>
              <a:gd name="connsiteY198" fmla="*/ 5102540 h 5102540"/>
              <a:gd name="connsiteX199" fmla="*/ 2608526 w 12191996"/>
              <a:gd name="connsiteY199" fmla="*/ 5100953 h 5102540"/>
              <a:gd name="connsiteX200" fmla="*/ 2548201 w 12191996"/>
              <a:gd name="connsiteY200" fmla="*/ 5093015 h 5102540"/>
              <a:gd name="connsiteX201" fmla="*/ 2495813 w 12191996"/>
              <a:gd name="connsiteY201" fmla="*/ 5081903 h 5102540"/>
              <a:gd name="connsiteX202" fmla="*/ 2449776 w 12191996"/>
              <a:gd name="connsiteY202" fmla="*/ 5067615 h 5102540"/>
              <a:gd name="connsiteX203" fmla="*/ 2408501 w 12191996"/>
              <a:gd name="connsiteY203" fmla="*/ 5051740 h 5102540"/>
              <a:gd name="connsiteX204" fmla="*/ 2371988 w 12191996"/>
              <a:gd name="connsiteY204" fmla="*/ 5032690 h 5102540"/>
              <a:gd name="connsiteX205" fmla="*/ 2333888 w 12191996"/>
              <a:gd name="connsiteY205" fmla="*/ 5013640 h 5102540"/>
              <a:gd name="connsiteX206" fmla="*/ 2295788 w 12191996"/>
              <a:gd name="connsiteY206" fmla="*/ 4994590 h 5102540"/>
              <a:gd name="connsiteX207" fmla="*/ 2259276 w 12191996"/>
              <a:gd name="connsiteY207" fmla="*/ 4978715 h 5102540"/>
              <a:gd name="connsiteX208" fmla="*/ 2218001 w 12191996"/>
              <a:gd name="connsiteY208" fmla="*/ 4962840 h 5102540"/>
              <a:gd name="connsiteX209" fmla="*/ 2171963 w 12191996"/>
              <a:gd name="connsiteY209" fmla="*/ 4946965 h 5102540"/>
              <a:gd name="connsiteX210" fmla="*/ 2119576 w 12191996"/>
              <a:gd name="connsiteY210" fmla="*/ 4935853 h 5102540"/>
              <a:gd name="connsiteX211" fmla="*/ 2059251 w 12191996"/>
              <a:gd name="connsiteY211" fmla="*/ 4929503 h 5102540"/>
              <a:gd name="connsiteX212" fmla="*/ 1990988 w 12191996"/>
              <a:gd name="connsiteY212" fmla="*/ 4926328 h 5102540"/>
              <a:gd name="connsiteX213" fmla="*/ 1922726 w 12191996"/>
              <a:gd name="connsiteY213" fmla="*/ 4929503 h 5102540"/>
              <a:gd name="connsiteX214" fmla="*/ 1862401 w 12191996"/>
              <a:gd name="connsiteY214" fmla="*/ 4935853 h 5102540"/>
              <a:gd name="connsiteX215" fmla="*/ 1810013 w 12191996"/>
              <a:gd name="connsiteY215" fmla="*/ 4946965 h 5102540"/>
              <a:gd name="connsiteX216" fmla="*/ 1763976 w 12191996"/>
              <a:gd name="connsiteY216" fmla="*/ 4962840 h 5102540"/>
              <a:gd name="connsiteX217" fmla="*/ 1722701 w 12191996"/>
              <a:gd name="connsiteY217" fmla="*/ 4978715 h 5102540"/>
              <a:gd name="connsiteX218" fmla="*/ 1686188 w 12191996"/>
              <a:gd name="connsiteY218" fmla="*/ 4994590 h 5102540"/>
              <a:gd name="connsiteX219" fmla="*/ 1648088 w 12191996"/>
              <a:gd name="connsiteY219" fmla="*/ 5013640 h 5102540"/>
              <a:gd name="connsiteX220" fmla="*/ 1609988 w 12191996"/>
              <a:gd name="connsiteY220" fmla="*/ 5032690 h 5102540"/>
              <a:gd name="connsiteX221" fmla="*/ 1573476 w 12191996"/>
              <a:gd name="connsiteY221" fmla="*/ 5051740 h 5102540"/>
              <a:gd name="connsiteX222" fmla="*/ 1532201 w 12191996"/>
              <a:gd name="connsiteY222" fmla="*/ 5067615 h 5102540"/>
              <a:gd name="connsiteX223" fmla="*/ 1486163 w 12191996"/>
              <a:gd name="connsiteY223" fmla="*/ 5081903 h 5102540"/>
              <a:gd name="connsiteX224" fmla="*/ 1433776 w 12191996"/>
              <a:gd name="connsiteY224" fmla="*/ 5093015 h 5102540"/>
              <a:gd name="connsiteX225" fmla="*/ 1373451 w 12191996"/>
              <a:gd name="connsiteY225" fmla="*/ 5100953 h 5102540"/>
              <a:gd name="connsiteX226" fmla="*/ 1305188 w 12191996"/>
              <a:gd name="connsiteY226" fmla="*/ 5102540 h 5102540"/>
              <a:gd name="connsiteX227" fmla="*/ 1236926 w 12191996"/>
              <a:gd name="connsiteY227" fmla="*/ 5100953 h 5102540"/>
              <a:gd name="connsiteX228" fmla="*/ 1176601 w 12191996"/>
              <a:gd name="connsiteY228" fmla="*/ 5093015 h 5102540"/>
              <a:gd name="connsiteX229" fmla="*/ 1124213 w 12191996"/>
              <a:gd name="connsiteY229" fmla="*/ 5081903 h 5102540"/>
              <a:gd name="connsiteX230" fmla="*/ 1078176 w 12191996"/>
              <a:gd name="connsiteY230" fmla="*/ 5067615 h 5102540"/>
              <a:gd name="connsiteX231" fmla="*/ 1036901 w 12191996"/>
              <a:gd name="connsiteY231" fmla="*/ 5051740 h 5102540"/>
              <a:gd name="connsiteX232" fmla="*/ 1000388 w 12191996"/>
              <a:gd name="connsiteY232" fmla="*/ 5032690 h 5102540"/>
              <a:gd name="connsiteX233" fmla="*/ 962288 w 12191996"/>
              <a:gd name="connsiteY233" fmla="*/ 5013640 h 5102540"/>
              <a:gd name="connsiteX234" fmla="*/ 924188 w 12191996"/>
              <a:gd name="connsiteY234" fmla="*/ 4994590 h 5102540"/>
              <a:gd name="connsiteX235" fmla="*/ 887676 w 12191996"/>
              <a:gd name="connsiteY235" fmla="*/ 4978715 h 5102540"/>
              <a:gd name="connsiteX236" fmla="*/ 846401 w 12191996"/>
              <a:gd name="connsiteY236" fmla="*/ 4962840 h 5102540"/>
              <a:gd name="connsiteX237" fmla="*/ 800363 w 12191996"/>
              <a:gd name="connsiteY237" fmla="*/ 4946965 h 5102540"/>
              <a:gd name="connsiteX238" fmla="*/ 747976 w 12191996"/>
              <a:gd name="connsiteY238" fmla="*/ 4935853 h 5102540"/>
              <a:gd name="connsiteX239" fmla="*/ 687651 w 12191996"/>
              <a:gd name="connsiteY239" fmla="*/ 4929503 h 5102540"/>
              <a:gd name="connsiteX240" fmla="*/ 619388 w 12191996"/>
              <a:gd name="connsiteY240" fmla="*/ 4926328 h 5102540"/>
              <a:gd name="connsiteX241" fmla="*/ 551126 w 12191996"/>
              <a:gd name="connsiteY241" fmla="*/ 4929503 h 5102540"/>
              <a:gd name="connsiteX242" fmla="*/ 490801 w 12191996"/>
              <a:gd name="connsiteY242" fmla="*/ 4935853 h 5102540"/>
              <a:gd name="connsiteX243" fmla="*/ 438413 w 12191996"/>
              <a:gd name="connsiteY243" fmla="*/ 4946965 h 5102540"/>
              <a:gd name="connsiteX244" fmla="*/ 392376 w 12191996"/>
              <a:gd name="connsiteY244" fmla="*/ 4962840 h 5102540"/>
              <a:gd name="connsiteX245" fmla="*/ 351101 w 12191996"/>
              <a:gd name="connsiteY245" fmla="*/ 4978715 h 5102540"/>
              <a:gd name="connsiteX246" fmla="*/ 314588 w 12191996"/>
              <a:gd name="connsiteY246" fmla="*/ 4994590 h 5102540"/>
              <a:gd name="connsiteX247" fmla="*/ 276488 w 12191996"/>
              <a:gd name="connsiteY247" fmla="*/ 5013640 h 5102540"/>
              <a:gd name="connsiteX248" fmla="*/ 238388 w 12191996"/>
              <a:gd name="connsiteY248" fmla="*/ 5032690 h 5102540"/>
              <a:gd name="connsiteX249" fmla="*/ 201876 w 12191996"/>
              <a:gd name="connsiteY249" fmla="*/ 5051740 h 5102540"/>
              <a:gd name="connsiteX250" fmla="*/ 160601 w 12191996"/>
              <a:gd name="connsiteY250" fmla="*/ 5067615 h 5102540"/>
              <a:gd name="connsiteX251" fmla="*/ 114563 w 12191996"/>
              <a:gd name="connsiteY251" fmla="*/ 5081903 h 5102540"/>
              <a:gd name="connsiteX252" fmla="*/ 62176 w 12191996"/>
              <a:gd name="connsiteY252" fmla="*/ 5093015 h 5102540"/>
              <a:gd name="connsiteX253" fmla="*/ 1851 w 12191996"/>
              <a:gd name="connsiteY253" fmla="*/ 5100953 h 5102540"/>
              <a:gd name="connsiteX254" fmla="*/ 0 w 12191996"/>
              <a:gd name="connsiteY254" fmla="*/ 5100996 h 5102540"/>
              <a:gd name="connsiteX255" fmla="*/ 0 w 12191996"/>
              <a:gd name="connsiteY255" fmla="*/ 0 h 5102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</a:cxnLst>
            <a:rect l="l" t="t" r="r" b="b"/>
            <a:pathLst>
              <a:path w="12191996" h="5102540">
                <a:moveTo>
                  <a:pt x="0" y="0"/>
                </a:moveTo>
                <a:lnTo>
                  <a:pt x="12191996" y="0"/>
                </a:lnTo>
                <a:lnTo>
                  <a:pt x="12191996" y="5100996"/>
                </a:lnTo>
                <a:lnTo>
                  <a:pt x="12190145" y="5100953"/>
                </a:lnTo>
                <a:lnTo>
                  <a:pt x="12129819" y="5093016"/>
                </a:lnTo>
                <a:lnTo>
                  <a:pt x="12077431" y="5081903"/>
                </a:lnTo>
                <a:lnTo>
                  <a:pt x="12031395" y="5067615"/>
                </a:lnTo>
                <a:lnTo>
                  <a:pt x="11990119" y="5051740"/>
                </a:lnTo>
                <a:lnTo>
                  <a:pt x="11953607" y="5032690"/>
                </a:lnTo>
                <a:lnTo>
                  <a:pt x="11915507" y="5013640"/>
                </a:lnTo>
                <a:lnTo>
                  <a:pt x="11877407" y="4994590"/>
                </a:lnTo>
                <a:lnTo>
                  <a:pt x="11840895" y="4978715"/>
                </a:lnTo>
                <a:lnTo>
                  <a:pt x="11799619" y="4962840"/>
                </a:lnTo>
                <a:lnTo>
                  <a:pt x="11753581" y="4946965"/>
                </a:lnTo>
                <a:lnTo>
                  <a:pt x="11701195" y="4935853"/>
                </a:lnTo>
                <a:lnTo>
                  <a:pt x="11640869" y="4929503"/>
                </a:lnTo>
                <a:lnTo>
                  <a:pt x="11572607" y="4926328"/>
                </a:lnTo>
                <a:lnTo>
                  <a:pt x="11504345" y="4929503"/>
                </a:lnTo>
                <a:lnTo>
                  <a:pt x="11444019" y="4935853"/>
                </a:lnTo>
                <a:lnTo>
                  <a:pt x="11391631" y="4946965"/>
                </a:lnTo>
                <a:lnTo>
                  <a:pt x="11345595" y="4962840"/>
                </a:lnTo>
                <a:lnTo>
                  <a:pt x="11304319" y="4978715"/>
                </a:lnTo>
                <a:lnTo>
                  <a:pt x="11267807" y="4994590"/>
                </a:lnTo>
                <a:lnTo>
                  <a:pt x="11229707" y="5013640"/>
                </a:lnTo>
                <a:lnTo>
                  <a:pt x="11191607" y="5032690"/>
                </a:lnTo>
                <a:lnTo>
                  <a:pt x="11155095" y="5051740"/>
                </a:lnTo>
                <a:lnTo>
                  <a:pt x="11113819" y="5067615"/>
                </a:lnTo>
                <a:lnTo>
                  <a:pt x="11067781" y="5081903"/>
                </a:lnTo>
                <a:lnTo>
                  <a:pt x="11015395" y="5093015"/>
                </a:lnTo>
                <a:lnTo>
                  <a:pt x="10955069" y="5100953"/>
                </a:lnTo>
                <a:lnTo>
                  <a:pt x="10886807" y="5102540"/>
                </a:lnTo>
                <a:lnTo>
                  <a:pt x="10818545" y="5100953"/>
                </a:lnTo>
                <a:lnTo>
                  <a:pt x="10758219" y="5093015"/>
                </a:lnTo>
                <a:lnTo>
                  <a:pt x="10705831" y="5081903"/>
                </a:lnTo>
                <a:lnTo>
                  <a:pt x="10659795" y="5067615"/>
                </a:lnTo>
                <a:lnTo>
                  <a:pt x="10618519" y="5051740"/>
                </a:lnTo>
                <a:lnTo>
                  <a:pt x="10582007" y="5032690"/>
                </a:lnTo>
                <a:lnTo>
                  <a:pt x="10543907" y="5013640"/>
                </a:lnTo>
                <a:lnTo>
                  <a:pt x="10505807" y="4994590"/>
                </a:lnTo>
                <a:lnTo>
                  <a:pt x="10469295" y="4978715"/>
                </a:lnTo>
                <a:lnTo>
                  <a:pt x="10428019" y="4962840"/>
                </a:lnTo>
                <a:lnTo>
                  <a:pt x="10381981" y="4946965"/>
                </a:lnTo>
                <a:lnTo>
                  <a:pt x="10329595" y="4935853"/>
                </a:lnTo>
                <a:lnTo>
                  <a:pt x="10269269" y="4929503"/>
                </a:lnTo>
                <a:lnTo>
                  <a:pt x="10201007" y="4926328"/>
                </a:lnTo>
                <a:lnTo>
                  <a:pt x="10132745" y="4929503"/>
                </a:lnTo>
                <a:lnTo>
                  <a:pt x="10072419" y="4935853"/>
                </a:lnTo>
                <a:lnTo>
                  <a:pt x="10020031" y="4946965"/>
                </a:lnTo>
                <a:lnTo>
                  <a:pt x="9973995" y="4962840"/>
                </a:lnTo>
                <a:lnTo>
                  <a:pt x="9932719" y="4978715"/>
                </a:lnTo>
                <a:lnTo>
                  <a:pt x="9896207" y="4994590"/>
                </a:lnTo>
                <a:lnTo>
                  <a:pt x="9820007" y="5032690"/>
                </a:lnTo>
                <a:lnTo>
                  <a:pt x="9783495" y="5051740"/>
                </a:lnTo>
                <a:lnTo>
                  <a:pt x="9742219" y="5067615"/>
                </a:lnTo>
                <a:lnTo>
                  <a:pt x="9696181" y="5081903"/>
                </a:lnTo>
                <a:lnTo>
                  <a:pt x="9643795" y="5093015"/>
                </a:lnTo>
                <a:lnTo>
                  <a:pt x="9583469" y="5100953"/>
                </a:lnTo>
                <a:lnTo>
                  <a:pt x="9515207" y="5102540"/>
                </a:lnTo>
                <a:lnTo>
                  <a:pt x="9446945" y="5100953"/>
                </a:lnTo>
                <a:lnTo>
                  <a:pt x="9386619" y="5093015"/>
                </a:lnTo>
                <a:lnTo>
                  <a:pt x="9334231" y="5081903"/>
                </a:lnTo>
                <a:lnTo>
                  <a:pt x="9288195" y="5067615"/>
                </a:lnTo>
                <a:lnTo>
                  <a:pt x="9246919" y="5051740"/>
                </a:lnTo>
                <a:lnTo>
                  <a:pt x="9210407" y="5032690"/>
                </a:lnTo>
                <a:lnTo>
                  <a:pt x="9172307" y="5013640"/>
                </a:lnTo>
                <a:lnTo>
                  <a:pt x="9134207" y="4994590"/>
                </a:lnTo>
                <a:lnTo>
                  <a:pt x="9097695" y="4978715"/>
                </a:lnTo>
                <a:lnTo>
                  <a:pt x="9056419" y="4962840"/>
                </a:lnTo>
                <a:lnTo>
                  <a:pt x="9010381" y="4946965"/>
                </a:lnTo>
                <a:lnTo>
                  <a:pt x="8957995" y="4935853"/>
                </a:lnTo>
                <a:lnTo>
                  <a:pt x="8897669" y="4929503"/>
                </a:lnTo>
                <a:lnTo>
                  <a:pt x="8827819" y="4926328"/>
                </a:lnTo>
                <a:lnTo>
                  <a:pt x="8761145" y="4929503"/>
                </a:lnTo>
                <a:lnTo>
                  <a:pt x="8700819" y="4935853"/>
                </a:lnTo>
                <a:lnTo>
                  <a:pt x="8648431" y="4946965"/>
                </a:lnTo>
                <a:lnTo>
                  <a:pt x="8602395" y="4962840"/>
                </a:lnTo>
                <a:lnTo>
                  <a:pt x="8561119" y="4978715"/>
                </a:lnTo>
                <a:lnTo>
                  <a:pt x="8524607" y="4994590"/>
                </a:lnTo>
                <a:lnTo>
                  <a:pt x="8486507" y="5013640"/>
                </a:lnTo>
                <a:lnTo>
                  <a:pt x="8448407" y="5032690"/>
                </a:lnTo>
                <a:lnTo>
                  <a:pt x="8411895" y="5051740"/>
                </a:lnTo>
                <a:lnTo>
                  <a:pt x="8370620" y="5067615"/>
                </a:lnTo>
                <a:lnTo>
                  <a:pt x="8324582" y="5081903"/>
                </a:lnTo>
                <a:lnTo>
                  <a:pt x="8272195" y="5093015"/>
                </a:lnTo>
                <a:lnTo>
                  <a:pt x="8211870" y="5100953"/>
                </a:lnTo>
                <a:lnTo>
                  <a:pt x="8143607" y="5102540"/>
                </a:lnTo>
                <a:lnTo>
                  <a:pt x="8075345" y="5100953"/>
                </a:lnTo>
                <a:lnTo>
                  <a:pt x="8015020" y="5093015"/>
                </a:lnTo>
                <a:lnTo>
                  <a:pt x="7962632" y="5081903"/>
                </a:lnTo>
                <a:lnTo>
                  <a:pt x="7916595" y="5067615"/>
                </a:lnTo>
                <a:lnTo>
                  <a:pt x="7875320" y="5051740"/>
                </a:lnTo>
                <a:lnTo>
                  <a:pt x="7838807" y="5032690"/>
                </a:lnTo>
                <a:lnTo>
                  <a:pt x="7800707" y="5013640"/>
                </a:lnTo>
                <a:lnTo>
                  <a:pt x="7762607" y="4994590"/>
                </a:lnTo>
                <a:lnTo>
                  <a:pt x="7726095" y="4978715"/>
                </a:lnTo>
                <a:lnTo>
                  <a:pt x="7684820" y="4962840"/>
                </a:lnTo>
                <a:lnTo>
                  <a:pt x="7638782" y="4946965"/>
                </a:lnTo>
                <a:lnTo>
                  <a:pt x="7586395" y="4935853"/>
                </a:lnTo>
                <a:lnTo>
                  <a:pt x="7526070" y="4929503"/>
                </a:lnTo>
                <a:lnTo>
                  <a:pt x="7457807" y="4926328"/>
                </a:lnTo>
                <a:lnTo>
                  <a:pt x="7389545" y="4929503"/>
                </a:lnTo>
                <a:lnTo>
                  <a:pt x="7329220" y="4935853"/>
                </a:lnTo>
                <a:lnTo>
                  <a:pt x="7276832" y="4946965"/>
                </a:lnTo>
                <a:lnTo>
                  <a:pt x="7230795" y="4962840"/>
                </a:lnTo>
                <a:lnTo>
                  <a:pt x="7189520" y="4978715"/>
                </a:lnTo>
                <a:lnTo>
                  <a:pt x="7153007" y="4994590"/>
                </a:lnTo>
                <a:lnTo>
                  <a:pt x="7114907" y="5013640"/>
                </a:lnTo>
                <a:lnTo>
                  <a:pt x="7076807" y="5032690"/>
                </a:lnTo>
                <a:lnTo>
                  <a:pt x="7040295" y="5051740"/>
                </a:lnTo>
                <a:lnTo>
                  <a:pt x="6999020" y="5067615"/>
                </a:lnTo>
                <a:lnTo>
                  <a:pt x="6952982" y="5081903"/>
                </a:lnTo>
                <a:lnTo>
                  <a:pt x="6900595" y="5093015"/>
                </a:lnTo>
                <a:lnTo>
                  <a:pt x="6840270" y="5100953"/>
                </a:lnTo>
                <a:lnTo>
                  <a:pt x="6781798" y="5102313"/>
                </a:lnTo>
                <a:lnTo>
                  <a:pt x="6723326" y="5100953"/>
                </a:lnTo>
                <a:lnTo>
                  <a:pt x="6663001" y="5093015"/>
                </a:lnTo>
                <a:lnTo>
                  <a:pt x="6610613" y="5081903"/>
                </a:lnTo>
                <a:lnTo>
                  <a:pt x="6564576" y="5067615"/>
                </a:lnTo>
                <a:lnTo>
                  <a:pt x="6523301" y="5051740"/>
                </a:lnTo>
                <a:lnTo>
                  <a:pt x="6486788" y="5032690"/>
                </a:lnTo>
                <a:lnTo>
                  <a:pt x="6448688" y="5013640"/>
                </a:lnTo>
                <a:lnTo>
                  <a:pt x="6410588" y="4994590"/>
                </a:lnTo>
                <a:lnTo>
                  <a:pt x="6374076" y="4978715"/>
                </a:lnTo>
                <a:lnTo>
                  <a:pt x="6332801" y="4962840"/>
                </a:lnTo>
                <a:lnTo>
                  <a:pt x="6286763" y="4946965"/>
                </a:lnTo>
                <a:lnTo>
                  <a:pt x="6234376" y="4935853"/>
                </a:lnTo>
                <a:lnTo>
                  <a:pt x="6174051" y="4929503"/>
                </a:lnTo>
                <a:lnTo>
                  <a:pt x="6105788" y="4926328"/>
                </a:lnTo>
                <a:lnTo>
                  <a:pt x="6095998" y="4926783"/>
                </a:lnTo>
                <a:lnTo>
                  <a:pt x="6086208" y="4926328"/>
                </a:lnTo>
                <a:lnTo>
                  <a:pt x="6017946" y="4929503"/>
                </a:lnTo>
                <a:lnTo>
                  <a:pt x="5957620" y="4935853"/>
                </a:lnTo>
                <a:lnTo>
                  <a:pt x="5905233" y="4946965"/>
                </a:lnTo>
                <a:lnTo>
                  <a:pt x="5859195" y="4962840"/>
                </a:lnTo>
                <a:lnTo>
                  <a:pt x="5817920" y="4978715"/>
                </a:lnTo>
                <a:lnTo>
                  <a:pt x="5781407" y="4994590"/>
                </a:lnTo>
                <a:lnTo>
                  <a:pt x="5743307" y="5013640"/>
                </a:lnTo>
                <a:lnTo>
                  <a:pt x="5705208" y="5032690"/>
                </a:lnTo>
                <a:lnTo>
                  <a:pt x="5668695" y="5051740"/>
                </a:lnTo>
                <a:lnTo>
                  <a:pt x="5627420" y="5067615"/>
                </a:lnTo>
                <a:lnTo>
                  <a:pt x="5581382" y="5081903"/>
                </a:lnTo>
                <a:lnTo>
                  <a:pt x="5528995" y="5093015"/>
                </a:lnTo>
                <a:lnTo>
                  <a:pt x="5468670" y="5100953"/>
                </a:lnTo>
                <a:lnTo>
                  <a:pt x="5410198" y="5102313"/>
                </a:lnTo>
                <a:lnTo>
                  <a:pt x="5351726" y="5100953"/>
                </a:lnTo>
                <a:lnTo>
                  <a:pt x="5291400" y="5093015"/>
                </a:lnTo>
                <a:lnTo>
                  <a:pt x="5239013" y="5081903"/>
                </a:lnTo>
                <a:lnTo>
                  <a:pt x="5192976" y="5067615"/>
                </a:lnTo>
                <a:lnTo>
                  <a:pt x="5151700" y="5051740"/>
                </a:lnTo>
                <a:lnTo>
                  <a:pt x="5115188" y="5032690"/>
                </a:lnTo>
                <a:lnTo>
                  <a:pt x="5077089" y="5013640"/>
                </a:lnTo>
                <a:lnTo>
                  <a:pt x="5038988" y="4994590"/>
                </a:lnTo>
                <a:lnTo>
                  <a:pt x="5002476" y="4978715"/>
                </a:lnTo>
                <a:lnTo>
                  <a:pt x="4961200" y="4962840"/>
                </a:lnTo>
                <a:lnTo>
                  <a:pt x="4915164" y="4946965"/>
                </a:lnTo>
                <a:lnTo>
                  <a:pt x="4862776" y="4935853"/>
                </a:lnTo>
                <a:lnTo>
                  <a:pt x="4802452" y="4929503"/>
                </a:lnTo>
                <a:lnTo>
                  <a:pt x="4734188" y="4926328"/>
                </a:lnTo>
                <a:lnTo>
                  <a:pt x="4665927" y="4929503"/>
                </a:lnTo>
                <a:lnTo>
                  <a:pt x="4605601" y="4935853"/>
                </a:lnTo>
                <a:lnTo>
                  <a:pt x="4553214" y="4946965"/>
                </a:lnTo>
                <a:lnTo>
                  <a:pt x="4507176" y="4962840"/>
                </a:lnTo>
                <a:lnTo>
                  <a:pt x="4465901" y="4978715"/>
                </a:lnTo>
                <a:lnTo>
                  <a:pt x="4429388" y="4994590"/>
                </a:lnTo>
                <a:lnTo>
                  <a:pt x="4353188" y="5032690"/>
                </a:lnTo>
                <a:lnTo>
                  <a:pt x="4316676" y="5051740"/>
                </a:lnTo>
                <a:lnTo>
                  <a:pt x="4275401" y="5067615"/>
                </a:lnTo>
                <a:lnTo>
                  <a:pt x="4229363" y="5081903"/>
                </a:lnTo>
                <a:lnTo>
                  <a:pt x="4176976" y="5093015"/>
                </a:lnTo>
                <a:lnTo>
                  <a:pt x="4116651" y="5100953"/>
                </a:lnTo>
                <a:lnTo>
                  <a:pt x="4048388" y="5102540"/>
                </a:lnTo>
                <a:lnTo>
                  <a:pt x="3980126" y="5100953"/>
                </a:lnTo>
                <a:lnTo>
                  <a:pt x="3919801" y="5093015"/>
                </a:lnTo>
                <a:lnTo>
                  <a:pt x="3867413" y="5081903"/>
                </a:lnTo>
                <a:lnTo>
                  <a:pt x="3821376" y="5067615"/>
                </a:lnTo>
                <a:lnTo>
                  <a:pt x="3780101" y="5051740"/>
                </a:lnTo>
                <a:lnTo>
                  <a:pt x="3743588" y="5032690"/>
                </a:lnTo>
                <a:lnTo>
                  <a:pt x="3705488" y="5013640"/>
                </a:lnTo>
                <a:lnTo>
                  <a:pt x="3667388" y="4994590"/>
                </a:lnTo>
                <a:lnTo>
                  <a:pt x="3630876" y="4978715"/>
                </a:lnTo>
                <a:lnTo>
                  <a:pt x="3589601" y="4962840"/>
                </a:lnTo>
                <a:lnTo>
                  <a:pt x="3543563" y="4946965"/>
                </a:lnTo>
                <a:lnTo>
                  <a:pt x="3491176" y="4935853"/>
                </a:lnTo>
                <a:lnTo>
                  <a:pt x="3430851" y="4929503"/>
                </a:lnTo>
                <a:lnTo>
                  <a:pt x="3361001" y="4926328"/>
                </a:lnTo>
                <a:lnTo>
                  <a:pt x="3294326" y="4929503"/>
                </a:lnTo>
                <a:lnTo>
                  <a:pt x="3234001" y="4935853"/>
                </a:lnTo>
                <a:lnTo>
                  <a:pt x="3181613" y="4946965"/>
                </a:lnTo>
                <a:lnTo>
                  <a:pt x="3135576" y="4962840"/>
                </a:lnTo>
                <a:lnTo>
                  <a:pt x="3094301" y="4978715"/>
                </a:lnTo>
                <a:lnTo>
                  <a:pt x="3057788" y="4994590"/>
                </a:lnTo>
                <a:lnTo>
                  <a:pt x="3019688" y="5013640"/>
                </a:lnTo>
                <a:lnTo>
                  <a:pt x="2981588" y="5032690"/>
                </a:lnTo>
                <a:lnTo>
                  <a:pt x="2945076" y="5051740"/>
                </a:lnTo>
                <a:lnTo>
                  <a:pt x="2903801" y="5067615"/>
                </a:lnTo>
                <a:lnTo>
                  <a:pt x="2857763" y="5081903"/>
                </a:lnTo>
                <a:lnTo>
                  <a:pt x="2805376" y="5093015"/>
                </a:lnTo>
                <a:lnTo>
                  <a:pt x="2745051" y="5100953"/>
                </a:lnTo>
                <a:lnTo>
                  <a:pt x="2676788" y="5102540"/>
                </a:lnTo>
                <a:lnTo>
                  <a:pt x="2608526" y="5100953"/>
                </a:lnTo>
                <a:lnTo>
                  <a:pt x="2548201" y="5093015"/>
                </a:lnTo>
                <a:lnTo>
                  <a:pt x="2495813" y="5081903"/>
                </a:lnTo>
                <a:lnTo>
                  <a:pt x="2449776" y="5067615"/>
                </a:lnTo>
                <a:lnTo>
                  <a:pt x="2408501" y="5051740"/>
                </a:lnTo>
                <a:lnTo>
                  <a:pt x="2371988" y="5032690"/>
                </a:lnTo>
                <a:lnTo>
                  <a:pt x="2333888" y="5013640"/>
                </a:lnTo>
                <a:lnTo>
                  <a:pt x="2295788" y="4994590"/>
                </a:lnTo>
                <a:lnTo>
                  <a:pt x="2259276" y="4978715"/>
                </a:lnTo>
                <a:lnTo>
                  <a:pt x="2218001" y="4962840"/>
                </a:lnTo>
                <a:lnTo>
                  <a:pt x="2171963" y="4946965"/>
                </a:lnTo>
                <a:lnTo>
                  <a:pt x="2119576" y="4935853"/>
                </a:lnTo>
                <a:lnTo>
                  <a:pt x="2059251" y="4929503"/>
                </a:lnTo>
                <a:lnTo>
                  <a:pt x="1990988" y="4926328"/>
                </a:lnTo>
                <a:lnTo>
                  <a:pt x="1922726" y="4929503"/>
                </a:lnTo>
                <a:lnTo>
                  <a:pt x="1862401" y="4935853"/>
                </a:lnTo>
                <a:lnTo>
                  <a:pt x="1810013" y="4946965"/>
                </a:lnTo>
                <a:lnTo>
                  <a:pt x="1763976" y="4962840"/>
                </a:lnTo>
                <a:lnTo>
                  <a:pt x="1722701" y="4978715"/>
                </a:lnTo>
                <a:lnTo>
                  <a:pt x="1686188" y="4994590"/>
                </a:lnTo>
                <a:lnTo>
                  <a:pt x="1648088" y="5013640"/>
                </a:lnTo>
                <a:lnTo>
                  <a:pt x="1609988" y="5032690"/>
                </a:lnTo>
                <a:lnTo>
                  <a:pt x="1573476" y="5051740"/>
                </a:lnTo>
                <a:lnTo>
                  <a:pt x="1532201" y="5067615"/>
                </a:lnTo>
                <a:lnTo>
                  <a:pt x="1486163" y="5081903"/>
                </a:lnTo>
                <a:lnTo>
                  <a:pt x="1433776" y="5093015"/>
                </a:lnTo>
                <a:lnTo>
                  <a:pt x="1373451" y="5100953"/>
                </a:lnTo>
                <a:lnTo>
                  <a:pt x="1305188" y="5102540"/>
                </a:lnTo>
                <a:lnTo>
                  <a:pt x="1236926" y="5100953"/>
                </a:lnTo>
                <a:lnTo>
                  <a:pt x="1176601" y="5093015"/>
                </a:lnTo>
                <a:lnTo>
                  <a:pt x="1124213" y="5081903"/>
                </a:lnTo>
                <a:lnTo>
                  <a:pt x="1078176" y="5067615"/>
                </a:lnTo>
                <a:lnTo>
                  <a:pt x="1036901" y="5051740"/>
                </a:lnTo>
                <a:lnTo>
                  <a:pt x="1000388" y="5032690"/>
                </a:lnTo>
                <a:lnTo>
                  <a:pt x="962288" y="5013640"/>
                </a:lnTo>
                <a:lnTo>
                  <a:pt x="924188" y="4994590"/>
                </a:lnTo>
                <a:lnTo>
                  <a:pt x="887676" y="4978715"/>
                </a:lnTo>
                <a:lnTo>
                  <a:pt x="846401" y="4962840"/>
                </a:lnTo>
                <a:lnTo>
                  <a:pt x="800363" y="4946965"/>
                </a:lnTo>
                <a:lnTo>
                  <a:pt x="747976" y="4935853"/>
                </a:lnTo>
                <a:lnTo>
                  <a:pt x="687651" y="4929503"/>
                </a:lnTo>
                <a:lnTo>
                  <a:pt x="619388" y="4926328"/>
                </a:lnTo>
                <a:lnTo>
                  <a:pt x="551126" y="4929503"/>
                </a:lnTo>
                <a:lnTo>
                  <a:pt x="490801" y="4935853"/>
                </a:lnTo>
                <a:lnTo>
                  <a:pt x="438413" y="4946965"/>
                </a:lnTo>
                <a:lnTo>
                  <a:pt x="392376" y="4962840"/>
                </a:lnTo>
                <a:lnTo>
                  <a:pt x="351101" y="4978715"/>
                </a:lnTo>
                <a:lnTo>
                  <a:pt x="314588" y="4994590"/>
                </a:lnTo>
                <a:lnTo>
                  <a:pt x="276488" y="5013640"/>
                </a:lnTo>
                <a:lnTo>
                  <a:pt x="238388" y="5032690"/>
                </a:lnTo>
                <a:lnTo>
                  <a:pt x="201876" y="5051740"/>
                </a:lnTo>
                <a:lnTo>
                  <a:pt x="160601" y="5067615"/>
                </a:lnTo>
                <a:lnTo>
                  <a:pt x="114563" y="5081903"/>
                </a:lnTo>
                <a:lnTo>
                  <a:pt x="62176" y="5093015"/>
                </a:lnTo>
                <a:lnTo>
                  <a:pt x="1851" y="5100953"/>
                </a:lnTo>
                <a:lnTo>
                  <a:pt x="0" y="5100996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98C1887B-FB03-4296-8352-8CFA0080FC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4926330"/>
            <a:ext cx="9143997" cy="320591"/>
          </a:xfrm>
          <a:custGeom>
            <a:avLst/>
            <a:gdLst>
              <a:gd name="connsiteX0" fmla="*/ 619389 w 12191996"/>
              <a:gd name="connsiteY0" fmla="*/ 0 h 320591"/>
              <a:gd name="connsiteX1" fmla="*/ 687652 w 12191996"/>
              <a:gd name="connsiteY1" fmla="*/ 3175 h 320591"/>
              <a:gd name="connsiteX2" fmla="*/ 747977 w 12191996"/>
              <a:gd name="connsiteY2" fmla="*/ 9525 h 320591"/>
              <a:gd name="connsiteX3" fmla="*/ 800364 w 12191996"/>
              <a:gd name="connsiteY3" fmla="*/ 20637 h 320591"/>
              <a:gd name="connsiteX4" fmla="*/ 846402 w 12191996"/>
              <a:gd name="connsiteY4" fmla="*/ 36512 h 320591"/>
              <a:gd name="connsiteX5" fmla="*/ 887677 w 12191996"/>
              <a:gd name="connsiteY5" fmla="*/ 52387 h 320591"/>
              <a:gd name="connsiteX6" fmla="*/ 924189 w 12191996"/>
              <a:gd name="connsiteY6" fmla="*/ 68262 h 320591"/>
              <a:gd name="connsiteX7" fmla="*/ 962289 w 12191996"/>
              <a:gd name="connsiteY7" fmla="*/ 87312 h 320591"/>
              <a:gd name="connsiteX8" fmla="*/ 1000389 w 12191996"/>
              <a:gd name="connsiteY8" fmla="*/ 106362 h 320591"/>
              <a:gd name="connsiteX9" fmla="*/ 1036902 w 12191996"/>
              <a:gd name="connsiteY9" fmla="*/ 125412 h 320591"/>
              <a:gd name="connsiteX10" fmla="*/ 1078177 w 12191996"/>
              <a:gd name="connsiteY10" fmla="*/ 141287 h 320591"/>
              <a:gd name="connsiteX11" fmla="*/ 1124214 w 12191996"/>
              <a:gd name="connsiteY11" fmla="*/ 155575 h 320591"/>
              <a:gd name="connsiteX12" fmla="*/ 1176602 w 12191996"/>
              <a:gd name="connsiteY12" fmla="*/ 166687 h 320591"/>
              <a:gd name="connsiteX13" fmla="*/ 1236927 w 12191996"/>
              <a:gd name="connsiteY13" fmla="*/ 174625 h 320591"/>
              <a:gd name="connsiteX14" fmla="*/ 1305189 w 12191996"/>
              <a:gd name="connsiteY14" fmla="*/ 176212 h 320591"/>
              <a:gd name="connsiteX15" fmla="*/ 1373452 w 12191996"/>
              <a:gd name="connsiteY15" fmla="*/ 174625 h 320591"/>
              <a:gd name="connsiteX16" fmla="*/ 1433777 w 12191996"/>
              <a:gd name="connsiteY16" fmla="*/ 166687 h 320591"/>
              <a:gd name="connsiteX17" fmla="*/ 1486164 w 12191996"/>
              <a:gd name="connsiteY17" fmla="*/ 155575 h 320591"/>
              <a:gd name="connsiteX18" fmla="*/ 1532202 w 12191996"/>
              <a:gd name="connsiteY18" fmla="*/ 141287 h 320591"/>
              <a:gd name="connsiteX19" fmla="*/ 1573477 w 12191996"/>
              <a:gd name="connsiteY19" fmla="*/ 125412 h 320591"/>
              <a:gd name="connsiteX20" fmla="*/ 1609989 w 12191996"/>
              <a:gd name="connsiteY20" fmla="*/ 106362 h 320591"/>
              <a:gd name="connsiteX21" fmla="*/ 1648089 w 12191996"/>
              <a:gd name="connsiteY21" fmla="*/ 87312 h 320591"/>
              <a:gd name="connsiteX22" fmla="*/ 1686189 w 12191996"/>
              <a:gd name="connsiteY22" fmla="*/ 68262 h 320591"/>
              <a:gd name="connsiteX23" fmla="*/ 1722702 w 12191996"/>
              <a:gd name="connsiteY23" fmla="*/ 52387 h 320591"/>
              <a:gd name="connsiteX24" fmla="*/ 1763977 w 12191996"/>
              <a:gd name="connsiteY24" fmla="*/ 36512 h 320591"/>
              <a:gd name="connsiteX25" fmla="*/ 1810014 w 12191996"/>
              <a:gd name="connsiteY25" fmla="*/ 20637 h 320591"/>
              <a:gd name="connsiteX26" fmla="*/ 1862402 w 12191996"/>
              <a:gd name="connsiteY26" fmla="*/ 9525 h 320591"/>
              <a:gd name="connsiteX27" fmla="*/ 1922727 w 12191996"/>
              <a:gd name="connsiteY27" fmla="*/ 3175 h 320591"/>
              <a:gd name="connsiteX28" fmla="*/ 1990989 w 12191996"/>
              <a:gd name="connsiteY28" fmla="*/ 0 h 320591"/>
              <a:gd name="connsiteX29" fmla="*/ 2059252 w 12191996"/>
              <a:gd name="connsiteY29" fmla="*/ 3175 h 320591"/>
              <a:gd name="connsiteX30" fmla="*/ 2119577 w 12191996"/>
              <a:gd name="connsiteY30" fmla="*/ 9525 h 320591"/>
              <a:gd name="connsiteX31" fmla="*/ 2171964 w 12191996"/>
              <a:gd name="connsiteY31" fmla="*/ 20637 h 320591"/>
              <a:gd name="connsiteX32" fmla="*/ 2218002 w 12191996"/>
              <a:gd name="connsiteY32" fmla="*/ 36512 h 320591"/>
              <a:gd name="connsiteX33" fmla="*/ 2259277 w 12191996"/>
              <a:gd name="connsiteY33" fmla="*/ 52387 h 320591"/>
              <a:gd name="connsiteX34" fmla="*/ 2295789 w 12191996"/>
              <a:gd name="connsiteY34" fmla="*/ 68262 h 320591"/>
              <a:gd name="connsiteX35" fmla="*/ 2333889 w 12191996"/>
              <a:gd name="connsiteY35" fmla="*/ 87312 h 320591"/>
              <a:gd name="connsiteX36" fmla="*/ 2371989 w 12191996"/>
              <a:gd name="connsiteY36" fmla="*/ 106362 h 320591"/>
              <a:gd name="connsiteX37" fmla="*/ 2408502 w 12191996"/>
              <a:gd name="connsiteY37" fmla="*/ 125412 h 320591"/>
              <a:gd name="connsiteX38" fmla="*/ 2449777 w 12191996"/>
              <a:gd name="connsiteY38" fmla="*/ 141287 h 320591"/>
              <a:gd name="connsiteX39" fmla="*/ 2495814 w 12191996"/>
              <a:gd name="connsiteY39" fmla="*/ 155575 h 320591"/>
              <a:gd name="connsiteX40" fmla="*/ 2548202 w 12191996"/>
              <a:gd name="connsiteY40" fmla="*/ 166687 h 320591"/>
              <a:gd name="connsiteX41" fmla="*/ 2608527 w 12191996"/>
              <a:gd name="connsiteY41" fmla="*/ 174625 h 320591"/>
              <a:gd name="connsiteX42" fmla="*/ 2676789 w 12191996"/>
              <a:gd name="connsiteY42" fmla="*/ 176212 h 320591"/>
              <a:gd name="connsiteX43" fmla="*/ 2745052 w 12191996"/>
              <a:gd name="connsiteY43" fmla="*/ 174625 h 320591"/>
              <a:gd name="connsiteX44" fmla="*/ 2805377 w 12191996"/>
              <a:gd name="connsiteY44" fmla="*/ 166687 h 320591"/>
              <a:gd name="connsiteX45" fmla="*/ 2857764 w 12191996"/>
              <a:gd name="connsiteY45" fmla="*/ 155575 h 320591"/>
              <a:gd name="connsiteX46" fmla="*/ 2903802 w 12191996"/>
              <a:gd name="connsiteY46" fmla="*/ 141287 h 320591"/>
              <a:gd name="connsiteX47" fmla="*/ 2945077 w 12191996"/>
              <a:gd name="connsiteY47" fmla="*/ 125412 h 320591"/>
              <a:gd name="connsiteX48" fmla="*/ 2981589 w 12191996"/>
              <a:gd name="connsiteY48" fmla="*/ 106362 h 320591"/>
              <a:gd name="connsiteX49" fmla="*/ 3019689 w 12191996"/>
              <a:gd name="connsiteY49" fmla="*/ 87312 h 320591"/>
              <a:gd name="connsiteX50" fmla="*/ 3057789 w 12191996"/>
              <a:gd name="connsiteY50" fmla="*/ 68262 h 320591"/>
              <a:gd name="connsiteX51" fmla="*/ 3094302 w 12191996"/>
              <a:gd name="connsiteY51" fmla="*/ 52387 h 320591"/>
              <a:gd name="connsiteX52" fmla="*/ 3135577 w 12191996"/>
              <a:gd name="connsiteY52" fmla="*/ 36512 h 320591"/>
              <a:gd name="connsiteX53" fmla="*/ 3181614 w 12191996"/>
              <a:gd name="connsiteY53" fmla="*/ 20637 h 320591"/>
              <a:gd name="connsiteX54" fmla="*/ 3234002 w 12191996"/>
              <a:gd name="connsiteY54" fmla="*/ 9525 h 320591"/>
              <a:gd name="connsiteX55" fmla="*/ 3294327 w 12191996"/>
              <a:gd name="connsiteY55" fmla="*/ 3175 h 320591"/>
              <a:gd name="connsiteX56" fmla="*/ 3361002 w 12191996"/>
              <a:gd name="connsiteY56" fmla="*/ 0 h 320591"/>
              <a:gd name="connsiteX57" fmla="*/ 3430852 w 12191996"/>
              <a:gd name="connsiteY57" fmla="*/ 3175 h 320591"/>
              <a:gd name="connsiteX58" fmla="*/ 3491177 w 12191996"/>
              <a:gd name="connsiteY58" fmla="*/ 9525 h 320591"/>
              <a:gd name="connsiteX59" fmla="*/ 3543564 w 12191996"/>
              <a:gd name="connsiteY59" fmla="*/ 20637 h 320591"/>
              <a:gd name="connsiteX60" fmla="*/ 3589602 w 12191996"/>
              <a:gd name="connsiteY60" fmla="*/ 36512 h 320591"/>
              <a:gd name="connsiteX61" fmla="*/ 3630877 w 12191996"/>
              <a:gd name="connsiteY61" fmla="*/ 52387 h 320591"/>
              <a:gd name="connsiteX62" fmla="*/ 3667389 w 12191996"/>
              <a:gd name="connsiteY62" fmla="*/ 68262 h 320591"/>
              <a:gd name="connsiteX63" fmla="*/ 3705489 w 12191996"/>
              <a:gd name="connsiteY63" fmla="*/ 87312 h 320591"/>
              <a:gd name="connsiteX64" fmla="*/ 3743589 w 12191996"/>
              <a:gd name="connsiteY64" fmla="*/ 106362 h 320591"/>
              <a:gd name="connsiteX65" fmla="*/ 3780102 w 12191996"/>
              <a:gd name="connsiteY65" fmla="*/ 125412 h 320591"/>
              <a:gd name="connsiteX66" fmla="*/ 3821377 w 12191996"/>
              <a:gd name="connsiteY66" fmla="*/ 141287 h 320591"/>
              <a:gd name="connsiteX67" fmla="*/ 3867414 w 12191996"/>
              <a:gd name="connsiteY67" fmla="*/ 155575 h 320591"/>
              <a:gd name="connsiteX68" fmla="*/ 3919802 w 12191996"/>
              <a:gd name="connsiteY68" fmla="*/ 166687 h 320591"/>
              <a:gd name="connsiteX69" fmla="*/ 3980127 w 12191996"/>
              <a:gd name="connsiteY69" fmla="*/ 174625 h 320591"/>
              <a:gd name="connsiteX70" fmla="*/ 4048389 w 12191996"/>
              <a:gd name="connsiteY70" fmla="*/ 176212 h 320591"/>
              <a:gd name="connsiteX71" fmla="*/ 4116652 w 12191996"/>
              <a:gd name="connsiteY71" fmla="*/ 174625 h 320591"/>
              <a:gd name="connsiteX72" fmla="*/ 4176977 w 12191996"/>
              <a:gd name="connsiteY72" fmla="*/ 166687 h 320591"/>
              <a:gd name="connsiteX73" fmla="*/ 4229364 w 12191996"/>
              <a:gd name="connsiteY73" fmla="*/ 155575 h 320591"/>
              <a:gd name="connsiteX74" fmla="*/ 4275402 w 12191996"/>
              <a:gd name="connsiteY74" fmla="*/ 141287 h 320591"/>
              <a:gd name="connsiteX75" fmla="*/ 4316677 w 12191996"/>
              <a:gd name="connsiteY75" fmla="*/ 125412 h 320591"/>
              <a:gd name="connsiteX76" fmla="*/ 4353189 w 12191996"/>
              <a:gd name="connsiteY76" fmla="*/ 106362 h 320591"/>
              <a:gd name="connsiteX77" fmla="*/ 4429389 w 12191996"/>
              <a:gd name="connsiteY77" fmla="*/ 68262 h 320591"/>
              <a:gd name="connsiteX78" fmla="*/ 4465902 w 12191996"/>
              <a:gd name="connsiteY78" fmla="*/ 52387 h 320591"/>
              <a:gd name="connsiteX79" fmla="*/ 4507177 w 12191996"/>
              <a:gd name="connsiteY79" fmla="*/ 36512 h 320591"/>
              <a:gd name="connsiteX80" fmla="*/ 4553215 w 12191996"/>
              <a:gd name="connsiteY80" fmla="*/ 20637 h 320591"/>
              <a:gd name="connsiteX81" fmla="*/ 4605602 w 12191996"/>
              <a:gd name="connsiteY81" fmla="*/ 9525 h 320591"/>
              <a:gd name="connsiteX82" fmla="*/ 4665928 w 12191996"/>
              <a:gd name="connsiteY82" fmla="*/ 3175 h 320591"/>
              <a:gd name="connsiteX83" fmla="*/ 4734189 w 12191996"/>
              <a:gd name="connsiteY83" fmla="*/ 0 h 320591"/>
              <a:gd name="connsiteX84" fmla="*/ 4802453 w 12191996"/>
              <a:gd name="connsiteY84" fmla="*/ 3175 h 320591"/>
              <a:gd name="connsiteX85" fmla="*/ 4862777 w 12191996"/>
              <a:gd name="connsiteY85" fmla="*/ 9525 h 320591"/>
              <a:gd name="connsiteX86" fmla="*/ 4915165 w 12191996"/>
              <a:gd name="connsiteY86" fmla="*/ 20637 h 320591"/>
              <a:gd name="connsiteX87" fmla="*/ 4961201 w 12191996"/>
              <a:gd name="connsiteY87" fmla="*/ 36512 h 320591"/>
              <a:gd name="connsiteX88" fmla="*/ 5002477 w 12191996"/>
              <a:gd name="connsiteY88" fmla="*/ 52387 h 320591"/>
              <a:gd name="connsiteX89" fmla="*/ 5038989 w 12191996"/>
              <a:gd name="connsiteY89" fmla="*/ 68262 h 320591"/>
              <a:gd name="connsiteX90" fmla="*/ 5077090 w 12191996"/>
              <a:gd name="connsiteY90" fmla="*/ 87312 h 320591"/>
              <a:gd name="connsiteX91" fmla="*/ 5115189 w 12191996"/>
              <a:gd name="connsiteY91" fmla="*/ 106362 h 320591"/>
              <a:gd name="connsiteX92" fmla="*/ 5151701 w 12191996"/>
              <a:gd name="connsiteY92" fmla="*/ 125412 h 320591"/>
              <a:gd name="connsiteX93" fmla="*/ 5192977 w 12191996"/>
              <a:gd name="connsiteY93" fmla="*/ 141287 h 320591"/>
              <a:gd name="connsiteX94" fmla="*/ 5239014 w 12191996"/>
              <a:gd name="connsiteY94" fmla="*/ 155575 h 320591"/>
              <a:gd name="connsiteX95" fmla="*/ 5291401 w 12191996"/>
              <a:gd name="connsiteY95" fmla="*/ 166687 h 320591"/>
              <a:gd name="connsiteX96" fmla="*/ 5351727 w 12191996"/>
              <a:gd name="connsiteY96" fmla="*/ 174625 h 320591"/>
              <a:gd name="connsiteX97" fmla="*/ 5410199 w 12191996"/>
              <a:gd name="connsiteY97" fmla="*/ 175985 h 320591"/>
              <a:gd name="connsiteX98" fmla="*/ 5468671 w 12191996"/>
              <a:gd name="connsiteY98" fmla="*/ 174625 h 320591"/>
              <a:gd name="connsiteX99" fmla="*/ 5528996 w 12191996"/>
              <a:gd name="connsiteY99" fmla="*/ 166687 h 320591"/>
              <a:gd name="connsiteX100" fmla="*/ 5581383 w 12191996"/>
              <a:gd name="connsiteY100" fmla="*/ 155575 h 320591"/>
              <a:gd name="connsiteX101" fmla="*/ 5627421 w 12191996"/>
              <a:gd name="connsiteY101" fmla="*/ 141287 h 320591"/>
              <a:gd name="connsiteX102" fmla="*/ 5668696 w 12191996"/>
              <a:gd name="connsiteY102" fmla="*/ 125412 h 320591"/>
              <a:gd name="connsiteX103" fmla="*/ 5705209 w 12191996"/>
              <a:gd name="connsiteY103" fmla="*/ 106362 h 320591"/>
              <a:gd name="connsiteX104" fmla="*/ 5743308 w 12191996"/>
              <a:gd name="connsiteY104" fmla="*/ 87312 h 320591"/>
              <a:gd name="connsiteX105" fmla="*/ 5781408 w 12191996"/>
              <a:gd name="connsiteY105" fmla="*/ 68262 h 320591"/>
              <a:gd name="connsiteX106" fmla="*/ 5817921 w 12191996"/>
              <a:gd name="connsiteY106" fmla="*/ 52387 h 320591"/>
              <a:gd name="connsiteX107" fmla="*/ 5859196 w 12191996"/>
              <a:gd name="connsiteY107" fmla="*/ 36512 h 320591"/>
              <a:gd name="connsiteX108" fmla="*/ 5905234 w 12191996"/>
              <a:gd name="connsiteY108" fmla="*/ 20637 h 320591"/>
              <a:gd name="connsiteX109" fmla="*/ 5957621 w 12191996"/>
              <a:gd name="connsiteY109" fmla="*/ 9525 h 320591"/>
              <a:gd name="connsiteX110" fmla="*/ 6017947 w 12191996"/>
              <a:gd name="connsiteY110" fmla="*/ 3175 h 320591"/>
              <a:gd name="connsiteX111" fmla="*/ 6086209 w 12191996"/>
              <a:gd name="connsiteY111" fmla="*/ 0 h 320591"/>
              <a:gd name="connsiteX112" fmla="*/ 6095999 w 12191996"/>
              <a:gd name="connsiteY112" fmla="*/ 455 h 320591"/>
              <a:gd name="connsiteX113" fmla="*/ 6105789 w 12191996"/>
              <a:gd name="connsiteY113" fmla="*/ 0 h 320591"/>
              <a:gd name="connsiteX114" fmla="*/ 6174052 w 12191996"/>
              <a:gd name="connsiteY114" fmla="*/ 3175 h 320591"/>
              <a:gd name="connsiteX115" fmla="*/ 6234377 w 12191996"/>
              <a:gd name="connsiteY115" fmla="*/ 9525 h 320591"/>
              <a:gd name="connsiteX116" fmla="*/ 6286764 w 12191996"/>
              <a:gd name="connsiteY116" fmla="*/ 20637 h 320591"/>
              <a:gd name="connsiteX117" fmla="*/ 6332802 w 12191996"/>
              <a:gd name="connsiteY117" fmla="*/ 36512 h 320591"/>
              <a:gd name="connsiteX118" fmla="*/ 6374077 w 12191996"/>
              <a:gd name="connsiteY118" fmla="*/ 52387 h 320591"/>
              <a:gd name="connsiteX119" fmla="*/ 6410589 w 12191996"/>
              <a:gd name="connsiteY119" fmla="*/ 68262 h 320591"/>
              <a:gd name="connsiteX120" fmla="*/ 6448689 w 12191996"/>
              <a:gd name="connsiteY120" fmla="*/ 87312 h 320591"/>
              <a:gd name="connsiteX121" fmla="*/ 6486789 w 12191996"/>
              <a:gd name="connsiteY121" fmla="*/ 106362 h 320591"/>
              <a:gd name="connsiteX122" fmla="*/ 6523302 w 12191996"/>
              <a:gd name="connsiteY122" fmla="*/ 125412 h 320591"/>
              <a:gd name="connsiteX123" fmla="*/ 6564577 w 12191996"/>
              <a:gd name="connsiteY123" fmla="*/ 141287 h 320591"/>
              <a:gd name="connsiteX124" fmla="*/ 6610614 w 12191996"/>
              <a:gd name="connsiteY124" fmla="*/ 155575 h 320591"/>
              <a:gd name="connsiteX125" fmla="*/ 6663002 w 12191996"/>
              <a:gd name="connsiteY125" fmla="*/ 166687 h 320591"/>
              <a:gd name="connsiteX126" fmla="*/ 6723327 w 12191996"/>
              <a:gd name="connsiteY126" fmla="*/ 174625 h 320591"/>
              <a:gd name="connsiteX127" fmla="*/ 6781799 w 12191996"/>
              <a:gd name="connsiteY127" fmla="*/ 175985 h 320591"/>
              <a:gd name="connsiteX128" fmla="*/ 6840271 w 12191996"/>
              <a:gd name="connsiteY128" fmla="*/ 174625 h 320591"/>
              <a:gd name="connsiteX129" fmla="*/ 6900596 w 12191996"/>
              <a:gd name="connsiteY129" fmla="*/ 166687 h 320591"/>
              <a:gd name="connsiteX130" fmla="*/ 6952983 w 12191996"/>
              <a:gd name="connsiteY130" fmla="*/ 155575 h 320591"/>
              <a:gd name="connsiteX131" fmla="*/ 6999021 w 12191996"/>
              <a:gd name="connsiteY131" fmla="*/ 141287 h 320591"/>
              <a:gd name="connsiteX132" fmla="*/ 7040296 w 12191996"/>
              <a:gd name="connsiteY132" fmla="*/ 125412 h 320591"/>
              <a:gd name="connsiteX133" fmla="*/ 7076808 w 12191996"/>
              <a:gd name="connsiteY133" fmla="*/ 106362 h 320591"/>
              <a:gd name="connsiteX134" fmla="*/ 7114908 w 12191996"/>
              <a:gd name="connsiteY134" fmla="*/ 87312 h 320591"/>
              <a:gd name="connsiteX135" fmla="*/ 7153008 w 12191996"/>
              <a:gd name="connsiteY135" fmla="*/ 68262 h 320591"/>
              <a:gd name="connsiteX136" fmla="*/ 7189521 w 12191996"/>
              <a:gd name="connsiteY136" fmla="*/ 52387 h 320591"/>
              <a:gd name="connsiteX137" fmla="*/ 7230796 w 12191996"/>
              <a:gd name="connsiteY137" fmla="*/ 36512 h 320591"/>
              <a:gd name="connsiteX138" fmla="*/ 7276833 w 12191996"/>
              <a:gd name="connsiteY138" fmla="*/ 20637 h 320591"/>
              <a:gd name="connsiteX139" fmla="*/ 7329221 w 12191996"/>
              <a:gd name="connsiteY139" fmla="*/ 9525 h 320591"/>
              <a:gd name="connsiteX140" fmla="*/ 7389546 w 12191996"/>
              <a:gd name="connsiteY140" fmla="*/ 3175 h 320591"/>
              <a:gd name="connsiteX141" fmla="*/ 7457808 w 12191996"/>
              <a:gd name="connsiteY141" fmla="*/ 0 h 320591"/>
              <a:gd name="connsiteX142" fmla="*/ 7526071 w 12191996"/>
              <a:gd name="connsiteY142" fmla="*/ 3175 h 320591"/>
              <a:gd name="connsiteX143" fmla="*/ 7586396 w 12191996"/>
              <a:gd name="connsiteY143" fmla="*/ 9525 h 320591"/>
              <a:gd name="connsiteX144" fmla="*/ 7638783 w 12191996"/>
              <a:gd name="connsiteY144" fmla="*/ 20637 h 320591"/>
              <a:gd name="connsiteX145" fmla="*/ 7684821 w 12191996"/>
              <a:gd name="connsiteY145" fmla="*/ 36512 h 320591"/>
              <a:gd name="connsiteX146" fmla="*/ 7726096 w 12191996"/>
              <a:gd name="connsiteY146" fmla="*/ 52387 h 320591"/>
              <a:gd name="connsiteX147" fmla="*/ 7762608 w 12191996"/>
              <a:gd name="connsiteY147" fmla="*/ 68262 h 320591"/>
              <a:gd name="connsiteX148" fmla="*/ 7800708 w 12191996"/>
              <a:gd name="connsiteY148" fmla="*/ 87312 h 320591"/>
              <a:gd name="connsiteX149" fmla="*/ 7838808 w 12191996"/>
              <a:gd name="connsiteY149" fmla="*/ 106362 h 320591"/>
              <a:gd name="connsiteX150" fmla="*/ 7875321 w 12191996"/>
              <a:gd name="connsiteY150" fmla="*/ 125412 h 320591"/>
              <a:gd name="connsiteX151" fmla="*/ 7916596 w 12191996"/>
              <a:gd name="connsiteY151" fmla="*/ 141287 h 320591"/>
              <a:gd name="connsiteX152" fmla="*/ 7962633 w 12191996"/>
              <a:gd name="connsiteY152" fmla="*/ 155575 h 320591"/>
              <a:gd name="connsiteX153" fmla="*/ 8015021 w 12191996"/>
              <a:gd name="connsiteY153" fmla="*/ 166687 h 320591"/>
              <a:gd name="connsiteX154" fmla="*/ 8075346 w 12191996"/>
              <a:gd name="connsiteY154" fmla="*/ 174625 h 320591"/>
              <a:gd name="connsiteX155" fmla="*/ 8143608 w 12191996"/>
              <a:gd name="connsiteY155" fmla="*/ 176212 h 320591"/>
              <a:gd name="connsiteX156" fmla="*/ 8211871 w 12191996"/>
              <a:gd name="connsiteY156" fmla="*/ 174625 h 320591"/>
              <a:gd name="connsiteX157" fmla="*/ 8272196 w 12191996"/>
              <a:gd name="connsiteY157" fmla="*/ 166687 h 320591"/>
              <a:gd name="connsiteX158" fmla="*/ 8324583 w 12191996"/>
              <a:gd name="connsiteY158" fmla="*/ 155575 h 320591"/>
              <a:gd name="connsiteX159" fmla="*/ 8370621 w 12191996"/>
              <a:gd name="connsiteY159" fmla="*/ 141287 h 320591"/>
              <a:gd name="connsiteX160" fmla="*/ 8411896 w 12191996"/>
              <a:gd name="connsiteY160" fmla="*/ 125412 h 320591"/>
              <a:gd name="connsiteX161" fmla="*/ 8448408 w 12191996"/>
              <a:gd name="connsiteY161" fmla="*/ 106362 h 320591"/>
              <a:gd name="connsiteX162" fmla="*/ 8486508 w 12191996"/>
              <a:gd name="connsiteY162" fmla="*/ 87312 h 320591"/>
              <a:gd name="connsiteX163" fmla="*/ 8524608 w 12191996"/>
              <a:gd name="connsiteY163" fmla="*/ 68262 h 320591"/>
              <a:gd name="connsiteX164" fmla="*/ 8561120 w 12191996"/>
              <a:gd name="connsiteY164" fmla="*/ 52387 h 320591"/>
              <a:gd name="connsiteX165" fmla="*/ 8602396 w 12191996"/>
              <a:gd name="connsiteY165" fmla="*/ 36512 h 320591"/>
              <a:gd name="connsiteX166" fmla="*/ 8648432 w 12191996"/>
              <a:gd name="connsiteY166" fmla="*/ 20637 h 320591"/>
              <a:gd name="connsiteX167" fmla="*/ 8700820 w 12191996"/>
              <a:gd name="connsiteY167" fmla="*/ 9525 h 320591"/>
              <a:gd name="connsiteX168" fmla="*/ 8761146 w 12191996"/>
              <a:gd name="connsiteY168" fmla="*/ 3175 h 320591"/>
              <a:gd name="connsiteX169" fmla="*/ 8827820 w 12191996"/>
              <a:gd name="connsiteY169" fmla="*/ 0 h 320591"/>
              <a:gd name="connsiteX170" fmla="*/ 8897670 w 12191996"/>
              <a:gd name="connsiteY170" fmla="*/ 3175 h 320591"/>
              <a:gd name="connsiteX171" fmla="*/ 8957996 w 12191996"/>
              <a:gd name="connsiteY171" fmla="*/ 9525 h 320591"/>
              <a:gd name="connsiteX172" fmla="*/ 9010382 w 12191996"/>
              <a:gd name="connsiteY172" fmla="*/ 20637 h 320591"/>
              <a:gd name="connsiteX173" fmla="*/ 9056420 w 12191996"/>
              <a:gd name="connsiteY173" fmla="*/ 36512 h 320591"/>
              <a:gd name="connsiteX174" fmla="*/ 9097696 w 12191996"/>
              <a:gd name="connsiteY174" fmla="*/ 52387 h 320591"/>
              <a:gd name="connsiteX175" fmla="*/ 9134208 w 12191996"/>
              <a:gd name="connsiteY175" fmla="*/ 68262 h 320591"/>
              <a:gd name="connsiteX176" fmla="*/ 9172308 w 12191996"/>
              <a:gd name="connsiteY176" fmla="*/ 87312 h 320591"/>
              <a:gd name="connsiteX177" fmla="*/ 9210408 w 12191996"/>
              <a:gd name="connsiteY177" fmla="*/ 106362 h 320591"/>
              <a:gd name="connsiteX178" fmla="*/ 9246920 w 12191996"/>
              <a:gd name="connsiteY178" fmla="*/ 125412 h 320591"/>
              <a:gd name="connsiteX179" fmla="*/ 9288196 w 12191996"/>
              <a:gd name="connsiteY179" fmla="*/ 141287 h 320591"/>
              <a:gd name="connsiteX180" fmla="*/ 9334232 w 12191996"/>
              <a:gd name="connsiteY180" fmla="*/ 155575 h 320591"/>
              <a:gd name="connsiteX181" fmla="*/ 9386620 w 12191996"/>
              <a:gd name="connsiteY181" fmla="*/ 166687 h 320591"/>
              <a:gd name="connsiteX182" fmla="*/ 9446946 w 12191996"/>
              <a:gd name="connsiteY182" fmla="*/ 174625 h 320591"/>
              <a:gd name="connsiteX183" fmla="*/ 9515208 w 12191996"/>
              <a:gd name="connsiteY183" fmla="*/ 176212 h 320591"/>
              <a:gd name="connsiteX184" fmla="*/ 9583470 w 12191996"/>
              <a:gd name="connsiteY184" fmla="*/ 174625 h 320591"/>
              <a:gd name="connsiteX185" fmla="*/ 9643796 w 12191996"/>
              <a:gd name="connsiteY185" fmla="*/ 166687 h 320591"/>
              <a:gd name="connsiteX186" fmla="*/ 9696182 w 12191996"/>
              <a:gd name="connsiteY186" fmla="*/ 155575 h 320591"/>
              <a:gd name="connsiteX187" fmla="*/ 9742220 w 12191996"/>
              <a:gd name="connsiteY187" fmla="*/ 141287 h 320591"/>
              <a:gd name="connsiteX188" fmla="*/ 9783496 w 12191996"/>
              <a:gd name="connsiteY188" fmla="*/ 125412 h 320591"/>
              <a:gd name="connsiteX189" fmla="*/ 9820008 w 12191996"/>
              <a:gd name="connsiteY189" fmla="*/ 106362 h 320591"/>
              <a:gd name="connsiteX190" fmla="*/ 9896208 w 12191996"/>
              <a:gd name="connsiteY190" fmla="*/ 68262 h 320591"/>
              <a:gd name="connsiteX191" fmla="*/ 9932720 w 12191996"/>
              <a:gd name="connsiteY191" fmla="*/ 52387 h 320591"/>
              <a:gd name="connsiteX192" fmla="*/ 9973996 w 12191996"/>
              <a:gd name="connsiteY192" fmla="*/ 36512 h 320591"/>
              <a:gd name="connsiteX193" fmla="*/ 10020032 w 12191996"/>
              <a:gd name="connsiteY193" fmla="*/ 20637 h 320591"/>
              <a:gd name="connsiteX194" fmla="*/ 10072420 w 12191996"/>
              <a:gd name="connsiteY194" fmla="*/ 9525 h 320591"/>
              <a:gd name="connsiteX195" fmla="*/ 10132746 w 12191996"/>
              <a:gd name="connsiteY195" fmla="*/ 3175 h 320591"/>
              <a:gd name="connsiteX196" fmla="*/ 10201008 w 12191996"/>
              <a:gd name="connsiteY196" fmla="*/ 0 h 320591"/>
              <a:gd name="connsiteX197" fmla="*/ 10269270 w 12191996"/>
              <a:gd name="connsiteY197" fmla="*/ 3175 h 320591"/>
              <a:gd name="connsiteX198" fmla="*/ 10329596 w 12191996"/>
              <a:gd name="connsiteY198" fmla="*/ 9525 h 320591"/>
              <a:gd name="connsiteX199" fmla="*/ 10381982 w 12191996"/>
              <a:gd name="connsiteY199" fmla="*/ 20637 h 320591"/>
              <a:gd name="connsiteX200" fmla="*/ 10428020 w 12191996"/>
              <a:gd name="connsiteY200" fmla="*/ 36512 h 320591"/>
              <a:gd name="connsiteX201" fmla="*/ 10469296 w 12191996"/>
              <a:gd name="connsiteY201" fmla="*/ 52387 h 320591"/>
              <a:gd name="connsiteX202" fmla="*/ 10505808 w 12191996"/>
              <a:gd name="connsiteY202" fmla="*/ 68262 h 320591"/>
              <a:gd name="connsiteX203" fmla="*/ 10543908 w 12191996"/>
              <a:gd name="connsiteY203" fmla="*/ 87312 h 320591"/>
              <a:gd name="connsiteX204" fmla="*/ 10582008 w 12191996"/>
              <a:gd name="connsiteY204" fmla="*/ 106362 h 320591"/>
              <a:gd name="connsiteX205" fmla="*/ 10618520 w 12191996"/>
              <a:gd name="connsiteY205" fmla="*/ 125412 h 320591"/>
              <a:gd name="connsiteX206" fmla="*/ 10659796 w 12191996"/>
              <a:gd name="connsiteY206" fmla="*/ 141287 h 320591"/>
              <a:gd name="connsiteX207" fmla="*/ 10705832 w 12191996"/>
              <a:gd name="connsiteY207" fmla="*/ 155575 h 320591"/>
              <a:gd name="connsiteX208" fmla="*/ 10758220 w 12191996"/>
              <a:gd name="connsiteY208" fmla="*/ 166687 h 320591"/>
              <a:gd name="connsiteX209" fmla="*/ 10818546 w 12191996"/>
              <a:gd name="connsiteY209" fmla="*/ 174625 h 320591"/>
              <a:gd name="connsiteX210" fmla="*/ 10886808 w 12191996"/>
              <a:gd name="connsiteY210" fmla="*/ 176212 h 320591"/>
              <a:gd name="connsiteX211" fmla="*/ 10955070 w 12191996"/>
              <a:gd name="connsiteY211" fmla="*/ 174625 h 320591"/>
              <a:gd name="connsiteX212" fmla="*/ 11015396 w 12191996"/>
              <a:gd name="connsiteY212" fmla="*/ 166687 h 320591"/>
              <a:gd name="connsiteX213" fmla="*/ 11067782 w 12191996"/>
              <a:gd name="connsiteY213" fmla="*/ 155575 h 320591"/>
              <a:gd name="connsiteX214" fmla="*/ 11113820 w 12191996"/>
              <a:gd name="connsiteY214" fmla="*/ 141287 h 320591"/>
              <a:gd name="connsiteX215" fmla="*/ 11155096 w 12191996"/>
              <a:gd name="connsiteY215" fmla="*/ 125412 h 320591"/>
              <a:gd name="connsiteX216" fmla="*/ 11191608 w 12191996"/>
              <a:gd name="connsiteY216" fmla="*/ 106362 h 320591"/>
              <a:gd name="connsiteX217" fmla="*/ 11229708 w 12191996"/>
              <a:gd name="connsiteY217" fmla="*/ 87312 h 320591"/>
              <a:gd name="connsiteX218" fmla="*/ 11267808 w 12191996"/>
              <a:gd name="connsiteY218" fmla="*/ 68262 h 320591"/>
              <a:gd name="connsiteX219" fmla="*/ 11304320 w 12191996"/>
              <a:gd name="connsiteY219" fmla="*/ 52387 h 320591"/>
              <a:gd name="connsiteX220" fmla="*/ 11345596 w 12191996"/>
              <a:gd name="connsiteY220" fmla="*/ 36512 h 320591"/>
              <a:gd name="connsiteX221" fmla="*/ 11391632 w 12191996"/>
              <a:gd name="connsiteY221" fmla="*/ 20637 h 320591"/>
              <a:gd name="connsiteX222" fmla="*/ 11444020 w 12191996"/>
              <a:gd name="connsiteY222" fmla="*/ 9525 h 320591"/>
              <a:gd name="connsiteX223" fmla="*/ 11504346 w 12191996"/>
              <a:gd name="connsiteY223" fmla="*/ 3175 h 320591"/>
              <a:gd name="connsiteX224" fmla="*/ 11572608 w 12191996"/>
              <a:gd name="connsiteY224" fmla="*/ 0 h 320591"/>
              <a:gd name="connsiteX225" fmla="*/ 11640870 w 12191996"/>
              <a:gd name="connsiteY225" fmla="*/ 3175 h 320591"/>
              <a:gd name="connsiteX226" fmla="*/ 11701196 w 12191996"/>
              <a:gd name="connsiteY226" fmla="*/ 9525 h 320591"/>
              <a:gd name="connsiteX227" fmla="*/ 11753582 w 12191996"/>
              <a:gd name="connsiteY227" fmla="*/ 20637 h 320591"/>
              <a:gd name="connsiteX228" fmla="*/ 11799620 w 12191996"/>
              <a:gd name="connsiteY228" fmla="*/ 36512 h 320591"/>
              <a:gd name="connsiteX229" fmla="*/ 11840896 w 12191996"/>
              <a:gd name="connsiteY229" fmla="*/ 52387 h 320591"/>
              <a:gd name="connsiteX230" fmla="*/ 11877408 w 12191996"/>
              <a:gd name="connsiteY230" fmla="*/ 68262 h 320591"/>
              <a:gd name="connsiteX231" fmla="*/ 11915508 w 12191996"/>
              <a:gd name="connsiteY231" fmla="*/ 87312 h 320591"/>
              <a:gd name="connsiteX232" fmla="*/ 11953608 w 12191996"/>
              <a:gd name="connsiteY232" fmla="*/ 106362 h 320591"/>
              <a:gd name="connsiteX233" fmla="*/ 11990120 w 12191996"/>
              <a:gd name="connsiteY233" fmla="*/ 125412 h 320591"/>
              <a:gd name="connsiteX234" fmla="*/ 12031396 w 12191996"/>
              <a:gd name="connsiteY234" fmla="*/ 141287 h 320591"/>
              <a:gd name="connsiteX235" fmla="*/ 12077432 w 12191996"/>
              <a:gd name="connsiteY235" fmla="*/ 155575 h 320591"/>
              <a:gd name="connsiteX236" fmla="*/ 12129820 w 12191996"/>
              <a:gd name="connsiteY236" fmla="*/ 166688 h 320591"/>
              <a:gd name="connsiteX237" fmla="*/ 12190146 w 12191996"/>
              <a:gd name="connsiteY237" fmla="*/ 174625 h 320591"/>
              <a:gd name="connsiteX238" fmla="*/ 12191996 w 12191996"/>
              <a:gd name="connsiteY238" fmla="*/ 174668 h 320591"/>
              <a:gd name="connsiteX239" fmla="*/ 12191996 w 12191996"/>
              <a:gd name="connsiteY239" fmla="*/ 319047 h 320591"/>
              <a:gd name="connsiteX240" fmla="*/ 12190146 w 12191996"/>
              <a:gd name="connsiteY240" fmla="*/ 319004 h 320591"/>
              <a:gd name="connsiteX241" fmla="*/ 12129820 w 12191996"/>
              <a:gd name="connsiteY241" fmla="*/ 311067 h 320591"/>
              <a:gd name="connsiteX242" fmla="*/ 12077432 w 12191996"/>
              <a:gd name="connsiteY242" fmla="*/ 299954 h 320591"/>
              <a:gd name="connsiteX243" fmla="*/ 12031396 w 12191996"/>
              <a:gd name="connsiteY243" fmla="*/ 285666 h 320591"/>
              <a:gd name="connsiteX244" fmla="*/ 11990120 w 12191996"/>
              <a:gd name="connsiteY244" fmla="*/ 269791 h 320591"/>
              <a:gd name="connsiteX245" fmla="*/ 11953608 w 12191996"/>
              <a:gd name="connsiteY245" fmla="*/ 250741 h 320591"/>
              <a:gd name="connsiteX246" fmla="*/ 11915508 w 12191996"/>
              <a:gd name="connsiteY246" fmla="*/ 231691 h 320591"/>
              <a:gd name="connsiteX247" fmla="*/ 11877408 w 12191996"/>
              <a:gd name="connsiteY247" fmla="*/ 212641 h 320591"/>
              <a:gd name="connsiteX248" fmla="*/ 11840896 w 12191996"/>
              <a:gd name="connsiteY248" fmla="*/ 196766 h 320591"/>
              <a:gd name="connsiteX249" fmla="*/ 11799620 w 12191996"/>
              <a:gd name="connsiteY249" fmla="*/ 180891 h 320591"/>
              <a:gd name="connsiteX250" fmla="*/ 11753582 w 12191996"/>
              <a:gd name="connsiteY250" fmla="*/ 165016 h 320591"/>
              <a:gd name="connsiteX251" fmla="*/ 11701196 w 12191996"/>
              <a:gd name="connsiteY251" fmla="*/ 153904 h 320591"/>
              <a:gd name="connsiteX252" fmla="*/ 11640870 w 12191996"/>
              <a:gd name="connsiteY252" fmla="*/ 147554 h 320591"/>
              <a:gd name="connsiteX253" fmla="*/ 11572608 w 12191996"/>
              <a:gd name="connsiteY253" fmla="*/ 144379 h 320591"/>
              <a:gd name="connsiteX254" fmla="*/ 11504346 w 12191996"/>
              <a:gd name="connsiteY254" fmla="*/ 147554 h 320591"/>
              <a:gd name="connsiteX255" fmla="*/ 11444020 w 12191996"/>
              <a:gd name="connsiteY255" fmla="*/ 153904 h 320591"/>
              <a:gd name="connsiteX256" fmla="*/ 11391632 w 12191996"/>
              <a:gd name="connsiteY256" fmla="*/ 165016 h 320591"/>
              <a:gd name="connsiteX257" fmla="*/ 11345596 w 12191996"/>
              <a:gd name="connsiteY257" fmla="*/ 180891 h 320591"/>
              <a:gd name="connsiteX258" fmla="*/ 11304320 w 12191996"/>
              <a:gd name="connsiteY258" fmla="*/ 196766 h 320591"/>
              <a:gd name="connsiteX259" fmla="*/ 11267808 w 12191996"/>
              <a:gd name="connsiteY259" fmla="*/ 212641 h 320591"/>
              <a:gd name="connsiteX260" fmla="*/ 11229708 w 12191996"/>
              <a:gd name="connsiteY260" fmla="*/ 231691 h 320591"/>
              <a:gd name="connsiteX261" fmla="*/ 11191608 w 12191996"/>
              <a:gd name="connsiteY261" fmla="*/ 250741 h 320591"/>
              <a:gd name="connsiteX262" fmla="*/ 11155096 w 12191996"/>
              <a:gd name="connsiteY262" fmla="*/ 269791 h 320591"/>
              <a:gd name="connsiteX263" fmla="*/ 11113820 w 12191996"/>
              <a:gd name="connsiteY263" fmla="*/ 285666 h 320591"/>
              <a:gd name="connsiteX264" fmla="*/ 11067782 w 12191996"/>
              <a:gd name="connsiteY264" fmla="*/ 299954 h 320591"/>
              <a:gd name="connsiteX265" fmla="*/ 11015396 w 12191996"/>
              <a:gd name="connsiteY265" fmla="*/ 311066 h 320591"/>
              <a:gd name="connsiteX266" fmla="*/ 10955070 w 12191996"/>
              <a:gd name="connsiteY266" fmla="*/ 319004 h 320591"/>
              <a:gd name="connsiteX267" fmla="*/ 10886808 w 12191996"/>
              <a:gd name="connsiteY267" fmla="*/ 320591 h 320591"/>
              <a:gd name="connsiteX268" fmla="*/ 10818546 w 12191996"/>
              <a:gd name="connsiteY268" fmla="*/ 319004 h 320591"/>
              <a:gd name="connsiteX269" fmla="*/ 10758220 w 12191996"/>
              <a:gd name="connsiteY269" fmla="*/ 311066 h 320591"/>
              <a:gd name="connsiteX270" fmla="*/ 10705832 w 12191996"/>
              <a:gd name="connsiteY270" fmla="*/ 299954 h 320591"/>
              <a:gd name="connsiteX271" fmla="*/ 10659796 w 12191996"/>
              <a:gd name="connsiteY271" fmla="*/ 285666 h 320591"/>
              <a:gd name="connsiteX272" fmla="*/ 10618520 w 12191996"/>
              <a:gd name="connsiteY272" fmla="*/ 269791 h 320591"/>
              <a:gd name="connsiteX273" fmla="*/ 10582008 w 12191996"/>
              <a:gd name="connsiteY273" fmla="*/ 250741 h 320591"/>
              <a:gd name="connsiteX274" fmla="*/ 10543908 w 12191996"/>
              <a:gd name="connsiteY274" fmla="*/ 231691 h 320591"/>
              <a:gd name="connsiteX275" fmla="*/ 10505808 w 12191996"/>
              <a:gd name="connsiteY275" fmla="*/ 212641 h 320591"/>
              <a:gd name="connsiteX276" fmla="*/ 10469296 w 12191996"/>
              <a:gd name="connsiteY276" fmla="*/ 196766 h 320591"/>
              <a:gd name="connsiteX277" fmla="*/ 10428020 w 12191996"/>
              <a:gd name="connsiteY277" fmla="*/ 180891 h 320591"/>
              <a:gd name="connsiteX278" fmla="*/ 10381982 w 12191996"/>
              <a:gd name="connsiteY278" fmla="*/ 165016 h 320591"/>
              <a:gd name="connsiteX279" fmla="*/ 10329596 w 12191996"/>
              <a:gd name="connsiteY279" fmla="*/ 153904 h 320591"/>
              <a:gd name="connsiteX280" fmla="*/ 10269270 w 12191996"/>
              <a:gd name="connsiteY280" fmla="*/ 147554 h 320591"/>
              <a:gd name="connsiteX281" fmla="*/ 10201008 w 12191996"/>
              <a:gd name="connsiteY281" fmla="*/ 144379 h 320591"/>
              <a:gd name="connsiteX282" fmla="*/ 10132746 w 12191996"/>
              <a:gd name="connsiteY282" fmla="*/ 147554 h 320591"/>
              <a:gd name="connsiteX283" fmla="*/ 10072420 w 12191996"/>
              <a:gd name="connsiteY283" fmla="*/ 153904 h 320591"/>
              <a:gd name="connsiteX284" fmla="*/ 10020032 w 12191996"/>
              <a:gd name="connsiteY284" fmla="*/ 165016 h 320591"/>
              <a:gd name="connsiteX285" fmla="*/ 9973996 w 12191996"/>
              <a:gd name="connsiteY285" fmla="*/ 180891 h 320591"/>
              <a:gd name="connsiteX286" fmla="*/ 9932720 w 12191996"/>
              <a:gd name="connsiteY286" fmla="*/ 196766 h 320591"/>
              <a:gd name="connsiteX287" fmla="*/ 9896208 w 12191996"/>
              <a:gd name="connsiteY287" fmla="*/ 212641 h 320591"/>
              <a:gd name="connsiteX288" fmla="*/ 9820008 w 12191996"/>
              <a:gd name="connsiteY288" fmla="*/ 250741 h 320591"/>
              <a:gd name="connsiteX289" fmla="*/ 9783496 w 12191996"/>
              <a:gd name="connsiteY289" fmla="*/ 269791 h 320591"/>
              <a:gd name="connsiteX290" fmla="*/ 9742220 w 12191996"/>
              <a:gd name="connsiteY290" fmla="*/ 285666 h 320591"/>
              <a:gd name="connsiteX291" fmla="*/ 9696182 w 12191996"/>
              <a:gd name="connsiteY291" fmla="*/ 299954 h 320591"/>
              <a:gd name="connsiteX292" fmla="*/ 9643796 w 12191996"/>
              <a:gd name="connsiteY292" fmla="*/ 311066 h 320591"/>
              <a:gd name="connsiteX293" fmla="*/ 9583470 w 12191996"/>
              <a:gd name="connsiteY293" fmla="*/ 319004 h 320591"/>
              <a:gd name="connsiteX294" fmla="*/ 9515208 w 12191996"/>
              <a:gd name="connsiteY294" fmla="*/ 320591 h 320591"/>
              <a:gd name="connsiteX295" fmla="*/ 9446946 w 12191996"/>
              <a:gd name="connsiteY295" fmla="*/ 319004 h 320591"/>
              <a:gd name="connsiteX296" fmla="*/ 9386620 w 12191996"/>
              <a:gd name="connsiteY296" fmla="*/ 311066 h 320591"/>
              <a:gd name="connsiteX297" fmla="*/ 9334232 w 12191996"/>
              <a:gd name="connsiteY297" fmla="*/ 299954 h 320591"/>
              <a:gd name="connsiteX298" fmla="*/ 9288196 w 12191996"/>
              <a:gd name="connsiteY298" fmla="*/ 285666 h 320591"/>
              <a:gd name="connsiteX299" fmla="*/ 9246920 w 12191996"/>
              <a:gd name="connsiteY299" fmla="*/ 269791 h 320591"/>
              <a:gd name="connsiteX300" fmla="*/ 9210408 w 12191996"/>
              <a:gd name="connsiteY300" fmla="*/ 250741 h 320591"/>
              <a:gd name="connsiteX301" fmla="*/ 9172308 w 12191996"/>
              <a:gd name="connsiteY301" fmla="*/ 231691 h 320591"/>
              <a:gd name="connsiteX302" fmla="*/ 9134208 w 12191996"/>
              <a:gd name="connsiteY302" fmla="*/ 212641 h 320591"/>
              <a:gd name="connsiteX303" fmla="*/ 9097696 w 12191996"/>
              <a:gd name="connsiteY303" fmla="*/ 196766 h 320591"/>
              <a:gd name="connsiteX304" fmla="*/ 9056420 w 12191996"/>
              <a:gd name="connsiteY304" fmla="*/ 180891 h 320591"/>
              <a:gd name="connsiteX305" fmla="*/ 9010382 w 12191996"/>
              <a:gd name="connsiteY305" fmla="*/ 165016 h 320591"/>
              <a:gd name="connsiteX306" fmla="*/ 8957996 w 12191996"/>
              <a:gd name="connsiteY306" fmla="*/ 153904 h 320591"/>
              <a:gd name="connsiteX307" fmla="*/ 8897670 w 12191996"/>
              <a:gd name="connsiteY307" fmla="*/ 147554 h 320591"/>
              <a:gd name="connsiteX308" fmla="*/ 8827820 w 12191996"/>
              <a:gd name="connsiteY308" fmla="*/ 144379 h 320591"/>
              <a:gd name="connsiteX309" fmla="*/ 8761146 w 12191996"/>
              <a:gd name="connsiteY309" fmla="*/ 147554 h 320591"/>
              <a:gd name="connsiteX310" fmla="*/ 8700820 w 12191996"/>
              <a:gd name="connsiteY310" fmla="*/ 153904 h 320591"/>
              <a:gd name="connsiteX311" fmla="*/ 8648432 w 12191996"/>
              <a:gd name="connsiteY311" fmla="*/ 165016 h 320591"/>
              <a:gd name="connsiteX312" fmla="*/ 8602396 w 12191996"/>
              <a:gd name="connsiteY312" fmla="*/ 180891 h 320591"/>
              <a:gd name="connsiteX313" fmla="*/ 8561120 w 12191996"/>
              <a:gd name="connsiteY313" fmla="*/ 196766 h 320591"/>
              <a:gd name="connsiteX314" fmla="*/ 8524608 w 12191996"/>
              <a:gd name="connsiteY314" fmla="*/ 212641 h 320591"/>
              <a:gd name="connsiteX315" fmla="*/ 8486508 w 12191996"/>
              <a:gd name="connsiteY315" fmla="*/ 231691 h 320591"/>
              <a:gd name="connsiteX316" fmla="*/ 8448408 w 12191996"/>
              <a:gd name="connsiteY316" fmla="*/ 250741 h 320591"/>
              <a:gd name="connsiteX317" fmla="*/ 8411896 w 12191996"/>
              <a:gd name="connsiteY317" fmla="*/ 269791 h 320591"/>
              <a:gd name="connsiteX318" fmla="*/ 8370621 w 12191996"/>
              <a:gd name="connsiteY318" fmla="*/ 285666 h 320591"/>
              <a:gd name="connsiteX319" fmla="*/ 8324583 w 12191996"/>
              <a:gd name="connsiteY319" fmla="*/ 299954 h 320591"/>
              <a:gd name="connsiteX320" fmla="*/ 8272196 w 12191996"/>
              <a:gd name="connsiteY320" fmla="*/ 311066 h 320591"/>
              <a:gd name="connsiteX321" fmla="*/ 8211871 w 12191996"/>
              <a:gd name="connsiteY321" fmla="*/ 319004 h 320591"/>
              <a:gd name="connsiteX322" fmla="*/ 8143608 w 12191996"/>
              <a:gd name="connsiteY322" fmla="*/ 320591 h 320591"/>
              <a:gd name="connsiteX323" fmla="*/ 8075346 w 12191996"/>
              <a:gd name="connsiteY323" fmla="*/ 319004 h 320591"/>
              <a:gd name="connsiteX324" fmla="*/ 8015021 w 12191996"/>
              <a:gd name="connsiteY324" fmla="*/ 311066 h 320591"/>
              <a:gd name="connsiteX325" fmla="*/ 7962633 w 12191996"/>
              <a:gd name="connsiteY325" fmla="*/ 299954 h 320591"/>
              <a:gd name="connsiteX326" fmla="*/ 7916596 w 12191996"/>
              <a:gd name="connsiteY326" fmla="*/ 285666 h 320591"/>
              <a:gd name="connsiteX327" fmla="*/ 7875321 w 12191996"/>
              <a:gd name="connsiteY327" fmla="*/ 269791 h 320591"/>
              <a:gd name="connsiteX328" fmla="*/ 7838808 w 12191996"/>
              <a:gd name="connsiteY328" fmla="*/ 250741 h 320591"/>
              <a:gd name="connsiteX329" fmla="*/ 7800708 w 12191996"/>
              <a:gd name="connsiteY329" fmla="*/ 231691 h 320591"/>
              <a:gd name="connsiteX330" fmla="*/ 7762608 w 12191996"/>
              <a:gd name="connsiteY330" fmla="*/ 212641 h 320591"/>
              <a:gd name="connsiteX331" fmla="*/ 7726096 w 12191996"/>
              <a:gd name="connsiteY331" fmla="*/ 196766 h 320591"/>
              <a:gd name="connsiteX332" fmla="*/ 7684821 w 12191996"/>
              <a:gd name="connsiteY332" fmla="*/ 180891 h 320591"/>
              <a:gd name="connsiteX333" fmla="*/ 7638783 w 12191996"/>
              <a:gd name="connsiteY333" fmla="*/ 165016 h 320591"/>
              <a:gd name="connsiteX334" fmla="*/ 7586396 w 12191996"/>
              <a:gd name="connsiteY334" fmla="*/ 153904 h 320591"/>
              <a:gd name="connsiteX335" fmla="*/ 7526071 w 12191996"/>
              <a:gd name="connsiteY335" fmla="*/ 147554 h 320591"/>
              <a:gd name="connsiteX336" fmla="*/ 7457808 w 12191996"/>
              <a:gd name="connsiteY336" fmla="*/ 144379 h 320591"/>
              <a:gd name="connsiteX337" fmla="*/ 7389546 w 12191996"/>
              <a:gd name="connsiteY337" fmla="*/ 147554 h 320591"/>
              <a:gd name="connsiteX338" fmla="*/ 7329221 w 12191996"/>
              <a:gd name="connsiteY338" fmla="*/ 153904 h 320591"/>
              <a:gd name="connsiteX339" fmla="*/ 7276833 w 12191996"/>
              <a:gd name="connsiteY339" fmla="*/ 165016 h 320591"/>
              <a:gd name="connsiteX340" fmla="*/ 7230796 w 12191996"/>
              <a:gd name="connsiteY340" fmla="*/ 180891 h 320591"/>
              <a:gd name="connsiteX341" fmla="*/ 7189521 w 12191996"/>
              <a:gd name="connsiteY341" fmla="*/ 196766 h 320591"/>
              <a:gd name="connsiteX342" fmla="*/ 7153008 w 12191996"/>
              <a:gd name="connsiteY342" fmla="*/ 212641 h 320591"/>
              <a:gd name="connsiteX343" fmla="*/ 7114908 w 12191996"/>
              <a:gd name="connsiteY343" fmla="*/ 231691 h 320591"/>
              <a:gd name="connsiteX344" fmla="*/ 7076808 w 12191996"/>
              <a:gd name="connsiteY344" fmla="*/ 250741 h 320591"/>
              <a:gd name="connsiteX345" fmla="*/ 7040296 w 12191996"/>
              <a:gd name="connsiteY345" fmla="*/ 269791 h 320591"/>
              <a:gd name="connsiteX346" fmla="*/ 6999021 w 12191996"/>
              <a:gd name="connsiteY346" fmla="*/ 285666 h 320591"/>
              <a:gd name="connsiteX347" fmla="*/ 6952983 w 12191996"/>
              <a:gd name="connsiteY347" fmla="*/ 299954 h 320591"/>
              <a:gd name="connsiteX348" fmla="*/ 6900596 w 12191996"/>
              <a:gd name="connsiteY348" fmla="*/ 311066 h 320591"/>
              <a:gd name="connsiteX349" fmla="*/ 6840271 w 12191996"/>
              <a:gd name="connsiteY349" fmla="*/ 319004 h 320591"/>
              <a:gd name="connsiteX350" fmla="*/ 6781799 w 12191996"/>
              <a:gd name="connsiteY350" fmla="*/ 320364 h 320591"/>
              <a:gd name="connsiteX351" fmla="*/ 6723327 w 12191996"/>
              <a:gd name="connsiteY351" fmla="*/ 319004 h 320591"/>
              <a:gd name="connsiteX352" fmla="*/ 6663002 w 12191996"/>
              <a:gd name="connsiteY352" fmla="*/ 311066 h 320591"/>
              <a:gd name="connsiteX353" fmla="*/ 6610614 w 12191996"/>
              <a:gd name="connsiteY353" fmla="*/ 299954 h 320591"/>
              <a:gd name="connsiteX354" fmla="*/ 6564577 w 12191996"/>
              <a:gd name="connsiteY354" fmla="*/ 285666 h 320591"/>
              <a:gd name="connsiteX355" fmla="*/ 6523302 w 12191996"/>
              <a:gd name="connsiteY355" fmla="*/ 269791 h 320591"/>
              <a:gd name="connsiteX356" fmla="*/ 6486789 w 12191996"/>
              <a:gd name="connsiteY356" fmla="*/ 250741 h 320591"/>
              <a:gd name="connsiteX357" fmla="*/ 6448689 w 12191996"/>
              <a:gd name="connsiteY357" fmla="*/ 231691 h 320591"/>
              <a:gd name="connsiteX358" fmla="*/ 6410589 w 12191996"/>
              <a:gd name="connsiteY358" fmla="*/ 212641 h 320591"/>
              <a:gd name="connsiteX359" fmla="*/ 6374077 w 12191996"/>
              <a:gd name="connsiteY359" fmla="*/ 196766 h 320591"/>
              <a:gd name="connsiteX360" fmla="*/ 6332802 w 12191996"/>
              <a:gd name="connsiteY360" fmla="*/ 180891 h 320591"/>
              <a:gd name="connsiteX361" fmla="*/ 6286764 w 12191996"/>
              <a:gd name="connsiteY361" fmla="*/ 165016 h 320591"/>
              <a:gd name="connsiteX362" fmla="*/ 6234377 w 12191996"/>
              <a:gd name="connsiteY362" fmla="*/ 153904 h 320591"/>
              <a:gd name="connsiteX363" fmla="*/ 6174052 w 12191996"/>
              <a:gd name="connsiteY363" fmla="*/ 147554 h 320591"/>
              <a:gd name="connsiteX364" fmla="*/ 6105789 w 12191996"/>
              <a:gd name="connsiteY364" fmla="*/ 144379 h 320591"/>
              <a:gd name="connsiteX365" fmla="*/ 6095999 w 12191996"/>
              <a:gd name="connsiteY365" fmla="*/ 144834 h 320591"/>
              <a:gd name="connsiteX366" fmla="*/ 6086208 w 12191996"/>
              <a:gd name="connsiteY366" fmla="*/ 144379 h 320591"/>
              <a:gd name="connsiteX367" fmla="*/ 6017947 w 12191996"/>
              <a:gd name="connsiteY367" fmla="*/ 147554 h 320591"/>
              <a:gd name="connsiteX368" fmla="*/ 5957621 w 12191996"/>
              <a:gd name="connsiteY368" fmla="*/ 153904 h 320591"/>
              <a:gd name="connsiteX369" fmla="*/ 5905234 w 12191996"/>
              <a:gd name="connsiteY369" fmla="*/ 165016 h 320591"/>
              <a:gd name="connsiteX370" fmla="*/ 5859196 w 12191996"/>
              <a:gd name="connsiteY370" fmla="*/ 180891 h 320591"/>
              <a:gd name="connsiteX371" fmla="*/ 5817921 w 12191996"/>
              <a:gd name="connsiteY371" fmla="*/ 196766 h 320591"/>
              <a:gd name="connsiteX372" fmla="*/ 5781408 w 12191996"/>
              <a:gd name="connsiteY372" fmla="*/ 212641 h 320591"/>
              <a:gd name="connsiteX373" fmla="*/ 5743308 w 12191996"/>
              <a:gd name="connsiteY373" fmla="*/ 231691 h 320591"/>
              <a:gd name="connsiteX374" fmla="*/ 5705209 w 12191996"/>
              <a:gd name="connsiteY374" fmla="*/ 250741 h 320591"/>
              <a:gd name="connsiteX375" fmla="*/ 5668696 w 12191996"/>
              <a:gd name="connsiteY375" fmla="*/ 269791 h 320591"/>
              <a:gd name="connsiteX376" fmla="*/ 5627421 w 12191996"/>
              <a:gd name="connsiteY376" fmla="*/ 285666 h 320591"/>
              <a:gd name="connsiteX377" fmla="*/ 5581383 w 12191996"/>
              <a:gd name="connsiteY377" fmla="*/ 299954 h 320591"/>
              <a:gd name="connsiteX378" fmla="*/ 5528996 w 12191996"/>
              <a:gd name="connsiteY378" fmla="*/ 311066 h 320591"/>
              <a:gd name="connsiteX379" fmla="*/ 5468671 w 12191996"/>
              <a:gd name="connsiteY379" fmla="*/ 319004 h 320591"/>
              <a:gd name="connsiteX380" fmla="*/ 5410199 w 12191996"/>
              <a:gd name="connsiteY380" fmla="*/ 320364 h 320591"/>
              <a:gd name="connsiteX381" fmla="*/ 5351727 w 12191996"/>
              <a:gd name="connsiteY381" fmla="*/ 319004 h 320591"/>
              <a:gd name="connsiteX382" fmla="*/ 5291401 w 12191996"/>
              <a:gd name="connsiteY382" fmla="*/ 311066 h 320591"/>
              <a:gd name="connsiteX383" fmla="*/ 5239014 w 12191996"/>
              <a:gd name="connsiteY383" fmla="*/ 299954 h 320591"/>
              <a:gd name="connsiteX384" fmla="*/ 5192976 w 12191996"/>
              <a:gd name="connsiteY384" fmla="*/ 285666 h 320591"/>
              <a:gd name="connsiteX385" fmla="*/ 5151701 w 12191996"/>
              <a:gd name="connsiteY385" fmla="*/ 269791 h 320591"/>
              <a:gd name="connsiteX386" fmla="*/ 5115189 w 12191996"/>
              <a:gd name="connsiteY386" fmla="*/ 250741 h 320591"/>
              <a:gd name="connsiteX387" fmla="*/ 5077089 w 12191996"/>
              <a:gd name="connsiteY387" fmla="*/ 231691 h 320591"/>
              <a:gd name="connsiteX388" fmla="*/ 5038989 w 12191996"/>
              <a:gd name="connsiteY388" fmla="*/ 212641 h 320591"/>
              <a:gd name="connsiteX389" fmla="*/ 5002476 w 12191996"/>
              <a:gd name="connsiteY389" fmla="*/ 196766 h 320591"/>
              <a:gd name="connsiteX390" fmla="*/ 4961201 w 12191996"/>
              <a:gd name="connsiteY390" fmla="*/ 180891 h 320591"/>
              <a:gd name="connsiteX391" fmla="*/ 4915165 w 12191996"/>
              <a:gd name="connsiteY391" fmla="*/ 165016 h 320591"/>
              <a:gd name="connsiteX392" fmla="*/ 4862777 w 12191996"/>
              <a:gd name="connsiteY392" fmla="*/ 153904 h 320591"/>
              <a:gd name="connsiteX393" fmla="*/ 4802453 w 12191996"/>
              <a:gd name="connsiteY393" fmla="*/ 147554 h 320591"/>
              <a:gd name="connsiteX394" fmla="*/ 4734189 w 12191996"/>
              <a:gd name="connsiteY394" fmla="*/ 144379 h 320591"/>
              <a:gd name="connsiteX395" fmla="*/ 4665928 w 12191996"/>
              <a:gd name="connsiteY395" fmla="*/ 147554 h 320591"/>
              <a:gd name="connsiteX396" fmla="*/ 4605602 w 12191996"/>
              <a:gd name="connsiteY396" fmla="*/ 153904 h 320591"/>
              <a:gd name="connsiteX397" fmla="*/ 4553214 w 12191996"/>
              <a:gd name="connsiteY397" fmla="*/ 165016 h 320591"/>
              <a:gd name="connsiteX398" fmla="*/ 4507177 w 12191996"/>
              <a:gd name="connsiteY398" fmla="*/ 180891 h 320591"/>
              <a:gd name="connsiteX399" fmla="*/ 4465902 w 12191996"/>
              <a:gd name="connsiteY399" fmla="*/ 196766 h 320591"/>
              <a:gd name="connsiteX400" fmla="*/ 4429389 w 12191996"/>
              <a:gd name="connsiteY400" fmla="*/ 212641 h 320591"/>
              <a:gd name="connsiteX401" fmla="*/ 4353189 w 12191996"/>
              <a:gd name="connsiteY401" fmla="*/ 250741 h 320591"/>
              <a:gd name="connsiteX402" fmla="*/ 4316677 w 12191996"/>
              <a:gd name="connsiteY402" fmla="*/ 269791 h 320591"/>
              <a:gd name="connsiteX403" fmla="*/ 4275402 w 12191996"/>
              <a:gd name="connsiteY403" fmla="*/ 285666 h 320591"/>
              <a:gd name="connsiteX404" fmla="*/ 4229364 w 12191996"/>
              <a:gd name="connsiteY404" fmla="*/ 299954 h 320591"/>
              <a:gd name="connsiteX405" fmla="*/ 4176977 w 12191996"/>
              <a:gd name="connsiteY405" fmla="*/ 311066 h 320591"/>
              <a:gd name="connsiteX406" fmla="*/ 4116652 w 12191996"/>
              <a:gd name="connsiteY406" fmla="*/ 319004 h 320591"/>
              <a:gd name="connsiteX407" fmla="*/ 4048389 w 12191996"/>
              <a:gd name="connsiteY407" fmla="*/ 320591 h 320591"/>
              <a:gd name="connsiteX408" fmla="*/ 3980127 w 12191996"/>
              <a:gd name="connsiteY408" fmla="*/ 319004 h 320591"/>
              <a:gd name="connsiteX409" fmla="*/ 3919802 w 12191996"/>
              <a:gd name="connsiteY409" fmla="*/ 311066 h 320591"/>
              <a:gd name="connsiteX410" fmla="*/ 3867414 w 12191996"/>
              <a:gd name="connsiteY410" fmla="*/ 299954 h 320591"/>
              <a:gd name="connsiteX411" fmla="*/ 3821377 w 12191996"/>
              <a:gd name="connsiteY411" fmla="*/ 285666 h 320591"/>
              <a:gd name="connsiteX412" fmla="*/ 3780102 w 12191996"/>
              <a:gd name="connsiteY412" fmla="*/ 269791 h 320591"/>
              <a:gd name="connsiteX413" fmla="*/ 3743589 w 12191996"/>
              <a:gd name="connsiteY413" fmla="*/ 250741 h 320591"/>
              <a:gd name="connsiteX414" fmla="*/ 3705489 w 12191996"/>
              <a:gd name="connsiteY414" fmla="*/ 231691 h 320591"/>
              <a:gd name="connsiteX415" fmla="*/ 3667389 w 12191996"/>
              <a:gd name="connsiteY415" fmla="*/ 212641 h 320591"/>
              <a:gd name="connsiteX416" fmla="*/ 3630877 w 12191996"/>
              <a:gd name="connsiteY416" fmla="*/ 196766 h 320591"/>
              <a:gd name="connsiteX417" fmla="*/ 3589602 w 12191996"/>
              <a:gd name="connsiteY417" fmla="*/ 180891 h 320591"/>
              <a:gd name="connsiteX418" fmla="*/ 3543564 w 12191996"/>
              <a:gd name="connsiteY418" fmla="*/ 165016 h 320591"/>
              <a:gd name="connsiteX419" fmla="*/ 3491177 w 12191996"/>
              <a:gd name="connsiteY419" fmla="*/ 153904 h 320591"/>
              <a:gd name="connsiteX420" fmla="*/ 3430852 w 12191996"/>
              <a:gd name="connsiteY420" fmla="*/ 147554 h 320591"/>
              <a:gd name="connsiteX421" fmla="*/ 3361002 w 12191996"/>
              <a:gd name="connsiteY421" fmla="*/ 144379 h 320591"/>
              <a:gd name="connsiteX422" fmla="*/ 3294327 w 12191996"/>
              <a:gd name="connsiteY422" fmla="*/ 147554 h 320591"/>
              <a:gd name="connsiteX423" fmla="*/ 3234002 w 12191996"/>
              <a:gd name="connsiteY423" fmla="*/ 153904 h 320591"/>
              <a:gd name="connsiteX424" fmla="*/ 3181614 w 12191996"/>
              <a:gd name="connsiteY424" fmla="*/ 165016 h 320591"/>
              <a:gd name="connsiteX425" fmla="*/ 3135577 w 12191996"/>
              <a:gd name="connsiteY425" fmla="*/ 180891 h 320591"/>
              <a:gd name="connsiteX426" fmla="*/ 3094302 w 12191996"/>
              <a:gd name="connsiteY426" fmla="*/ 196766 h 320591"/>
              <a:gd name="connsiteX427" fmla="*/ 3057789 w 12191996"/>
              <a:gd name="connsiteY427" fmla="*/ 212641 h 320591"/>
              <a:gd name="connsiteX428" fmla="*/ 3019689 w 12191996"/>
              <a:gd name="connsiteY428" fmla="*/ 231691 h 320591"/>
              <a:gd name="connsiteX429" fmla="*/ 2981589 w 12191996"/>
              <a:gd name="connsiteY429" fmla="*/ 250741 h 320591"/>
              <a:gd name="connsiteX430" fmla="*/ 2945077 w 12191996"/>
              <a:gd name="connsiteY430" fmla="*/ 269791 h 320591"/>
              <a:gd name="connsiteX431" fmla="*/ 2903802 w 12191996"/>
              <a:gd name="connsiteY431" fmla="*/ 285666 h 320591"/>
              <a:gd name="connsiteX432" fmla="*/ 2857764 w 12191996"/>
              <a:gd name="connsiteY432" fmla="*/ 299954 h 320591"/>
              <a:gd name="connsiteX433" fmla="*/ 2805377 w 12191996"/>
              <a:gd name="connsiteY433" fmla="*/ 311066 h 320591"/>
              <a:gd name="connsiteX434" fmla="*/ 2745052 w 12191996"/>
              <a:gd name="connsiteY434" fmla="*/ 319004 h 320591"/>
              <a:gd name="connsiteX435" fmla="*/ 2676789 w 12191996"/>
              <a:gd name="connsiteY435" fmla="*/ 320591 h 320591"/>
              <a:gd name="connsiteX436" fmla="*/ 2608527 w 12191996"/>
              <a:gd name="connsiteY436" fmla="*/ 319004 h 320591"/>
              <a:gd name="connsiteX437" fmla="*/ 2548202 w 12191996"/>
              <a:gd name="connsiteY437" fmla="*/ 311066 h 320591"/>
              <a:gd name="connsiteX438" fmla="*/ 2495814 w 12191996"/>
              <a:gd name="connsiteY438" fmla="*/ 299954 h 320591"/>
              <a:gd name="connsiteX439" fmla="*/ 2449777 w 12191996"/>
              <a:gd name="connsiteY439" fmla="*/ 285666 h 320591"/>
              <a:gd name="connsiteX440" fmla="*/ 2408502 w 12191996"/>
              <a:gd name="connsiteY440" fmla="*/ 269791 h 320591"/>
              <a:gd name="connsiteX441" fmla="*/ 2371989 w 12191996"/>
              <a:gd name="connsiteY441" fmla="*/ 250741 h 320591"/>
              <a:gd name="connsiteX442" fmla="*/ 2333889 w 12191996"/>
              <a:gd name="connsiteY442" fmla="*/ 231691 h 320591"/>
              <a:gd name="connsiteX443" fmla="*/ 2295789 w 12191996"/>
              <a:gd name="connsiteY443" fmla="*/ 212641 h 320591"/>
              <a:gd name="connsiteX444" fmla="*/ 2259277 w 12191996"/>
              <a:gd name="connsiteY444" fmla="*/ 196766 h 320591"/>
              <a:gd name="connsiteX445" fmla="*/ 2218002 w 12191996"/>
              <a:gd name="connsiteY445" fmla="*/ 180891 h 320591"/>
              <a:gd name="connsiteX446" fmla="*/ 2171964 w 12191996"/>
              <a:gd name="connsiteY446" fmla="*/ 165016 h 320591"/>
              <a:gd name="connsiteX447" fmla="*/ 2119577 w 12191996"/>
              <a:gd name="connsiteY447" fmla="*/ 153904 h 320591"/>
              <a:gd name="connsiteX448" fmla="*/ 2059252 w 12191996"/>
              <a:gd name="connsiteY448" fmla="*/ 147554 h 320591"/>
              <a:gd name="connsiteX449" fmla="*/ 1990989 w 12191996"/>
              <a:gd name="connsiteY449" fmla="*/ 144379 h 320591"/>
              <a:gd name="connsiteX450" fmla="*/ 1922727 w 12191996"/>
              <a:gd name="connsiteY450" fmla="*/ 147554 h 320591"/>
              <a:gd name="connsiteX451" fmla="*/ 1862402 w 12191996"/>
              <a:gd name="connsiteY451" fmla="*/ 153904 h 320591"/>
              <a:gd name="connsiteX452" fmla="*/ 1810014 w 12191996"/>
              <a:gd name="connsiteY452" fmla="*/ 165016 h 320591"/>
              <a:gd name="connsiteX453" fmla="*/ 1763977 w 12191996"/>
              <a:gd name="connsiteY453" fmla="*/ 180891 h 320591"/>
              <a:gd name="connsiteX454" fmla="*/ 1722702 w 12191996"/>
              <a:gd name="connsiteY454" fmla="*/ 196766 h 320591"/>
              <a:gd name="connsiteX455" fmla="*/ 1686189 w 12191996"/>
              <a:gd name="connsiteY455" fmla="*/ 212641 h 320591"/>
              <a:gd name="connsiteX456" fmla="*/ 1648089 w 12191996"/>
              <a:gd name="connsiteY456" fmla="*/ 231691 h 320591"/>
              <a:gd name="connsiteX457" fmla="*/ 1609989 w 12191996"/>
              <a:gd name="connsiteY457" fmla="*/ 250741 h 320591"/>
              <a:gd name="connsiteX458" fmla="*/ 1573477 w 12191996"/>
              <a:gd name="connsiteY458" fmla="*/ 269791 h 320591"/>
              <a:gd name="connsiteX459" fmla="*/ 1532202 w 12191996"/>
              <a:gd name="connsiteY459" fmla="*/ 285666 h 320591"/>
              <a:gd name="connsiteX460" fmla="*/ 1486164 w 12191996"/>
              <a:gd name="connsiteY460" fmla="*/ 299954 h 320591"/>
              <a:gd name="connsiteX461" fmla="*/ 1433777 w 12191996"/>
              <a:gd name="connsiteY461" fmla="*/ 311066 h 320591"/>
              <a:gd name="connsiteX462" fmla="*/ 1373452 w 12191996"/>
              <a:gd name="connsiteY462" fmla="*/ 319004 h 320591"/>
              <a:gd name="connsiteX463" fmla="*/ 1305189 w 12191996"/>
              <a:gd name="connsiteY463" fmla="*/ 320591 h 320591"/>
              <a:gd name="connsiteX464" fmla="*/ 1236927 w 12191996"/>
              <a:gd name="connsiteY464" fmla="*/ 319004 h 320591"/>
              <a:gd name="connsiteX465" fmla="*/ 1176602 w 12191996"/>
              <a:gd name="connsiteY465" fmla="*/ 311066 h 320591"/>
              <a:gd name="connsiteX466" fmla="*/ 1124214 w 12191996"/>
              <a:gd name="connsiteY466" fmla="*/ 299954 h 320591"/>
              <a:gd name="connsiteX467" fmla="*/ 1078177 w 12191996"/>
              <a:gd name="connsiteY467" fmla="*/ 285666 h 320591"/>
              <a:gd name="connsiteX468" fmla="*/ 1036902 w 12191996"/>
              <a:gd name="connsiteY468" fmla="*/ 269791 h 320591"/>
              <a:gd name="connsiteX469" fmla="*/ 1000389 w 12191996"/>
              <a:gd name="connsiteY469" fmla="*/ 250741 h 320591"/>
              <a:gd name="connsiteX470" fmla="*/ 962289 w 12191996"/>
              <a:gd name="connsiteY470" fmla="*/ 231691 h 320591"/>
              <a:gd name="connsiteX471" fmla="*/ 924189 w 12191996"/>
              <a:gd name="connsiteY471" fmla="*/ 212641 h 320591"/>
              <a:gd name="connsiteX472" fmla="*/ 887677 w 12191996"/>
              <a:gd name="connsiteY472" fmla="*/ 196766 h 320591"/>
              <a:gd name="connsiteX473" fmla="*/ 846402 w 12191996"/>
              <a:gd name="connsiteY473" fmla="*/ 180891 h 320591"/>
              <a:gd name="connsiteX474" fmla="*/ 800364 w 12191996"/>
              <a:gd name="connsiteY474" fmla="*/ 165016 h 320591"/>
              <a:gd name="connsiteX475" fmla="*/ 747977 w 12191996"/>
              <a:gd name="connsiteY475" fmla="*/ 153904 h 320591"/>
              <a:gd name="connsiteX476" fmla="*/ 687652 w 12191996"/>
              <a:gd name="connsiteY476" fmla="*/ 147554 h 320591"/>
              <a:gd name="connsiteX477" fmla="*/ 619389 w 12191996"/>
              <a:gd name="connsiteY477" fmla="*/ 144379 h 320591"/>
              <a:gd name="connsiteX478" fmla="*/ 551127 w 12191996"/>
              <a:gd name="connsiteY478" fmla="*/ 147554 h 320591"/>
              <a:gd name="connsiteX479" fmla="*/ 490802 w 12191996"/>
              <a:gd name="connsiteY479" fmla="*/ 153904 h 320591"/>
              <a:gd name="connsiteX480" fmla="*/ 438414 w 12191996"/>
              <a:gd name="connsiteY480" fmla="*/ 165016 h 320591"/>
              <a:gd name="connsiteX481" fmla="*/ 392377 w 12191996"/>
              <a:gd name="connsiteY481" fmla="*/ 180891 h 320591"/>
              <a:gd name="connsiteX482" fmla="*/ 351102 w 12191996"/>
              <a:gd name="connsiteY482" fmla="*/ 196766 h 320591"/>
              <a:gd name="connsiteX483" fmla="*/ 314589 w 12191996"/>
              <a:gd name="connsiteY483" fmla="*/ 212641 h 320591"/>
              <a:gd name="connsiteX484" fmla="*/ 276489 w 12191996"/>
              <a:gd name="connsiteY484" fmla="*/ 231691 h 320591"/>
              <a:gd name="connsiteX485" fmla="*/ 238389 w 12191996"/>
              <a:gd name="connsiteY485" fmla="*/ 250741 h 320591"/>
              <a:gd name="connsiteX486" fmla="*/ 201877 w 12191996"/>
              <a:gd name="connsiteY486" fmla="*/ 269791 h 320591"/>
              <a:gd name="connsiteX487" fmla="*/ 160602 w 12191996"/>
              <a:gd name="connsiteY487" fmla="*/ 285666 h 320591"/>
              <a:gd name="connsiteX488" fmla="*/ 114564 w 12191996"/>
              <a:gd name="connsiteY488" fmla="*/ 299954 h 320591"/>
              <a:gd name="connsiteX489" fmla="*/ 62177 w 12191996"/>
              <a:gd name="connsiteY489" fmla="*/ 311066 h 320591"/>
              <a:gd name="connsiteX490" fmla="*/ 1852 w 12191996"/>
              <a:gd name="connsiteY490" fmla="*/ 319004 h 320591"/>
              <a:gd name="connsiteX491" fmla="*/ 0 w 12191996"/>
              <a:gd name="connsiteY491" fmla="*/ 319047 h 320591"/>
              <a:gd name="connsiteX492" fmla="*/ 0 w 12191996"/>
              <a:gd name="connsiteY492" fmla="*/ 174668 h 320591"/>
              <a:gd name="connsiteX493" fmla="*/ 1852 w 12191996"/>
              <a:gd name="connsiteY493" fmla="*/ 174625 h 320591"/>
              <a:gd name="connsiteX494" fmla="*/ 62177 w 12191996"/>
              <a:gd name="connsiteY494" fmla="*/ 166687 h 320591"/>
              <a:gd name="connsiteX495" fmla="*/ 114564 w 12191996"/>
              <a:gd name="connsiteY495" fmla="*/ 155575 h 320591"/>
              <a:gd name="connsiteX496" fmla="*/ 160602 w 12191996"/>
              <a:gd name="connsiteY496" fmla="*/ 141287 h 320591"/>
              <a:gd name="connsiteX497" fmla="*/ 201877 w 12191996"/>
              <a:gd name="connsiteY497" fmla="*/ 125412 h 320591"/>
              <a:gd name="connsiteX498" fmla="*/ 238389 w 12191996"/>
              <a:gd name="connsiteY498" fmla="*/ 106362 h 320591"/>
              <a:gd name="connsiteX499" fmla="*/ 276489 w 12191996"/>
              <a:gd name="connsiteY499" fmla="*/ 87312 h 320591"/>
              <a:gd name="connsiteX500" fmla="*/ 314589 w 12191996"/>
              <a:gd name="connsiteY500" fmla="*/ 68262 h 320591"/>
              <a:gd name="connsiteX501" fmla="*/ 351102 w 12191996"/>
              <a:gd name="connsiteY501" fmla="*/ 52387 h 320591"/>
              <a:gd name="connsiteX502" fmla="*/ 392377 w 12191996"/>
              <a:gd name="connsiteY502" fmla="*/ 36512 h 320591"/>
              <a:gd name="connsiteX503" fmla="*/ 438414 w 12191996"/>
              <a:gd name="connsiteY503" fmla="*/ 20637 h 320591"/>
              <a:gd name="connsiteX504" fmla="*/ 490802 w 12191996"/>
              <a:gd name="connsiteY504" fmla="*/ 9525 h 320591"/>
              <a:gd name="connsiteX505" fmla="*/ 551127 w 12191996"/>
              <a:gd name="connsiteY505" fmla="*/ 3175 h 320591"/>
              <a:gd name="connsiteX506" fmla="*/ 619389 w 12191996"/>
              <a:gd name="connsiteY506" fmla="*/ 0 h 320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</a:cxnLst>
            <a:rect l="l" t="t" r="r" b="b"/>
            <a:pathLst>
              <a:path w="12191996" h="320591">
                <a:moveTo>
                  <a:pt x="619389" y="0"/>
                </a:moveTo>
                <a:lnTo>
                  <a:pt x="687652" y="3175"/>
                </a:lnTo>
                <a:lnTo>
                  <a:pt x="747977" y="9525"/>
                </a:lnTo>
                <a:lnTo>
                  <a:pt x="800364" y="20637"/>
                </a:lnTo>
                <a:lnTo>
                  <a:pt x="846402" y="36512"/>
                </a:lnTo>
                <a:lnTo>
                  <a:pt x="887677" y="52387"/>
                </a:lnTo>
                <a:lnTo>
                  <a:pt x="924189" y="68262"/>
                </a:lnTo>
                <a:lnTo>
                  <a:pt x="962289" y="87312"/>
                </a:lnTo>
                <a:lnTo>
                  <a:pt x="1000389" y="106362"/>
                </a:lnTo>
                <a:lnTo>
                  <a:pt x="1036902" y="125412"/>
                </a:lnTo>
                <a:lnTo>
                  <a:pt x="1078177" y="141287"/>
                </a:lnTo>
                <a:lnTo>
                  <a:pt x="1124214" y="155575"/>
                </a:lnTo>
                <a:lnTo>
                  <a:pt x="1176602" y="166687"/>
                </a:lnTo>
                <a:lnTo>
                  <a:pt x="1236927" y="174625"/>
                </a:lnTo>
                <a:lnTo>
                  <a:pt x="1305189" y="176212"/>
                </a:lnTo>
                <a:lnTo>
                  <a:pt x="1373452" y="174625"/>
                </a:lnTo>
                <a:lnTo>
                  <a:pt x="1433777" y="166687"/>
                </a:lnTo>
                <a:lnTo>
                  <a:pt x="1486164" y="155575"/>
                </a:lnTo>
                <a:lnTo>
                  <a:pt x="1532202" y="141287"/>
                </a:lnTo>
                <a:lnTo>
                  <a:pt x="1573477" y="125412"/>
                </a:lnTo>
                <a:lnTo>
                  <a:pt x="1609989" y="106362"/>
                </a:lnTo>
                <a:lnTo>
                  <a:pt x="1648089" y="87312"/>
                </a:lnTo>
                <a:lnTo>
                  <a:pt x="1686189" y="68262"/>
                </a:lnTo>
                <a:lnTo>
                  <a:pt x="1722702" y="52387"/>
                </a:lnTo>
                <a:lnTo>
                  <a:pt x="1763977" y="36512"/>
                </a:lnTo>
                <a:lnTo>
                  <a:pt x="1810014" y="20637"/>
                </a:lnTo>
                <a:lnTo>
                  <a:pt x="1862402" y="9525"/>
                </a:lnTo>
                <a:lnTo>
                  <a:pt x="1922727" y="3175"/>
                </a:lnTo>
                <a:lnTo>
                  <a:pt x="1990989" y="0"/>
                </a:lnTo>
                <a:lnTo>
                  <a:pt x="2059252" y="3175"/>
                </a:lnTo>
                <a:lnTo>
                  <a:pt x="2119577" y="9525"/>
                </a:lnTo>
                <a:lnTo>
                  <a:pt x="2171964" y="20637"/>
                </a:lnTo>
                <a:lnTo>
                  <a:pt x="2218002" y="36512"/>
                </a:lnTo>
                <a:lnTo>
                  <a:pt x="2259277" y="52387"/>
                </a:lnTo>
                <a:lnTo>
                  <a:pt x="2295789" y="68262"/>
                </a:lnTo>
                <a:lnTo>
                  <a:pt x="2333889" y="87312"/>
                </a:lnTo>
                <a:lnTo>
                  <a:pt x="2371989" y="106362"/>
                </a:lnTo>
                <a:lnTo>
                  <a:pt x="2408502" y="125412"/>
                </a:lnTo>
                <a:lnTo>
                  <a:pt x="2449777" y="141287"/>
                </a:lnTo>
                <a:lnTo>
                  <a:pt x="2495814" y="155575"/>
                </a:lnTo>
                <a:lnTo>
                  <a:pt x="2548202" y="166687"/>
                </a:lnTo>
                <a:lnTo>
                  <a:pt x="2608527" y="174625"/>
                </a:lnTo>
                <a:lnTo>
                  <a:pt x="2676789" y="176212"/>
                </a:lnTo>
                <a:lnTo>
                  <a:pt x="2745052" y="174625"/>
                </a:lnTo>
                <a:lnTo>
                  <a:pt x="2805377" y="166687"/>
                </a:lnTo>
                <a:lnTo>
                  <a:pt x="2857764" y="155575"/>
                </a:lnTo>
                <a:lnTo>
                  <a:pt x="2903802" y="141287"/>
                </a:lnTo>
                <a:lnTo>
                  <a:pt x="2945077" y="125412"/>
                </a:lnTo>
                <a:lnTo>
                  <a:pt x="2981589" y="106362"/>
                </a:lnTo>
                <a:lnTo>
                  <a:pt x="3019689" y="87312"/>
                </a:lnTo>
                <a:lnTo>
                  <a:pt x="3057789" y="68262"/>
                </a:lnTo>
                <a:lnTo>
                  <a:pt x="3094302" y="52387"/>
                </a:lnTo>
                <a:lnTo>
                  <a:pt x="3135577" y="36512"/>
                </a:lnTo>
                <a:lnTo>
                  <a:pt x="3181614" y="20637"/>
                </a:lnTo>
                <a:lnTo>
                  <a:pt x="3234002" y="9525"/>
                </a:lnTo>
                <a:lnTo>
                  <a:pt x="3294327" y="3175"/>
                </a:lnTo>
                <a:lnTo>
                  <a:pt x="3361002" y="0"/>
                </a:lnTo>
                <a:lnTo>
                  <a:pt x="3430852" y="3175"/>
                </a:lnTo>
                <a:lnTo>
                  <a:pt x="3491177" y="9525"/>
                </a:lnTo>
                <a:lnTo>
                  <a:pt x="3543564" y="20637"/>
                </a:lnTo>
                <a:lnTo>
                  <a:pt x="3589602" y="36512"/>
                </a:lnTo>
                <a:lnTo>
                  <a:pt x="3630877" y="52387"/>
                </a:lnTo>
                <a:lnTo>
                  <a:pt x="3667389" y="68262"/>
                </a:lnTo>
                <a:lnTo>
                  <a:pt x="3705489" y="87312"/>
                </a:lnTo>
                <a:lnTo>
                  <a:pt x="3743589" y="106362"/>
                </a:lnTo>
                <a:lnTo>
                  <a:pt x="3780102" y="125412"/>
                </a:lnTo>
                <a:lnTo>
                  <a:pt x="3821377" y="141287"/>
                </a:lnTo>
                <a:lnTo>
                  <a:pt x="3867414" y="155575"/>
                </a:lnTo>
                <a:lnTo>
                  <a:pt x="3919802" y="166687"/>
                </a:lnTo>
                <a:lnTo>
                  <a:pt x="3980127" y="174625"/>
                </a:lnTo>
                <a:lnTo>
                  <a:pt x="4048389" y="176212"/>
                </a:lnTo>
                <a:lnTo>
                  <a:pt x="4116652" y="174625"/>
                </a:lnTo>
                <a:lnTo>
                  <a:pt x="4176977" y="166687"/>
                </a:lnTo>
                <a:lnTo>
                  <a:pt x="4229364" y="155575"/>
                </a:lnTo>
                <a:lnTo>
                  <a:pt x="4275402" y="141287"/>
                </a:lnTo>
                <a:lnTo>
                  <a:pt x="4316677" y="125412"/>
                </a:lnTo>
                <a:lnTo>
                  <a:pt x="4353189" y="106362"/>
                </a:lnTo>
                <a:lnTo>
                  <a:pt x="4429389" y="68262"/>
                </a:lnTo>
                <a:lnTo>
                  <a:pt x="4465902" y="52387"/>
                </a:lnTo>
                <a:lnTo>
                  <a:pt x="4507177" y="36512"/>
                </a:lnTo>
                <a:lnTo>
                  <a:pt x="4553215" y="20637"/>
                </a:lnTo>
                <a:lnTo>
                  <a:pt x="4605602" y="9525"/>
                </a:lnTo>
                <a:lnTo>
                  <a:pt x="4665928" y="3175"/>
                </a:lnTo>
                <a:lnTo>
                  <a:pt x="4734189" y="0"/>
                </a:lnTo>
                <a:lnTo>
                  <a:pt x="4802453" y="3175"/>
                </a:lnTo>
                <a:lnTo>
                  <a:pt x="4862777" y="9525"/>
                </a:lnTo>
                <a:lnTo>
                  <a:pt x="4915165" y="20637"/>
                </a:lnTo>
                <a:lnTo>
                  <a:pt x="4961201" y="36512"/>
                </a:lnTo>
                <a:lnTo>
                  <a:pt x="5002477" y="52387"/>
                </a:lnTo>
                <a:lnTo>
                  <a:pt x="5038989" y="68262"/>
                </a:lnTo>
                <a:lnTo>
                  <a:pt x="5077090" y="87312"/>
                </a:lnTo>
                <a:lnTo>
                  <a:pt x="5115189" y="106362"/>
                </a:lnTo>
                <a:lnTo>
                  <a:pt x="5151701" y="125412"/>
                </a:lnTo>
                <a:lnTo>
                  <a:pt x="5192977" y="141287"/>
                </a:lnTo>
                <a:lnTo>
                  <a:pt x="5239014" y="155575"/>
                </a:lnTo>
                <a:lnTo>
                  <a:pt x="5291401" y="166687"/>
                </a:lnTo>
                <a:lnTo>
                  <a:pt x="5351727" y="174625"/>
                </a:lnTo>
                <a:lnTo>
                  <a:pt x="5410199" y="175985"/>
                </a:lnTo>
                <a:lnTo>
                  <a:pt x="5468671" y="174625"/>
                </a:lnTo>
                <a:lnTo>
                  <a:pt x="5528996" y="166687"/>
                </a:lnTo>
                <a:lnTo>
                  <a:pt x="5581383" y="155575"/>
                </a:lnTo>
                <a:lnTo>
                  <a:pt x="5627421" y="141287"/>
                </a:lnTo>
                <a:lnTo>
                  <a:pt x="5668696" y="125412"/>
                </a:lnTo>
                <a:lnTo>
                  <a:pt x="5705209" y="106362"/>
                </a:lnTo>
                <a:lnTo>
                  <a:pt x="5743308" y="87312"/>
                </a:lnTo>
                <a:lnTo>
                  <a:pt x="5781408" y="68262"/>
                </a:lnTo>
                <a:lnTo>
                  <a:pt x="5817921" y="52387"/>
                </a:lnTo>
                <a:lnTo>
                  <a:pt x="5859196" y="36512"/>
                </a:lnTo>
                <a:lnTo>
                  <a:pt x="5905234" y="20637"/>
                </a:lnTo>
                <a:lnTo>
                  <a:pt x="5957621" y="9525"/>
                </a:lnTo>
                <a:lnTo>
                  <a:pt x="6017947" y="3175"/>
                </a:lnTo>
                <a:lnTo>
                  <a:pt x="6086209" y="0"/>
                </a:lnTo>
                <a:lnTo>
                  <a:pt x="6095999" y="455"/>
                </a:lnTo>
                <a:lnTo>
                  <a:pt x="6105789" y="0"/>
                </a:lnTo>
                <a:lnTo>
                  <a:pt x="6174052" y="3175"/>
                </a:lnTo>
                <a:lnTo>
                  <a:pt x="6234377" y="9525"/>
                </a:lnTo>
                <a:lnTo>
                  <a:pt x="6286764" y="20637"/>
                </a:lnTo>
                <a:lnTo>
                  <a:pt x="6332802" y="36512"/>
                </a:lnTo>
                <a:lnTo>
                  <a:pt x="6374077" y="52387"/>
                </a:lnTo>
                <a:lnTo>
                  <a:pt x="6410589" y="68262"/>
                </a:lnTo>
                <a:lnTo>
                  <a:pt x="6448689" y="87312"/>
                </a:lnTo>
                <a:lnTo>
                  <a:pt x="6486789" y="106362"/>
                </a:lnTo>
                <a:lnTo>
                  <a:pt x="6523302" y="125412"/>
                </a:lnTo>
                <a:lnTo>
                  <a:pt x="6564577" y="141287"/>
                </a:lnTo>
                <a:lnTo>
                  <a:pt x="6610614" y="155575"/>
                </a:lnTo>
                <a:lnTo>
                  <a:pt x="6663002" y="166687"/>
                </a:lnTo>
                <a:lnTo>
                  <a:pt x="6723327" y="174625"/>
                </a:lnTo>
                <a:lnTo>
                  <a:pt x="6781799" y="175985"/>
                </a:lnTo>
                <a:lnTo>
                  <a:pt x="6840271" y="174625"/>
                </a:lnTo>
                <a:lnTo>
                  <a:pt x="6900596" y="166687"/>
                </a:lnTo>
                <a:lnTo>
                  <a:pt x="6952983" y="155575"/>
                </a:lnTo>
                <a:lnTo>
                  <a:pt x="6999021" y="141287"/>
                </a:lnTo>
                <a:lnTo>
                  <a:pt x="7040296" y="125412"/>
                </a:lnTo>
                <a:lnTo>
                  <a:pt x="7076808" y="106362"/>
                </a:lnTo>
                <a:lnTo>
                  <a:pt x="7114908" y="87312"/>
                </a:lnTo>
                <a:lnTo>
                  <a:pt x="7153008" y="68262"/>
                </a:lnTo>
                <a:lnTo>
                  <a:pt x="7189521" y="52387"/>
                </a:lnTo>
                <a:lnTo>
                  <a:pt x="7230796" y="36512"/>
                </a:lnTo>
                <a:lnTo>
                  <a:pt x="7276833" y="20637"/>
                </a:lnTo>
                <a:lnTo>
                  <a:pt x="7329221" y="9525"/>
                </a:lnTo>
                <a:lnTo>
                  <a:pt x="7389546" y="3175"/>
                </a:lnTo>
                <a:lnTo>
                  <a:pt x="7457808" y="0"/>
                </a:lnTo>
                <a:lnTo>
                  <a:pt x="7526071" y="3175"/>
                </a:lnTo>
                <a:lnTo>
                  <a:pt x="7586396" y="9525"/>
                </a:lnTo>
                <a:lnTo>
                  <a:pt x="7638783" y="20637"/>
                </a:lnTo>
                <a:lnTo>
                  <a:pt x="7684821" y="36512"/>
                </a:lnTo>
                <a:lnTo>
                  <a:pt x="7726096" y="52387"/>
                </a:lnTo>
                <a:lnTo>
                  <a:pt x="7762608" y="68262"/>
                </a:lnTo>
                <a:lnTo>
                  <a:pt x="7800708" y="87312"/>
                </a:lnTo>
                <a:lnTo>
                  <a:pt x="7838808" y="106362"/>
                </a:lnTo>
                <a:lnTo>
                  <a:pt x="7875321" y="125412"/>
                </a:lnTo>
                <a:lnTo>
                  <a:pt x="7916596" y="141287"/>
                </a:lnTo>
                <a:lnTo>
                  <a:pt x="7962633" y="155575"/>
                </a:lnTo>
                <a:lnTo>
                  <a:pt x="8015021" y="166687"/>
                </a:lnTo>
                <a:lnTo>
                  <a:pt x="8075346" y="174625"/>
                </a:lnTo>
                <a:lnTo>
                  <a:pt x="8143608" y="176212"/>
                </a:lnTo>
                <a:lnTo>
                  <a:pt x="8211871" y="174625"/>
                </a:lnTo>
                <a:lnTo>
                  <a:pt x="8272196" y="166687"/>
                </a:lnTo>
                <a:lnTo>
                  <a:pt x="8324583" y="155575"/>
                </a:lnTo>
                <a:lnTo>
                  <a:pt x="8370621" y="141287"/>
                </a:lnTo>
                <a:lnTo>
                  <a:pt x="8411896" y="125412"/>
                </a:lnTo>
                <a:lnTo>
                  <a:pt x="8448408" y="106362"/>
                </a:lnTo>
                <a:lnTo>
                  <a:pt x="8486508" y="87312"/>
                </a:lnTo>
                <a:lnTo>
                  <a:pt x="8524608" y="68262"/>
                </a:lnTo>
                <a:lnTo>
                  <a:pt x="8561120" y="52387"/>
                </a:lnTo>
                <a:lnTo>
                  <a:pt x="8602396" y="36512"/>
                </a:lnTo>
                <a:lnTo>
                  <a:pt x="8648432" y="20637"/>
                </a:lnTo>
                <a:lnTo>
                  <a:pt x="8700820" y="9525"/>
                </a:lnTo>
                <a:lnTo>
                  <a:pt x="8761146" y="3175"/>
                </a:lnTo>
                <a:lnTo>
                  <a:pt x="8827820" y="0"/>
                </a:lnTo>
                <a:lnTo>
                  <a:pt x="8897670" y="3175"/>
                </a:lnTo>
                <a:lnTo>
                  <a:pt x="8957996" y="9525"/>
                </a:lnTo>
                <a:lnTo>
                  <a:pt x="9010382" y="20637"/>
                </a:lnTo>
                <a:lnTo>
                  <a:pt x="9056420" y="36512"/>
                </a:lnTo>
                <a:lnTo>
                  <a:pt x="9097696" y="52387"/>
                </a:lnTo>
                <a:lnTo>
                  <a:pt x="9134208" y="68262"/>
                </a:lnTo>
                <a:lnTo>
                  <a:pt x="9172308" y="87312"/>
                </a:lnTo>
                <a:lnTo>
                  <a:pt x="9210408" y="106362"/>
                </a:lnTo>
                <a:lnTo>
                  <a:pt x="9246920" y="125412"/>
                </a:lnTo>
                <a:lnTo>
                  <a:pt x="9288196" y="141287"/>
                </a:lnTo>
                <a:lnTo>
                  <a:pt x="9334232" y="155575"/>
                </a:lnTo>
                <a:lnTo>
                  <a:pt x="9386620" y="166687"/>
                </a:lnTo>
                <a:lnTo>
                  <a:pt x="9446946" y="174625"/>
                </a:lnTo>
                <a:lnTo>
                  <a:pt x="9515208" y="176212"/>
                </a:lnTo>
                <a:lnTo>
                  <a:pt x="9583470" y="174625"/>
                </a:lnTo>
                <a:lnTo>
                  <a:pt x="9643796" y="166687"/>
                </a:lnTo>
                <a:lnTo>
                  <a:pt x="9696182" y="155575"/>
                </a:lnTo>
                <a:lnTo>
                  <a:pt x="9742220" y="141287"/>
                </a:lnTo>
                <a:lnTo>
                  <a:pt x="9783496" y="125412"/>
                </a:lnTo>
                <a:lnTo>
                  <a:pt x="9820008" y="106362"/>
                </a:lnTo>
                <a:lnTo>
                  <a:pt x="9896208" y="68262"/>
                </a:lnTo>
                <a:lnTo>
                  <a:pt x="9932720" y="52387"/>
                </a:lnTo>
                <a:lnTo>
                  <a:pt x="9973996" y="36512"/>
                </a:lnTo>
                <a:lnTo>
                  <a:pt x="10020032" y="20637"/>
                </a:lnTo>
                <a:lnTo>
                  <a:pt x="10072420" y="9525"/>
                </a:lnTo>
                <a:lnTo>
                  <a:pt x="10132746" y="3175"/>
                </a:lnTo>
                <a:lnTo>
                  <a:pt x="10201008" y="0"/>
                </a:lnTo>
                <a:lnTo>
                  <a:pt x="10269270" y="3175"/>
                </a:lnTo>
                <a:lnTo>
                  <a:pt x="10329596" y="9525"/>
                </a:lnTo>
                <a:lnTo>
                  <a:pt x="10381982" y="20637"/>
                </a:lnTo>
                <a:lnTo>
                  <a:pt x="10428020" y="36512"/>
                </a:lnTo>
                <a:lnTo>
                  <a:pt x="10469296" y="52387"/>
                </a:lnTo>
                <a:lnTo>
                  <a:pt x="10505808" y="68262"/>
                </a:lnTo>
                <a:lnTo>
                  <a:pt x="10543908" y="87312"/>
                </a:lnTo>
                <a:lnTo>
                  <a:pt x="10582008" y="106362"/>
                </a:lnTo>
                <a:lnTo>
                  <a:pt x="10618520" y="125412"/>
                </a:lnTo>
                <a:lnTo>
                  <a:pt x="10659796" y="141287"/>
                </a:lnTo>
                <a:lnTo>
                  <a:pt x="10705832" y="155575"/>
                </a:lnTo>
                <a:lnTo>
                  <a:pt x="10758220" y="166687"/>
                </a:lnTo>
                <a:lnTo>
                  <a:pt x="10818546" y="174625"/>
                </a:lnTo>
                <a:lnTo>
                  <a:pt x="10886808" y="176212"/>
                </a:lnTo>
                <a:lnTo>
                  <a:pt x="10955070" y="174625"/>
                </a:lnTo>
                <a:lnTo>
                  <a:pt x="11015396" y="166687"/>
                </a:lnTo>
                <a:lnTo>
                  <a:pt x="11067782" y="155575"/>
                </a:lnTo>
                <a:lnTo>
                  <a:pt x="11113820" y="141287"/>
                </a:lnTo>
                <a:lnTo>
                  <a:pt x="11155096" y="125412"/>
                </a:lnTo>
                <a:lnTo>
                  <a:pt x="11191608" y="106362"/>
                </a:lnTo>
                <a:lnTo>
                  <a:pt x="11229708" y="87312"/>
                </a:lnTo>
                <a:lnTo>
                  <a:pt x="11267808" y="68262"/>
                </a:lnTo>
                <a:lnTo>
                  <a:pt x="11304320" y="52387"/>
                </a:lnTo>
                <a:lnTo>
                  <a:pt x="11345596" y="36512"/>
                </a:lnTo>
                <a:lnTo>
                  <a:pt x="11391632" y="20637"/>
                </a:lnTo>
                <a:lnTo>
                  <a:pt x="11444020" y="9525"/>
                </a:lnTo>
                <a:lnTo>
                  <a:pt x="11504346" y="3175"/>
                </a:lnTo>
                <a:lnTo>
                  <a:pt x="11572608" y="0"/>
                </a:lnTo>
                <a:lnTo>
                  <a:pt x="11640870" y="3175"/>
                </a:lnTo>
                <a:lnTo>
                  <a:pt x="11701196" y="9525"/>
                </a:lnTo>
                <a:lnTo>
                  <a:pt x="11753582" y="20637"/>
                </a:lnTo>
                <a:lnTo>
                  <a:pt x="11799620" y="36512"/>
                </a:lnTo>
                <a:lnTo>
                  <a:pt x="11840896" y="52387"/>
                </a:lnTo>
                <a:lnTo>
                  <a:pt x="11877408" y="68262"/>
                </a:lnTo>
                <a:lnTo>
                  <a:pt x="11915508" y="87312"/>
                </a:lnTo>
                <a:lnTo>
                  <a:pt x="11953608" y="106362"/>
                </a:lnTo>
                <a:lnTo>
                  <a:pt x="11990120" y="125412"/>
                </a:lnTo>
                <a:lnTo>
                  <a:pt x="12031396" y="141287"/>
                </a:lnTo>
                <a:lnTo>
                  <a:pt x="12077432" y="155575"/>
                </a:lnTo>
                <a:lnTo>
                  <a:pt x="12129820" y="166688"/>
                </a:lnTo>
                <a:lnTo>
                  <a:pt x="12190146" y="174625"/>
                </a:lnTo>
                <a:lnTo>
                  <a:pt x="12191996" y="174668"/>
                </a:lnTo>
                <a:lnTo>
                  <a:pt x="12191996" y="319047"/>
                </a:lnTo>
                <a:lnTo>
                  <a:pt x="12190146" y="319004"/>
                </a:lnTo>
                <a:lnTo>
                  <a:pt x="12129820" y="311067"/>
                </a:lnTo>
                <a:lnTo>
                  <a:pt x="12077432" y="299954"/>
                </a:lnTo>
                <a:lnTo>
                  <a:pt x="12031396" y="285666"/>
                </a:lnTo>
                <a:lnTo>
                  <a:pt x="11990120" y="269791"/>
                </a:lnTo>
                <a:lnTo>
                  <a:pt x="11953608" y="250741"/>
                </a:lnTo>
                <a:lnTo>
                  <a:pt x="11915508" y="231691"/>
                </a:lnTo>
                <a:lnTo>
                  <a:pt x="11877408" y="212641"/>
                </a:lnTo>
                <a:lnTo>
                  <a:pt x="11840896" y="196766"/>
                </a:lnTo>
                <a:lnTo>
                  <a:pt x="11799620" y="180891"/>
                </a:lnTo>
                <a:lnTo>
                  <a:pt x="11753582" y="165016"/>
                </a:lnTo>
                <a:lnTo>
                  <a:pt x="11701196" y="153904"/>
                </a:lnTo>
                <a:lnTo>
                  <a:pt x="11640870" y="147554"/>
                </a:lnTo>
                <a:lnTo>
                  <a:pt x="11572608" y="144379"/>
                </a:lnTo>
                <a:lnTo>
                  <a:pt x="11504346" y="147554"/>
                </a:lnTo>
                <a:lnTo>
                  <a:pt x="11444020" y="153904"/>
                </a:lnTo>
                <a:lnTo>
                  <a:pt x="11391632" y="165016"/>
                </a:lnTo>
                <a:lnTo>
                  <a:pt x="11345596" y="180891"/>
                </a:lnTo>
                <a:lnTo>
                  <a:pt x="11304320" y="196766"/>
                </a:lnTo>
                <a:lnTo>
                  <a:pt x="11267808" y="212641"/>
                </a:lnTo>
                <a:lnTo>
                  <a:pt x="11229708" y="231691"/>
                </a:lnTo>
                <a:lnTo>
                  <a:pt x="11191608" y="250741"/>
                </a:lnTo>
                <a:lnTo>
                  <a:pt x="11155096" y="269791"/>
                </a:lnTo>
                <a:lnTo>
                  <a:pt x="11113820" y="285666"/>
                </a:lnTo>
                <a:lnTo>
                  <a:pt x="11067782" y="299954"/>
                </a:lnTo>
                <a:lnTo>
                  <a:pt x="11015396" y="311066"/>
                </a:lnTo>
                <a:lnTo>
                  <a:pt x="10955070" y="319004"/>
                </a:lnTo>
                <a:lnTo>
                  <a:pt x="10886808" y="320591"/>
                </a:lnTo>
                <a:lnTo>
                  <a:pt x="10818546" y="319004"/>
                </a:lnTo>
                <a:lnTo>
                  <a:pt x="10758220" y="311066"/>
                </a:lnTo>
                <a:lnTo>
                  <a:pt x="10705832" y="299954"/>
                </a:lnTo>
                <a:lnTo>
                  <a:pt x="10659796" y="285666"/>
                </a:lnTo>
                <a:lnTo>
                  <a:pt x="10618520" y="269791"/>
                </a:lnTo>
                <a:lnTo>
                  <a:pt x="10582008" y="250741"/>
                </a:lnTo>
                <a:lnTo>
                  <a:pt x="10543908" y="231691"/>
                </a:lnTo>
                <a:lnTo>
                  <a:pt x="10505808" y="212641"/>
                </a:lnTo>
                <a:lnTo>
                  <a:pt x="10469296" y="196766"/>
                </a:lnTo>
                <a:lnTo>
                  <a:pt x="10428020" y="180891"/>
                </a:lnTo>
                <a:lnTo>
                  <a:pt x="10381982" y="165016"/>
                </a:lnTo>
                <a:lnTo>
                  <a:pt x="10329596" y="153904"/>
                </a:lnTo>
                <a:lnTo>
                  <a:pt x="10269270" y="147554"/>
                </a:lnTo>
                <a:lnTo>
                  <a:pt x="10201008" y="144379"/>
                </a:lnTo>
                <a:lnTo>
                  <a:pt x="10132746" y="147554"/>
                </a:lnTo>
                <a:lnTo>
                  <a:pt x="10072420" y="153904"/>
                </a:lnTo>
                <a:lnTo>
                  <a:pt x="10020032" y="165016"/>
                </a:lnTo>
                <a:lnTo>
                  <a:pt x="9973996" y="180891"/>
                </a:lnTo>
                <a:lnTo>
                  <a:pt x="9932720" y="196766"/>
                </a:lnTo>
                <a:lnTo>
                  <a:pt x="9896208" y="212641"/>
                </a:lnTo>
                <a:lnTo>
                  <a:pt x="9820008" y="250741"/>
                </a:lnTo>
                <a:lnTo>
                  <a:pt x="9783496" y="269791"/>
                </a:lnTo>
                <a:lnTo>
                  <a:pt x="9742220" y="285666"/>
                </a:lnTo>
                <a:lnTo>
                  <a:pt x="9696182" y="299954"/>
                </a:lnTo>
                <a:lnTo>
                  <a:pt x="9643796" y="311066"/>
                </a:lnTo>
                <a:lnTo>
                  <a:pt x="9583470" y="319004"/>
                </a:lnTo>
                <a:lnTo>
                  <a:pt x="9515208" y="320591"/>
                </a:lnTo>
                <a:lnTo>
                  <a:pt x="9446946" y="319004"/>
                </a:lnTo>
                <a:lnTo>
                  <a:pt x="9386620" y="311066"/>
                </a:lnTo>
                <a:lnTo>
                  <a:pt x="9334232" y="299954"/>
                </a:lnTo>
                <a:lnTo>
                  <a:pt x="9288196" y="285666"/>
                </a:lnTo>
                <a:lnTo>
                  <a:pt x="9246920" y="269791"/>
                </a:lnTo>
                <a:lnTo>
                  <a:pt x="9210408" y="250741"/>
                </a:lnTo>
                <a:lnTo>
                  <a:pt x="9172308" y="231691"/>
                </a:lnTo>
                <a:lnTo>
                  <a:pt x="9134208" y="212641"/>
                </a:lnTo>
                <a:lnTo>
                  <a:pt x="9097696" y="196766"/>
                </a:lnTo>
                <a:lnTo>
                  <a:pt x="9056420" y="180891"/>
                </a:lnTo>
                <a:lnTo>
                  <a:pt x="9010382" y="165016"/>
                </a:lnTo>
                <a:lnTo>
                  <a:pt x="8957996" y="153904"/>
                </a:lnTo>
                <a:lnTo>
                  <a:pt x="8897670" y="147554"/>
                </a:lnTo>
                <a:lnTo>
                  <a:pt x="8827820" y="144379"/>
                </a:lnTo>
                <a:lnTo>
                  <a:pt x="8761146" y="147554"/>
                </a:lnTo>
                <a:lnTo>
                  <a:pt x="8700820" y="153904"/>
                </a:lnTo>
                <a:lnTo>
                  <a:pt x="8648432" y="165016"/>
                </a:lnTo>
                <a:lnTo>
                  <a:pt x="8602396" y="180891"/>
                </a:lnTo>
                <a:lnTo>
                  <a:pt x="8561120" y="196766"/>
                </a:lnTo>
                <a:lnTo>
                  <a:pt x="8524608" y="212641"/>
                </a:lnTo>
                <a:lnTo>
                  <a:pt x="8486508" y="231691"/>
                </a:lnTo>
                <a:lnTo>
                  <a:pt x="8448408" y="250741"/>
                </a:lnTo>
                <a:lnTo>
                  <a:pt x="8411896" y="269791"/>
                </a:lnTo>
                <a:lnTo>
                  <a:pt x="8370621" y="285666"/>
                </a:lnTo>
                <a:lnTo>
                  <a:pt x="8324583" y="299954"/>
                </a:lnTo>
                <a:lnTo>
                  <a:pt x="8272196" y="311066"/>
                </a:lnTo>
                <a:lnTo>
                  <a:pt x="8211871" y="319004"/>
                </a:lnTo>
                <a:lnTo>
                  <a:pt x="8143608" y="320591"/>
                </a:lnTo>
                <a:lnTo>
                  <a:pt x="8075346" y="319004"/>
                </a:lnTo>
                <a:lnTo>
                  <a:pt x="8015021" y="311066"/>
                </a:lnTo>
                <a:lnTo>
                  <a:pt x="7962633" y="299954"/>
                </a:lnTo>
                <a:lnTo>
                  <a:pt x="7916596" y="285666"/>
                </a:lnTo>
                <a:lnTo>
                  <a:pt x="7875321" y="269791"/>
                </a:lnTo>
                <a:lnTo>
                  <a:pt x="7838808" y="250741"/>
                </a:lnTo>
                <a:lnTo>
                  <a:pt x="7800708" y="231691"/>
                </a:lnTo>
                <a:lnTo>
                  <a:pt x="7762608" y="212641"/>
                </a:lnTo>
                <a:lnTo>
                  <a:pt x="7726096" y="196766"/>
                </a:lnTo>
                <a:lnTo>
                  <a:pt x="7684821" y="180891"/>
                </a:lnTo>
                <a:lnTo>
                  <a:pt x="7638783" y="165016"/>
                </a:lnTo>
                <a:lnTo>
                  <a:pt x="7586396" y="153904"/>
                </a:lnTo>
                <a:lnTo>
                  <a:pt x="7526071" y="147554"/>
                </a:lnTo>
                <a:lnTo>
                  <a:pt x="7457808" y="144379"/>
                </a:lnTo>
                <a:lnTo>
                  <a:pt x="7389546" y="147554"/>
                </a:lnTo>
                <a:lnTo>
                  <a:pt x="7329221" y="153904"/>
                </a:lnTo>
                <a:lnTo>
                  <a:pt x="7276833" y="165016"/>
                </a:lnTo>
                <a:lnTo>
                  <a:pt x="7230796" y="180891"/>
                </a:lnTo>
                <a:lnTo>
                  <a:pt x="7189521" y="196766"/>
                </a:lnTo>
                <a:lnTo>
                  <a:pt x="7153008" y="212641"/>
                </a:lnTo>
                <a:lnTo>
                  <a:pt x="7114908" y="231691"/>
                </a:lnTo>
                <a:lnTo>
                  <a:pt x="7076808" y="250741"/>
                </a:lnTo>
                <a:lnTo>
                  <a:pt x="7040296" y="269791"/>
                </a:lnTo>
                <a:lnTo>
                  <a:pt x="6999021" y="285666"/>
                </a:lnTo>
                <a:lnTo>
                  <a:pt x="6952983" y="299954"/>
                </a:lnTo>
                <a:lnTo>
                  <a:pt x="6900596" y="311066"/>
                </a:lnTo>
                <a:lnTo>
                  <a:pt x="6840271" y="319004"/>
                </a:lnTo>
                <a:lnTo>
                  <a:pt x="6781799" y="320364"/>
                </a:lnTo>
                <a:lnTo>
                  <a:pt x="6723327" y="319004"/>
                </a:lnTo>
                <a:lnTo>
                  <a:pt x="6663002" y="311066"/>
                </a:lnTo>
                <a:lnTo>
                  <a:pt x="6610614" y="299954"/>
                </a:lnTo>
                <a:lnTo>
                  <a:pt x="6564577" y="285666"/>
                </a:lnTo>
                <a:lnTo>
                  <a:pt x="6523302" y="269791"/>
                </a:lnTo>
                <a:lnTo>
                  <a:pt x="6486789" y="250741"/>
                </a:lnTo>
                <a:lnTo>
                  <a:pt x="6448689" y="231691"/>
                </a:lnTo>
                <a:lnTo>
                  <a:pt x="6410589" y="212641"/>
                </a:lnTo>
                <a:lnTo>
                  <a:pt x="6374077" y="196766"/>
                </a:lnTo>
                <a:lnTo>
                  <a:pt x="6332802" y="180891"/>
                </a:lnTo>
                <a:lnTo>
                  <a:pt x="6286764" y="165016"/>
                </a:lnTo>
                <a:lnTo>
                  <a:pt x="6234377" y="153904"/>
                </a:lnTo>
                <a:lnTo>
                  <a:pt x="6174052" y="147554"/>
                </a:lnTo>
                <a:lnTo>
                  <a:pt x="6105789" y="144379"/>
                </a:lnTo>
                <a:lnTo>
                  <a:pt x="6095999" y="144834"/>
                </a:lnTo>
                <a:lnTo>
                  <a:pt x="6086208" y="144379"/>
                </a:lnTo>
                <a:lnTo>
                  <a:pt x="6017947" y="147554"/>
                </a:lnTo>
                <a:lnTo>
                  <a:pt x="5957621" y="153904"/>
                </a:lnTo>
                <a:lnTo>
                  <a:pt x="5905234" y="165016"/>
                </a:lnTo>
                <a:lnTo>
                  <a:pt x="5859196" y="180891"/>
                </a:lnTo>
                <a:lnTo>
                  <a:pt x="5817921" y="196766"/>
                </a:lnTo>
                <a:lnTo>
                  <a:pt x="5781408" y="212641"/>
                </a:lnTo>
                <a:lnTo>
                  <a:pt x="5743308" y="231691"/>
                </a:lnTo>
                <a:lnTo>
                  <a:pt x="5705209" y="250741"/>
                </a:lnTo>
                <a:lnTo>
                  <a:pt x="5668696" y="269791"/>
                </a:lnTo>
                <a:lnTo>
                  <a:pt x="5627421" y="285666"/>
                </a:lnTo>
                <a:lnTo>
                  <a:pt x="5581383" y="299954"/>
                </a:lnTo>
                <a:lnTo>
                  <a:pt x="5528996" y="311066"/>
                </a:lnTo>
                <a:lnTo>
                  <a:pt x="5468671" y="319004"/>
                </a:lnTo>
                <a:lnTo>
                  <a:pt x="5410199" y="320364"/>
                </a:lnTo>
                <a:lnTo>
                  <a:pt x="5351727" y="319004"/>
                </a:lnTo>
                <a:lnTo>
                  <a:pt x="5291401" y="311066"/>
                </a:lnTo>
                <a:lnTo>
                  <a:pt x="5239014" y="299954"/>
                </a:lnTo>
                <a:lnTo>
                  <a:pt x="5192976" y="285666"/>
                </a:lnTo>
                <a:lnTo>
                  <a:pt x="5151701" y="269791"/>
                </a:lnTo>
                <a:lnTo>
                  <a:pt x="5115189" y="250741"/>
                </a:lnTo>
                <a:lnTo>
                  <a:pt x="5077089" y="231691"/>
                </a:lnTo>
                <a:lnTo>
                  <a:pt x="5038989" y="212641"/>
                </a:lnTo>
                <a:lnTo>
                  <a:pt x="5002476" y="196766"/>
                </a:lnTo>
                <a:lnTo>
                  <a:pt x="4961201" y="180891"/>
                </a:lnTo>
                <a:lnTo>
                  <a:pt x="4915165" y="165016"/>
                </a:lnTo>
                <a:lnTo>
                  <a:pt x="4862777" y="153904"/>
                </a:lnTo>
                <a:lnTo>
                  <a:pt x="4802453" y="147554"/>
                </a:lnTo>
                <a:lnTo>
                  <a:pt x="4734189" y="144379"/>
                </a:lnTo>
                <a:lnTo>
                  <a:pt x="4665928" y="147554"/>
                </a:lnTo>
                <a:lnTo>
                  <a:pt x="4605602" y="153904"/>
                </a:lnTo>
                <a:lnTo>
                  <a:pt x="4553214" y="165016"/>
                </a:lnTo>
                <a:lnTo>
                  <a:pt x="4507177" y="180891"/>
                </a:lnTo>
                <a:lnTo>
                  <a:pt x="4465902" y="196766"/>
                </a:lnTo>
                <a:lnTo>
                  <a:pt x="4429389" y="212641"/>
                </a:lnTo>
                <a:lnTo>
                  <a:pt x="4353189" y="250741"/>
                </a:lnTo>
                <a:lnTo>
                  <a:pt x="4316677" y="269791"/>
                </a:lnTo>
                <a:lnTo>
                  <a:pt x="4275402" y="285666"/>
                </a:lnTo>
                <a:lnTo>
                  <a:pt x="4229364" y="299954"/>
                </a:lnTo>
                <a:lnTo>
                  <a:pt x="4176977" y="311066"/>
                </a:lnTo>
                <a:lnTo>
                  <a:pt x="4116652" y="319004"/>
                </a:lnTo>
                <a:lnTo>
                  <a:pt x="4048389" y="320591"/>
                </a:lnTo>
                <a:lnTo>
                  <a:pt x="3980127" y="319004"/>
                </a:lnTo>
                <a:lnTo>
                  <a:pt x="3919802" y="311066"/>
                </a:lnTo>
                <a:lnTo>
                  <a:pt x="3867414" y="299954"/>
                </a:lnTo>
                <a:lnTo>
                  <a:pt x="3821377" y="285666"/>
                </a:lnTo>
                <a:lnTo>
                  <a:pt x="3780102" y="269791"/>
                </a:lnTo>
                <a:lnTo>
                  <a:pt x="3743589" y="250741"/>
                </a:lnTo>
                <a:lnTo>
                  <a:pt x="3705489" y="231691"/>
                </a:lnTo>
                <a:lnTo>
                  <a:pt x="3667389" y="212641"/>
                </a:lnTo>
                <a:lnTo>
                  <a:pt x="3630877" y="196766"/>
                </a:lnTo>
                <a:lnTo>
                  <a:pt x="3589602" y="180891"/>
                </a:lnTo>
                <a:lnTo>
                  <a:pt x="3543564" y="165016"/>
                </a:lnTo>
                <a:lnTo>
                  <a:pt x="3491177" y="153904"/>
                </a:lnTo>
                <a:lnTo>
                  <a:pt x="3430852" y="147554"/>
                </a:lnTo>
                <a:lnTo>
                  <a:pt x="3361002" y="144379"/>
                </a:lnTo>
                <a:lnTo>
                  <a:pt x="3294327" y="147554"/>
                </a:lnTo>
                <a:lnTo>
                  <a:pt x="3234002" y="153904"/>
                </a:lnTo>
                <a:lnTo>
                  <a:pt x="3181614" y="165016"/>
                </a:lnTo>
                <a:lnTo>
                  <a:pt x="3135577" y="180891"/>
                </a:lnTo>
                <a:lnTo>
                  <a:pt x="3094302" y="196766"/>
                </a:lnTo>
                <a:lnTo>
                  <a:pt x="3057789" y="212641"/>
                </a:lnTo>
                <a:lnTo>
                  <a:pt x="3019689" y="231691"/>
                </a:lnTo>
                <a:lnTo>
                  <a:pt x="2981589" y="250741"/>
                </a:lnTo>
                <a:lnTo>
                  <a:pt x="2945077" y="269791"/>
                </a:lnTo>
                <a:lnTo>
                  <a:pt x="2903802" y="285666"/>
                </a:lnTo>
                <a:lnTo>
                  <a:pt x="2857764" y="299954"/>
                </a:lnTo>
                <a:lnTo>
                  <a:pt x="2805377" y="311066"/>
                </a:lnTo>
                <a:lnTo>
                  <a:pt x="2745052" y="319004"/>
                </a:lnTo>
                <a:lnTo>
                  <a:pt x="2676789" y="320591"/>
                </a:lnTo>
                <a:lnTo>
                  <a:pt x="2608527" y="319004"/>
                </a:lnTo>
                <a:lnTo>
                  <a:pt x="2548202" y="311066"/>
                </a:lnTo>
                <a:lnTo>
                  <a:pt x="2495814" y="299954"/>
                </a:lnTo>
                <a:lnTo>
                  <a:pt x="2449777" y="285666"/>
                </a:lnTo>
                <a:lnTo>
                  <a:pt x="2408502" y="269791"/>
                </a:lnTo>
                <a:lnTo>
                  <a:pt x="2371989" y="250741"/>
                </a:lnTo>
                <a:lnTo>
                  <a:pt x="2333889" y="231691"/>
                </a:lnTo>
                <a:lnTo>
                  <a:pt x="2295789" y="212641"/>
                </a:lnTo>
                <a:lnTo>
                  <a:pt x="2259277" y="196766"/>
                </a:lnTo>
                <a:lnTo>
                  <a:pt x="2218002" y="180891"/>
                </a:lnTo>
                <a:lnTo>
                  <a:pt x="2171964" y="165016"/>
                </a:lnTo>
                <a:lnTo>
                  <a:pt x="2119577" y="153904"/>
                </a:lnTo>
                <a:lnTo>
                  <a:pt x="2059252" y="147554"/>
                </a:lnTo>
                <a:lnTo>
                  <a:pt x="1990989" y="144379"/>
                </a:lnTo>
                <a:lnTo>
                  <a:pt x="1922727" y="147554"/>
                </a:lnTo>
                <a:lnTo>
                  <a:pt x="1862402" y="153904"/>
                </a:lnTo>
                <a:lnTo>
                  <a:pt x="1810014" y="165016"/>
                </a:lnTo>
                <a:lnTo>
                  <a:pt x="1763977" y="180891"/>
                </a:lnTo>
                <a:lnTo>
                  <a:pt x="1722702" y="196766"/>
                </a:lnTo>
                <a:lnTo>
                  <a:pt x="1686189" y="212641"/>
                </a:lnTo>
                <a:lnTo>
                  <a:pt x="1648089" y="231691"/>
                </a:lnTo>
                <a:lnTo>
                  <a:pt x="1609989" y="250741"/>
                </a:lnTo>
                <a:lnTo>
                  <a:pt x="1573477" y="269791"/>
                </a:lnTo>
                <a:lnTo>
                  <a:pt x="1532202" y="285666"/>
                </a:lnTo>
                <a:lnTo>
                  <a:pt x="1486164" y="299954"/>
                </a:lnTo>
                <a:lnTo>
                  <a:pt x="1433777" y="311066"/>
                </a:lnTo>
                <a:lnTo>
                  <a:pt x="1373452" y="319004"/>
                </a:lnTo>
                <a:lnTo>
                  <a:pt x="1305189" y="320591"/>
                </a:lnTo>
                <a:lnTo>
                  <a:pt x="1236927" y="319004"/>
                </a:lnTo>
                <a:lnTo>
                  <a:pt x="1176602" y="311066"/>
                </a:lnTo>
                <a:lnTo>
                  <a:pt x="1124214" y="299954"/>
                </a:lnTo>
                <a:lnTo>
                  <a:pt x="1078177" y="285666"/>
                </a:lnTo>
                <a:lnTo>
                  <a:pt x="1036902" y="269791"/>
                </a:lnTo>
                <a:lnTo>
                  <a:pt x="1000389" y="250741"/>
                </a:lnTo>
                <a:lnTo>
                  <a:pt x="962289" y="231691"/>
                </a:lnTo>
                <a:lnTo>
                  <a:pt x="924189" y="212641"/>
                </a:lnTo>
                <a:lnTo>
                  <a:pt x="887677" y="196766"/>
                </a:lnTo>
                <a:lnTo>
                  <a:pt x="846402" y="180891"/>
                </a:lnTo>
                <a:lnTo>
                  <a:pt x="800364" y="165016"/>
                </a:lnTo>
                <a:lnTo>
                  <a:pt x="747977" y="153904"/>
                </a:lnTo>
                <a:lnTo>
                  <a:pt x="687652" y="147554"/>
                </a:lnTo>
                <a:lnTo>
                  <a:pt x="619389" y="144379"/>
                </a:lnTo>
                <a:lnTo>
                  <a:pt x="551127" y="147554"/>
                </a:lnTo>
                <a:lnTo>
                  <a:pt x="490802" y="153904"/>
                </a:lnTo>
                <a:lnTo>
                  <a:pt x="438414" y="165016"/>
                </a:lnTo>
                <a:lnTo>
                  <a:pt x="392377" y="180891"/>
                </a:lnTo>
                <a:lnTo>
                  <a:pt x="351102" y="196766"/>
                </a:lnTo>
                <a:lnTo>
                  <a:pt x="314589" y="212641"/>
                </a:lnTo>
                <a:lnTo>
                  <a:pt x="276489" y="231691"/>
                </a:lnTo>
                <a:lnTo>
                  <a:pt x="238389" y="250741"/>
                </a:lnTo>
                <a:lnTo>
                  <a:pt x="201877" y="269791"/>
                </a:lnTo>
                <a:lnTo>
                  <a:pt x="160602" y="285666"/>
                </a:lnTo>
                <a:lnTo>
                  <a:pt x="114564" y="299954"/>
                </a:lnTo>
                <a:lnTo>
                  <a:pt x="62177" y="311066"/>
                </a:lnTo>
                <a:lnTo>
                  <a:pt x="1852" y="319004"/>
                </a:lnTo>
                <a:lnTo>
                  <a:pt x="0" y="319047"/>
                </a:lnTo>
                <a:lnTo>
                  <a:pt x="0" y="174668"/>
                </a:lnTo>
                <a:lnTo>
                  <a:pt x="1852" y="174625"/>
                </a:lnTo>
                <a:lnTo>
                  <a:pt x="62177" y="166687"/>
                </a:lnTo>
                <a:lnTo>
                  <a:pt x="114564" y="155575"/>
                </a:lnTo>
                <a:lnTo>
                  <a:pt x="160602" y="141287"/>
                </a:lnTo>
                <a:lnTo>
                  <a:pt x="201877" y="125412"/>
                </a:lnTo>
                <a:lnTo>
                  <a:pt x="238389" y="106362"/>
                </a:lnTo>
                <a:lnTo>
                  <a:pt x="276489" y="87312"/>
                </a:lnTo>
                <a:lnTo>
                  <a:pt x="314589" y="68262"/>
                </a:lnTo>
                <a:lnTo>
                  <a:pt x="351102" y="52387"/>
                </a:lnTo>
                <a:lnTo>
                  <a:pt x="392377" y="36512"/>
                </a:lnTo>
                <a:lnTo>
                  <a:pt x="438414" y="20637"/>
                </a:lnTo>
                <a:lnTo>
                  <a:pt x="490802" y="9525"/>
                </a:lnTo>
                <a:lnTo>
                  <a:pt x="551127" y="3175"/>
                </a:lnTo>
                <a:lnTo>
                  <a:pt x="619389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  <a:prstDash val="solid"/>
            <a:round/>
            <a:headEnd/>
            <a:tailEnd/>
          </a:ln>
        </p:spPr>
        <p:txBody>
          <a:bodyPr wrap="square" rtlCol="0" anchor="ctr">
            <a:noAutofit/>
          </a:bodyPr>
          <a:lstStyle/>
          <a:p>
            <a:pPr algn="ctr" defTabSz="457200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78A43BF4-C711-4601-987F-B09C69C7EB74}"/>
              </a:ext>
            </a:extLst>
          </p:cNvPr>
          <p:cNvSpPr txBox="1"/>
          <p:nvPr/>
        </p:nvSpPr>
        <p:spPr>
          <a:xfrm>
            <a:off x="406451" y="620688"/>
            <a:ext cx="18503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u="sng" dirty="0"/>
              <a:t>Question</a:t>
            </a:r>
            <a:r>
              <a:rPr lang="fr-FR" sz="3200" dirty="0"/>
              <a:t>:</a:t>
            </a:r>
          </a:p>
        </p:txBody>
      </p:sp>
      <p:sp>
        <p:nvSpPr>
          <p:cNvPr id="10" name="Titre 3">
            <a:extLst>
              <a:ext uri="{FF2B5EF4-FFF2-40B4-BE49-F238E27FC236}">
                <a16:creationId xmlns:a16="http://schemas.microsoft.com/office/drawing/2014/main" id="{1EB372D9-9665-4838-BE5B-30E681F40C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5616" y="2524022"/>
            <a:ext cx="7416822" cy="1471931"/>
          </a:xfrm>
        </p:spPr>
        <p:txBody>
          <a:bodyPr anchor="ctr">
            <a:normAutofit/>
          </a:bodyPr>
          <a:lstStyle/>
          <a:p>
            <a:pPr algn="l">
              <a:lnSpc>
                <a:spcPct val="90000"/>
              </a:lnSpc>
            </a:pPr>
            <a:r>
              <a:rPr lang="fr-FR" sz="2200" b="1" dirty="0"/>
              <a:t>Que pensez-vous de cette documentation bactériologique ?</a:t>
            </a:r>
            <a:endParaRPr lang="fr-FR" sz="2200" dirty="0"/>
          </a:p>
        </p:txBody>
      </p:sp>
    </p:spTree>
    <p:extLst>
      <p:ext uri="{BB962C8B-B14F-4D97-AF65-F5344CB8AC3E}">
        <p14:creationId xmlns:p14="http://schemas.microsoft.com/office/powerpoint/2010/main" val="300837666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3">
            <a:extLst>
              <a:ext uri="{FF2B5EF4-FFF2-40B4-BE49-F238E27FC236}">
                <a16:creationId xmlns:a16="http://schemas.microsoft.com/office/drawing/2014/main" id="{03BBF051-7631-492D-81A1-2D430F5402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3568" y="1052736"/>
            <a:ext cx="4494261" cy="1080120"/>
          </a:xfrm>
        </p:spPr>
        <p:txBody>
          <a:bodyPr anchor="ctr">
            <a:normAutofit/>
          </a:bodyPr>
          <a:lstStyle/>
          <a:p>
            <a:pPr algn="l">
              <a:lnSpc>
                <a:spcPct val="90000"/>
              </a:lnSpc>
            </a:pPr>
            <a:r>
              <a:rPr lang="fr-FR" sz="3200" u="sng" dirty="0">
                <a:solidFill>
                  <a:schemeClr val="bg1"/>
                </a:solidFill>
              </a:rPr>
              <a:t>Réponse</a:t>
            </a:r>
            <a:r>
              <a:rPr lang="fr-FR" sz="3200" dirty="0">
                <a:solidFill>
                  <a:schemeClr val="bg1"/>
                </a:solidFill>
              </a:rPr>
              <a:t>:</a:t>
            </a:r>
            <a:br>
              <a:rPr lang="fr-FR" sz="1800" b="1" dirty="0">
                <a:solidFill>
                  <a:schemeClr val="bg1"/>
                </a:solidFill>
              </a:rPr>
            </a:br>
            <a:br>
              <a:rPr lang="fr-FR" sz="1800" b="1" dirty="0">
                <a:solidFill>
                  <a:schemeClr val="bg1"/>
                </a:solidFill>
              </a:rPr>
            </a:br>
            <a:endParaRPr lang="fr-FR" sz="1800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C1ADCFC-30F9-4F34-9349-B4005FB63E3B}"/>
              </a:ext>
            </a:extLst>
          </p:cNvPr>
          <p:cNvSpPr txBox="1"/>
          <p:nvPr/>
        </p:nvSpPr>
        <p:spPr>
          <a:xfrm>
            <a:off x="2933818" y="3175854"/>
            <a:ext cx="3276364" cy="5062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600" b="1" dirty="0">
                <a:solidFill>
                  <a:schemeClr val="bg1"/>
                </a:solidFill>
              </a:rPr>
              <a:t>  </a:t>
            </a:r>
            <a:r>
              <a:rPr lang="fr-FR" sz="2000" b="1" dirty="0">
                <a:solidFill>
                  <a:schemeClr val="bg1"/>
                </a:solidFill>
              </a:rPr>
              <a:t>INFECTION NOSOCOMIALE</a:t>
            </a:r>
          </a:p>
        </p:txBody>
      </p:sp>
    </p:spTree>
    <p:extLst>
      <p:ext uri="{BB962C8B-B14F-4D97-AF65-F5344CB8AC3E}">
        <p14:creationId xmlns:p14="http://schemas.microsoft.com/office/powerpoint/2010/main" val="20763704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3">
            <a:extLst>
              <a:ext uri="{FF2B5EF4-FFF2-40B4-BE49-F238E27FC236}">
                <a16:creationId xmlns:a16="http://schemas.microsoft.com/office/drawing/2014/main" id="{03BBF051-7631-492D-81A1-2D430F5402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3568" y="1052736"/>
            <a:ext cx="4494261" cy="1080120"/>
          </a:xfrm>
        </p:spPr>
        <p:txBody>
          <a:bodyPr anchor="ctr">
            <a:normAutofit/>
          </a:bodyPr>
          <a:lstStyle/>
          <a:p>
            <a:pPr algn="l">
              <a:lnSpc>
                <a:spcPct val="90000"/>
              </a:lnSpc>
            </a:pPr>
            <a:r>
              <a:rPr lang="fr-FR" sz="3200" u="sng" dirty="0">
                <a:solidFill>
                  <a:schemeClr val="bg1"/>
                </a:solidFill>
              </a:rPr>
              <a:t>Cas clinique</a:t>
            </a:r>
            <a:r>
              <a:rPr lang="fr-FR" sz="3200" dirty="0">
                <a:solidFill>
                  <a:schemeClr val="bg1"/>
                </a:solidFill>
              </a:rPr>
              <a:t>:</a:t>
            </a:r>
            <a:br>
              <a:rPr lang="fr-FR" sz="1800" b="1" dirty="0">
                <a:solidFill>
                  <a:schemeClr val="bg1"/>
                </a:solidFill>
              </a:rPr>
            </a:br>
            <a:br>
              <a:rPr lang="fr-FR" sz="1800" b="1" dirty="0">
                <a:solidFill>
                  <a:schemeClr val="bg1"/>
                </a:solidFill>
              </a:rPr>
            </a:br>
            <a:endParaRPr lang="fr-FR" sz="1800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C1ADCFC-30F9-4F34-9349-B4005FB63E3B}"/>
              </a:ext>
            </a:extLst>
          </p:cNvPr>
          <p:cNvSpPr txBox="1"/>
          <p:nvPr/>
        </p:nvSpPr>
        <p:spPr>
          <a:xfrm>
            <a:off x="1853698" y="3429000"/>
            <a:ext cx="54366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solidFill>
                  <a:schemeClr val="bg1"/>
                </a:solidFill>
              </a:rPr>
              <a:t>Dans les suites: évolution </a:t>
            </a:r>
            <a:r>
              <a:rPr lang="fr-FR" sz="2000" b="1" dirty="0">
                <a:solidFill>
                  <a:schemeClr val="bg1"/>
                </a:solidFill>
              </a:rPr>
              <a:t>favorables</a:t>
            </a:r>
            <a:r>
              <a:rPr lang="fr-FR" sz="2000" dirty="0">
                <a:solidFill>
                  <a:schemeClr val="bg1"/>
                </a:solidFill>
              </a:rPr>
              <a:t> pour Mme C.</a:t>
            </a:r>
            <a:br>
              <a:rPr lang="fr-FR" sz="2000" dirty="0">
                <a:solidFill>
                  <a:schemeClr val="bg1"/>
                </a:solidFill>
              </a:rPr>
            </a:br>
            <a:br>
              <a:rPr lang="fr-FR" sz="2000" dirty="0">
                <a:solidFill>
                  <a:schemeClr val="bg1"/>
                </a:solidFill>
              </a:rPr>
            </a:br>
            <a:endParaRPr lang="fr-FR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27288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2" name="Rectangle 191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5FE83D05-0262-45AA-8E55-DE14961B4F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83919" y="3645024"/>
            <a:ext cx="1080120" cy="1152128"/>
          </a:xfrm>
        </p:spPr>
        <p:txBody>
          <a:bodyPr anchor="b">
            <a:normAutofit/>
          </a:bodyPr>
          <a:lstStyle/>
          <a:p>
            <a:pPr algn="l">
              <a:lnSpc>
                <a:spcPct val="90000"/>
              </a:lnSpc>
            </a:pPr>
            <a:br>
              <a:rPr lang="fr-FR" sz="1800" b="1" dirty="0"/>
            </a:br>
            <a:r>
              <a:rPr lang="fr-FR" sz="1800" b="1" dirty="0"/>
              <a:t>MERCI</a:t>
            </a:r>
            <a:br>
              <a:rPr lang="fr-FR" sz="1800" b="1" dirty="0"/>
            </a:br>
            <a:br>
              <a:rPr lang="fr-FR" sz="1800" b="1" dirty="0"/>
            </a:br>
            <a:endParaRPr lang="fr-FR" sz="1200" dirty="0"/>
          </a:p>
        </p:txBody>
      </p:sp>
      <p:sp>
        <p:nvSpPr>
          <p:cNvPr id="193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59646" y="4409267"/>
            <a:ext cx="3182692" cy="18288"/>
          </a:xfrm>
          <a:custGeom>
            <a:avLst/>
            <a:gdLst>
              <a:gd name="connsiteX0" fmla="*/ 0 w 3182692"/>
              <a:gd name="connsiteY0" fmla="*/ 0 h 18288"/>
              <a:gd name="connsiteX1" fmla="*/ 604711 w 3182692"/>
              <a:gd name="connsiteY1" fmla="*/ 0 h 18288"/>
              <a:gd name="connsiteX2" fmla="*/ 1241250 w 3182692"/>
              <a:gd name="connsiteY2" fmla="*/ 0 h 18288"/>
              <a:gd name="connsiteX3" fmla="*/ 1909615 w 3182692"/>
              <a:gd name="connsiteY3" fmla="*/ 0 h 18288"/>
              <a:gd name="connsiteX4" fmla="*/ 2577981 w 3182692"/>
              <a:gd name="connsiteY4" fmla="*/ 0 h 18288"/>
              <a:gd name="connsiteX5" fmla="*/ 3182692 w 3182692"/>
              <a:gd name="connsiteY5" fmla="*/ 0 h 18288"/>
              <a:gd name="connsiteX6" fmla="*/ 3182692 w 3182692"/>
              <a:gd name="connsiteY6" fmla="*/ 18288 h 18288"/>
              <a:gd name="connsiteX7" fmla="*/ 2482500 w 3182692"/>
              <a:gd name="connsiteY7" fmla="*/ 18288 h 18288"/>
              <a:gd name="connsiteX8" fmla="*/ 1782308 w 3182692"/>
              <a:gd name="connsiteY8" fmla="*/ 18288 h 18288"/>
              <a:gd name="connsiteX9" fmla="*/ 1145769 w 3182692"/>
              <a:gd name="connsiteY9" fmla="*/ 18288 h 18288"/>
              <a:gd name="connsiteX10" fmla="*/ 0 w 3182692"/>
              <a:gd name="connsiteY10" fmla="*/ 18288 h 18288"/>
              <a:gd name="connsiteX11" fmla="*/ 0 w 3182692"/>
              <a:gd name="connsiteY11" fmla="*/ 0 h 18288"/>
              <a:gd name="connsiteX0" fmla="*/ 0 w 3182692"/>
              <a:gd name="connsiteY0" fmla="*/ 0 h 18288"/>
              <a:gd name="connsiteX1" fmla="*/ 604711 w 3182692"/>
              <a:gd name="connsiteY1" fmla="*/ 0 h 18288"/>
              <a:gd name="connsiteX2" fmla="*/ 1145769 w 3182692"/>
              <a:gd name="connsiteY2" fmla="*/ 0 h 18288"/>
              <a:gd name="connsiteX3" fmla="*/ 1845961 w 3182692"/>
              <a:gd name="connsiteY3" fmla="*/ 0 h 18288"/>
              <a:gd name="connsiteX4" fmla="*/ 2450673 w 3182692"/>
              <a:gd name="connsiteY4" fmla="*/ 0 h 18288"/>
              <a:gd name="connsiteX5" fmla="*/ 3182692 w 3182692"/>
              <a:gd name="connsiteY5" fmla="*/ 0 h 18288"/>
              <a:gd name="connsiteX6" fmla="*/ 3182692 w 3182692"/>
              <a:gd name="connsiteY6" fmla="*/ 18288 h 18288"/>
              <a:gd name="connsiteX7" fmla="*/ 2546154 w 3182692"/>
              <a:gd name="connsiteY7" fmla="*/ 18288 h 18288"/>
              <a:gd name="connsiteX8" fmla="*/ 1845961 w 3182692"/>
              <a:gd name="connsiteY8" fmla="*/ 18288 h 18288"/>
              <a:gd name="connsiteX9" fmla="*/ 1304904 w 3182692"/>
              <a:gd name="connsiteY9" fmla="*/ 18288 h 18288"/>
              <a:gd name="connsiteX10" fmla="*/ 668365 w 3182692"/>
              <a:gd name="connsiteY10" fmla="*/ 18288 h 18288"/>
              <a:gd name="connsiteX11" fmla="*/ 0 w 3182692"/>
              <a:gd name="connsiteY11" fmla="*/ 18288 h 18288"/>
              <a:gd name="connsiteX12" fmla="*/ 0 w 3182692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182692" h="18288" fill="none" extrusionOk="0">
                <a:moveTo>
                  <a:pt x="0" y="0"/>
                </a:moveTo>
                <a:cubicBezTo>
                  <a:pt x="145195" y="-37571"/>
                  <a:pt x="472618" y="-13696"/>
                  <a:pt x="604711" y="0"/>
                </a:cubicBezTo>
                <a:cubicBezTo>
                  <a:pt x="706652" y="-3280"/>
                  <a:pt x="1039328" y="-8567"/>
                  <a:pt x="1241250" y="0"/>
                </a:cubicBezTo>
                <a:cubicBezTo>
                  <a:pt x="1405712" y="-7891"/>
                  <a:pt x="1711158" y="8053"/>
                  <a:pt x="1909615" y="0"/>
                </a:cubicBezTo>
                <a:cubicBezTo>
                  <a:pt x="2107436" y="-40150"/>
                  <a:pt x="2247192" y="19443"/>
                  <a:pt x="2577981" y="0"/>
                </a:cubicBezTo>
                <a:cubicBezTo>
                  <a:pt x="2894393" y="-5855"/>
                  <a:pt x="3041563" y="17846"/>
                  <a:pt x="3182692" y="0"/>
                </a:cubicBezTo>
                <a:cubicBezTo>
                  <a:pt x="3181973" y="8390"/>
                  <a:pt x="3182735" y="11854"/>
                  <a:pt x="3182692" y="18288"/>
                </a:cubicBezTo>
                <a:cubicBezTo>
                  <a:pt x="2975928" y="57450"/>
                  <a:pt x="2667693" y="19406"/>
                  <a:pt x="2482500" y="18288"/>
                </a:cubicBezTo>
                <a:cubicBezTo>
                  <a:pt x="2299734" y="36912"/>
                  <a:pt x="1925962" y="9303"/>
                  <a:pt x="1782308" y="18288"/>
                </a:cubicBezTo>
                <a:cubicBezTo>
                  <a:pt x="1635580" y="20546"/>
                  <a:pt x="1257854" y="-3663"/>
                  <a:pt x="1145769" y="18288"/>
                </a:cubicBezTo>
                <a:cubicBezTo>
                  <a:pt x="1025065" y="56574"/>
                  <a:pt x="247799" y="-11536"/>
                  <a:pt x="0" y="18288"/>
                </a:cubicBezTo>
                <a:cubicBezTo>
                  <a:pt x="-405" y="13204"/>
                  <a:pt x="-1092" y="5311"/>
                  <a:pt x="0" y="0"/>
                </a:cubicBezTo>
                <a:close/>
              </a:path>
              <a:path w="3182692" h="18288" stroke="0" extrusionOk="0">
                <a:moveTo>
                  <a:pt x="0" y="0"/>
                </a:moveTo>
                <a:cubicBezTo>
                  <a:pt x="288308" y="19724"/>
                  <a:pt x="431183" y="-26509"/>
                  <a:pt x="604711" y="0"/>
                </a:cubicBezTo>
                <a:cubicBezTo>
                  <a:pt x="795174" y="4405"/>
                  <a:pt x="950067" y="22541"/>
                  <a:pt x="1145769" y="0"/>
                </a:cubicBezTo>
                <a:cubicBezTo>
                  <a:pt x="1301850" y="7702"/>
                  <a:pt x="1499974" y="-70469"/>
                  <a:pt x="1845961" y="0"/>
                </a:cubicBezTo>
                <a:cubicBezTo>
                  <a:pt x="2191264" y="15313"/>
                  <a:pt x="2307232" y="-97"/>
                  <a:pt x="2450673" y="0"/>
                </a:cubicBezTo>
                <a:cubicBezTo>
                  <a:pt x="2596405" y="-19465"/>
                  <a:pt x="3033067" y="-31048"/>
                  <a:pt x="3182692" y="0"/>
                </a:cubicBezTo>
                <a:cubicBezTo>
                  <a:pt x="3182066" y="4696"/>
                  <a:pt x="3183370" y="10269"/>
                  <a:pt x="3182692" y="18288"/>
                </a:cubicBezTo>
                <a:cubicBezTo>
                  <a:pt x="3091120" y="-23022"/>
                  <a:pt x="2811074" y="61693"/>
                  <a:pt x="2546154" y="18288"/>
                </a:cubicBezTo>
                <a:cubicBezTo>
                  <a:pt x="2285186" y="27529"/>
                  <a:pt x="2090205" y="-22321"/>
                  <a:pt x="1845961" y="18288"/>
                </a:cubicBezTo>
                <a:cubicBezTo>
                  <a:pt x="1599794" y="31493"/>
                  <a:pt x="1466284" y="37447"/>
                  <a:pt x="1304904" y="18288"/>
                </a:cubicBezTo>
                <a:cubicBezTo>
                  <a:pt x="1189365" y="43775"/>
                  <a:pt x="952251" y="23461"/>
                  <a:pt x="668365" y="18288"/>
                </a:cubicBezTo>
                <a:cubicBezTo>
                  <a:pt x="407868" y="43595"/>
                  <a:pt x="284672" y="-9405"/>
                  <a:pt x="0" y="18288"/>
                </a:cubicBezTo>
                <a:cubicBezTo>
                  <a:pt x="527" y="9891"/>
                  <a:pt x="870" y="7012"/>
                  <a:pt x="0" y="0"/>
                </a:cubicBezTo>
                <a:close/>
              </a:path>
              <a:path w="3182692" h="18288" fill="none" stroke="0" extrusionOk="0">
                <a:moveTo>
                  <a:pt x="0" y="0"/>
                </a:moveTo>
                <a:cubicBezTo>
                  <a:pt x="108839" y="-32375"/>
                  <a:pt x="447732" y="16552"/>
                  <a:pt x="604711" y="0"/>
                </a:cubicBezTo>
                <a:cubicBezTo>
                  <a:pt x="781899" y="-548"/>
                  <a:pt x="1052060" y="7118"/>
                  <a:pt x="1241250" y="0"/>
                </a:cubicBezTo>
                <a:cubicBezTo>
                  <a:pt x="1399482" y="14083"/>
                  <a:pt x="1706293" y="54730"/>
                  <a:pt x="1909615" y="0"/>
                </a:cubicBezTo>
                <a:cubicBezTo>
                  <a:pt x="2085313" y="-24404"/>
                  <a:pt x="2264415" y="16988"/>
                  <a:pt x="2577981" y="0"/>
                </a:cubicBezTo>
                <a:cubicBezTo>
                  <a:pt x="2926098" y="-10318"/>
                  <a:pt x="3036314" y="-14769"/>
                  <a:pt x="3182692" y="0"/>
                </a:cubicBezTo>
                <a:cubicBezTo>
                  <a:pt x="3181841" y="8135"/>
                  <a:pt x="3181636" y="12730"/>
                  <a:pt x="3182692" y="18288"/>
                </a:cubicBezTo>
                <a:cubicBezTo>
                  <a:pt x="2996012" y="-1231"/>
                  <a:pt x="2669008" y="27395"/>
                  <a:pt x="2482500" y="18288"/>
                </a:cubicBezTo>
                <a:cubicBezTo>
                  <a:pt x="2296543" y="21246"/>
                  <a:pt x="1935236" y="7938"/>
                  <a:pt x="1782308" y="18288"/>
                </a:cubicBezTo>
                <a:cubicBezTo>
                  <a:pt x="1607683" y="25490"/>
                  <a:pt x="1291498" y="1369"/>
                  <a:pt x="1145769" y="18288"/>
                </a:cubicBezTo>
                <a:cubicBezTo>
                  <a:pt x="1015407" y="55325"/>
                  <a:pt x="262557" y="26571"/>
                  <a:pt x="0" y="18288"/>
                </a:cubicBezTo>
                <a:cubicBezTo>
                  <a:pt x="508" y="13336"/>
                  <a:pt x="437" y="727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3182692"/>
                      <a:gd name="connsiteY0" fmla="*/ 0 h 18288"/>
                      <a:gd name="connsiteX1" fmla="*/ 604711 w 3182692"/>
                      <a:gd name="connsiteY1" fmla="*/ 0 h 18288"/>
                      <a:gd name="connsiteX2" fmla="*/ 1241250 w 3182692"/>
                      <a:gd name="connsiteY2" fmla="*/ 0 h 18288"/>
                      <a:gd name="connsiteX3" fmla="*/ 1909615 w 3182692"/>
                      <a:gd name="connsiteY3" fmla="*/ 0 h 18288"/>
                      <a:gd name="connsiteX4" fmla="*/ 2577981 w 3182692"/>
                      <a:gd name="connsiteY4" fmla="*/ 0 h 18288"/>
                      <a:gd name="connsiteX5" fmla="*/ 3182692 w 3182692"/>
                      <a:gd name="connsiteY5" fmla="*/ 0 h 18288"/>
                      <a:gd name="connsiteX6" fmla="*/ 3182692 w 3182692"/>
                      <a:gd name="connsiteY6" fmla="*/ 18288 h 18288"/>
                      <a:gd name="connsiteX7" fmla="*/ 2482500 w 3182692"/>
                      <a:gd name="connsiteY7" fmla="*/ 18288 h 18288"/>
                      <a:gd name="connsiteX8" fmla="*/ 1782308 w 3182692"/>
                      <a:gd name="connsiteY8" fmla="*/ 18288 h 18288"/>
                      <a:gd name="connsiteX9" fmla="*/ 1145769 w 3182692"/>
                      <a:gd name="connsiteY9" fmla="*/ 18288 h 18288"/>
                      <a:gd name="connsiteX10" fmla="*/ 0 w 3182692"/>
                      <a:gd name="connsiteY10" fmla="*/ 18288 h 18288"/>
                      <a:gd name="connsiteX11" fmla="*/ 0 w 3182692"/>
                      <a:gd name="connsiteY11" fmla="*/ 0 h 182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3182692" h="18288" fill="none" extrusionOk="0">
                        <a:moveTo>
                          <a:pt x="0" y="0"/>
                        </a:moveTo>
                        <a:cubicBezTo>
                          <a:pt x="126686" y="-21366"/>
                          <a:pt x="467788" y="9025"/>
                          <a:pt x="604711" y="0"/>
                        </a:cubicBezTo>
                        <a:cubicBezTo>
                          <a:pt x="741634" y="-9025"/>
                          <a:pt x="1061620" y="6814"/>
                          <a:pt x="1241250" y="0"/>
                        </a:cubicBezTo>
                        <a:cubicBezTo>
                          <a:pt x="1420880" y="-6814"/>
                          <a:pt x="1713773" y="13383"/>
                          <a:pt x="1909615" y="0"/>
                        </a:cubicBezTo>
                        <a:cubicBezTo>
                          <a:pt x="2105457" y="-13383"/>
                          <a:pt x="2257256" y="13567"/>
                          <a:pt x="2577981" y="0"/>
                        </a:cubicBezTo>
                        <a:cubicBezTo>
                          <a:pt x="2898706" y="-13567"/>
                          <a:pt x="3026063" y="6328"/>
                          <a:pt x="3182692" y="0"/>
                        </a:cubicBezTo>
                        <a:cubicBezTo>
                          <a:pt x="3181983" y="8157"/>
                          <a:pt x="3182279" y="12125"/>
                          <a:pt x="3182692" y="18288"/>
                        </a:cubicBezTo>
                        <a:cubicBezTo>
                          <a:pt x="2998421" y="21742"/>
                          <a:pt x="2675038" y="19014"/>
                          <a:pt x="2482500" y="18288"/>
                        </a:cubicBezTo>
                        <a:cubicBezTo>
                          <a:pt x="2289962" y="17562"/>
                          <a:pt x="1930644" y="6834"/>
                          <a:pt x="1782308" y="18288"/>
                        </a:cubicBezTo>
                        <a:cubicBezTo>
                          <a:pt x="1633972" y="29742"/>
                          <a:pt x="1287388" y="-1992"/>
                          <a:pt x="1145769" y="18288"/>
                        </a:cubicBezTo>
                        <a:cubicBezTo>
                          <a:pt x="1004150" y="38568"/>
                          <a:pt x="256377" y="-37438"/>
                          <a:pt x="0" y="18288"/>
                        </a:cubicBezTo>
                        <a:cubicBezTo>
                          <a:pt x="-46" y="12483"/>
                          <a:pt x="-203" y="6491"/>
                          <a:pt x="0" y="0"/>
                        </a:cubicBezTo>
                        <a:close/>
                      </a:path>
                      <a:path w="3182692" h="18288" stroke="0" extrusionOk="0">
                        <a:moveTo>
                          <a:pt x="0" y="0"/>
                        </a:moveTo>
                        <a:cubicBezTo>
                          <a:pt x="283446" y="18201"/>
                          <a:pt x="432812" y="7290"/>
                          <a:pt x="604711" y="0"/>
                        </a:cubicBezTo>
                        <a:cubicBezTo>
                          <a:pt x="776610" y="-7290"/>
                          <a:pt x="982253" y="15478"/>
                          <a:pt x="1145769" y="0"/>
                        </a:cubicBezTo>
                        <a:cubicBezTo>
                          <a:pt x="1309285" y="-15478"/>
                          <a:pt x="1514247" y="-25520"/>
                          <a:pt x="1845961" y="0"/>
                        </a:cubicBezTo>
                        <a:cubicBezTo>
                          <a:pt x="2177675" y="25520"/>
                          <a:pt x="2297588" y="16646"/>
                          <a:pt x="2450673" y="0"/>
                        </a:cubicBezTo>
                        <a:cubicBezTo>
                          <a:pt x="2603758" y="-16646"/>
                          <a:pt x="3023048" y="-21196"/>
                          <a:pt x="3182692" y="0"/>
                        </a:cubicBezTo>
                        <a:cubicBezTo>
                          <a:pt x="3182428" y="4493"/>
                          <a:pt x="3183076" y="9472"/>
                          <a:pt x="3182692" y="18288"/>
                        </a:cubicBezTo>
                        <a:cubicBezTo>
                          <a:pt x="3039109" y="-12701"/>
                          <a:pt x="2823860" y="13848"/>
                          <a:pt x="2546154" y="18288"/>
                        </a:cubicBezTo>
                        <a:cubicBezTo>
                          <a:pt x="2268448" y="22728"/>
                          <a:pt x="2098674" y="5291"/>
                          <a:pt x="1845961" y="18288"/>
                        </a:cubicBezTo>
                        <a:cubicBezTo>
                          <a:pt x="1593248" y="31285"/>
                          <a:pt x="1456743" y="27560"/>
                          <a:pt x="1304904" y="18288"/>
                        </a:cubicBezTo>
                        <a:cubicBezTo>
                          <a:pt x="1153065" y="9016"/>
                          <a:pt x="947204" y="11126"/>
                          <a:pt x="668365" y="18288"/>
                        </a:cubicBezTo>
                        <a:cubicBezTo>
                          <a:pt x="389526" y="25450"/>
                          <a:pt x="288244" y="-4628"/>
                          <a:pt x="0" y="18288"/>
                        </a:cubicBezTo>
                        <a:cubicBezTo>
                          <a:pt x="843" y="9577"/>
                          <a:pt x="371" y="6900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15985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92D9F34F-4313-45BC-9430-8AE90A961C5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1722</TotalTime>
  <Words>1535</Words>
  <Application>Microsoft Office PowerPoint</Application>
  <PresentationFormat>Affichage à l'écran (4:3)</PresentationFormat>
  <Paragraphs>221</Paragraphs>
  <Slides>71</Slides>
  <Notes>0</Notes>
  <HiddenSlides>0</HiddenSlides>
  <MMClips>1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71</vt:i4>
      </vt:variant>
    </vt:vector>
  </HeadingPairs>
  <TitlesOfParts>
    <vt:vector size="75" baseType="lpstr">
      <vt:lpstr>Arial</vt:lpstr>
      <vt:lpstr>Calibri</vt:lpstr>
      <vt:lpstr>Wingdings</vt:lpstr>
      <vt:lpstr>Thème Office</vt:lpstr>
      <vt:lpstr>Quelle prise en charge des complications post-chirurgie bariatrique ? </vt:lpstr>
      <vt:lpstr>Cas clinique:  </vt:lpstr>
      <vt:lpstr>Cas clinique:  </vt:lpstr>
      <vt:lpstr>Cas clinique:  </vt:lpstr>
      <vt:lpstr> Quelles sont les informations importantes manquantes en vue d’une éventuelle prise en charge en chirurgie bariatrique ?  </vt:lpstr>
      <vt:lpstr>Réponse:  </vt:lpstr>
      <vt:lpstr>Cas clinique:  </vt:lpstr>
      <vt:lpstr> Concernant la RCP dans un contexte de chirurgie bariatrique: quels sont les points systématiquement abordés ?</vt:lpstr>
      <vt:lpstr>Réponse:  </vt:lpstr>
      <vt:lpstr>Cas clinique:  </vt:lpstr>
      <vt:lpstr> Quelles sont les contre-indications propres à la sleeve gastrectomie ? </vt:lpstr>
      <vt:lpstr>Réponse:  </vt:lpstr>
      <vt:lpstr>Cas clinique:  </vt:lpstr>
      <vt:lpstr>Cas clinique:  </vt:lpstr>
      <vt:lpstr> Que redoutez-vous ? </vt:lpstr>
      <vt:lpstr>Réponse:  </vt:lpstr>
      <vt:lpstr> Quel est le premier signe clinique à rechercher en cas de suspicion de complication post-chirurgie bariatrique? </vt:lpstr>
      <vt:lpstr>Réponse:  </vt:lpstr>
      <vt:lpstr>Cas clinique:  </vt:lpstr>
      <vt:lpstr> A ce stade là que faites-vous ? </vt:lpstr>
      <vt:lpstr>DISCUSSION:  </vt:lpstr>
      <vt:lpstr>Cas clinique:  </vt:lpstr>
      <vt:lpstr>Cas clinique:  </vt:lpstr>
      <vt:lpstr>Cas clinique:  </vt:lpstr>
      <vt:lpstr> </vt:lpstr>
      <vt:lpstr> </vt:lpstr>
      <vt:lpstr> </vt:lpstr>
      <vt:lpstr>Que voyez-vous ?</vt:lpstr>
      <vt:lpstr>Cas clinique:  </vt:lpstr>
      <vt:lpstr>DISCUSSION:  </vt:lpstr>
      <vt:lpstr>Que faites-vous ?</vt:lpstr>
      <vt:lpstr>DISCUSSION:  </vt:lpstr>
      <vt:lpstr>Cas clinique:  </vt:lpstr>
      <vt:lpstr>Cas clinique:  </vt:lpstr>
      <vt:lpstr> Dans ce contexte de complications post-sleeve, chez une patiente avec probable dénutrition.   Quelle mesure de prévention est indispensable selon vous ? </vt:lpstr>
      <vt:lpstr>Réponse:  </vt:lpstr>
      <vt:lpstr>Supplémentation en vitamine B1 !!</vt:lpstr>
      <vt:lpstr>Quels complications en lien direct avec la Sleeve redoutez- vous ?</vt:lpstr>
      <vt:lpstr>Réponse:  </vt:lpstr>
      <vt:lpstr>Cas clinique:  </vt:lpstr>
      <vt:lpstr>Que suspectez-vous ?</vt:lpstr>
      <vt:lpstr>Réponse:  </vt:lpstr>
      <vt:lpstr>Dans ce contexte, quel(s) examen(s) allez-vous prescrire pour diagnostiquer une fistule ?  Qu’attendez vous de cet/ces examen(s)?</vt:lpstr>
      <vt:lpstr>Présentation PowerPoint</vt:lpstr>
      <vt:lpstr>Présentation PowerPoint</vt:lpstr>
      <vt:lpstr>Présentation PowerPoint</vt:lpstr>
      <vt:lpstr>Cas clinique:  </vt:lpstr>
      <vt:lpstr>Que faites-vous ?</vt:lpstr>
      <vt:lpstr>Réponse:  </vt:lpstr>
      <vt:lpstr>Cas clinique:  </vt:lpstr>
      <vt:lpstr>Quelle va être votre prise en charge en per-opératoire ?</vt:lpstr>
      <vt:lpstr>Réponse:  </vt:lpstr>
      <vt:lpstr>Cas clinique:  </vt:lpstr>
      <vt:lpstr>Cas clinique:  </vt:lpstr>
      <vt:lpstr>Que pensez-vous de cette documentation bactériologique ?</vt:lpstr>
      <vt:lpstr>Réponse:  </vt:lpstr>
      <vt:lpstr>Cas clinique:  </vt:lpstr>
      <vt:lpstr>Que faites-vous ?</vt:lpstr>
      <vt:lpstr>DISCUSSION:  </vt:lpstr>
      <vt:lpstr>Cas clinique:  </vt:lpstr>
      <vt:lpstr>Cas clinique:  </vt:lpstr>
      <vt:lpstr>Cas clinique:  </vt:lpstr>
      <vt:lpstr>Cas clinique:  </vt:lpstr>
      <vt:lpstr>Que faites-vous ?</vt:lpstr>
      <vt:lpstr>Réponse:  </vt:lpstr>
      <vt:lpstr>Cas clinique:  </vt:lpstr>
      <vt:lpstr>Cas clinique:  </vt:lpstr>
      <vt:lpstr>Que pensez-vous de cette documentation bactériologique ?</vt:lpstr>
      <vt:lpstr>Réponse:  </vt:lpstr>
      <vt:lpstr>Cas clinique:  </vt:lpstr>
      <vt:lpstr> MERCI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Apprendre à repérer les complications de la chirurgie bariatrique</dc:title>
  <dc:creator>Mayigi Sheila</dc:creator>
  <cp:lastModifiedBy>Mayigi Sheila Solomogo</cp:lastModifiedBy>
  <cp:revision>83</cp:revision>
  <dcterms:created xsi:type="dcterms:W3CDTF">2023-03-06T14:51:52Z</dcterms:created>
  <dcterms:modified xsi:type="dcterms:W3CDTF">2023-03-10T06:25:12Z</dcterms:modified>
</cp:coreProperties>
</file>