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77" r:id="rId4"/>
    <p:sldId id="274" r:id="rId5"/>
    <p:sldId id="283" r:id="rId6"/>
    <p:sldId id="260" r:id="rId7"/>
    <p:sldId id="280" r:id="rId8"/>
    <p:sldId id="261" r:id="rId9"/>
    <p:sldId id="266" r:id="rId10"/>
    <p:sldId id="268" r:id="rId11"/>
    <p:sldId id="281" r:id="rId12"/>
    <p:sldId id="262" r:id="rId13"/>
    <p:sldId id="267" r:id="rId14"/>
    <p:sldId id="263" r:id="rId15"/>
    <p:sldId id="269" r:id="rId16"/>
    <p:sldId id="270" r:id="rId17"/>
    <p:sldId id="271" r:id="rId18"/>
    <p:sldId id="272" r:id="rId19"/>
    <p:sldId id="278" r:id="rId20"/>
    <p:sldId id="273" r:id="rId21"/>
    <p:sldId id="279" r:id="rId22"/>
    <p:sldId id="282" r:id="rId23"/>
    <p:sldId id="286" r:id="rId24"/>
    <p:sldId id="287" r:id="rId25"/>
    <p:sldId id="285" r:id="rId26"/>
    <p:sldId id="288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92"/>
    <p:restoredTop sz="88714"/>
  </p:normalViewPr>
  <p:slideViewPr>
    <p:cSldViewPr snapToGrid="0" snapToObjects="1">
      <p:cViewPr varScale="1">
        <p:scale>
          <a:sx n="79" d="100"/>
          <a:sy n="79" d="100"/>
        </p:scale>
        <p:origin x="208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6BB2F0-89EF-3744-91D6-C7B681C4F0C5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82D1C23-408B-AA49-98FF-A4544E724B78}">
      <dgm:prSet phldrT="[Texte]" custT="1"/>
      <dgm:spPr>
        <a:solidFill>
          <a:schemeClr val="accent1">
            <a:hueOff val="0"/>
            <a:satOff val="0"/>
            <a:lumOff val="0"/>
          </a:schemeClr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fr-FR" sz="1800" dirty="0"/>
            <a:t>LOSA III / IV</a:t>
          </a:r>
        </a:p>
      </dgm:t>
    </dgm:pt>
    <dgm:pt modelId="{7CA1B78E-9098-7646-AFBA-EAC7664D9A15}" type="parTrans" cxnId="{37E7796F-4A9E-FA42-8488-96AD1899E04B}">
      <dgm:prSet/>
      <dgm:spPr/>
      <dgm:t>
        <a:bodyPr/>
        <a:lstStyle/>
        <a:p>
          <a:endParaRPr lang="fr-FR"/>
        </a:p>
      </dgm:t>
    </dgm:pt>
    <dgm:pt modelId="{AADE2F8F-A536-3640-BC77-9614161E191C}" type="sibTrans" cxnId="{37E7796F-4A9E-FA42-8488-96AD1899E04B}">
      <dgm:prSet custT="1"/>
      <dgm:spPr>
        <a:noFill/>
      </dgm:spPr>
      <dgm:t>
        <a:bodyPr/>
        <a:lstStyle/>
        <a:p>
          <a:pPr algn="r"/>
          <a:r>
            <a:rPr lang="fr-FR" sz="1600" dirty="0"/>
            <a:t>Manométrie</a:t>
          </a:r>
        </a:p>
      </dgm:t>
    </dgm:pt>
    <dgm:pt modelId="{D4C67F1E-C765-C04E-9CBC-49B4B97E04C6}" type="asst">
      <dgm:prSet phldrT="[Texte]" custT="1"/>
      <dgm:spPr/>
      <dgm:t>
        <a:bodyPr/>
        <a:lstStyle/>
        <a:p>
          <a:pPr algn="ctr"/>
          <a:r>
            <a:rPr lang="fr-FR" sz="1400" dirty="0"/>
            <a:t>Réparation immédiate </a:t>
          </a:r>
        </a:p>
        <a:p>
          <a:pPr algn="ctr"/>
          <a:r>
            <a:rPr lang="fr-FR" sz="1400" dirty="0"/>
            <a:t>Ou différée de 12h</a:t>
          </a:r>
        </a:p>
        <a:p>
          <a:pPr algn="ctr"/>
          <a:r>
            <a:rPr lang="fr-FR" sz="1400" dirty="0"/>
            <a:t>Cs spécialiste</a:t>
          </a:r>
        </a:p>
        <a:p>
          <a:pPr algn="ctr"/>
          <a:r>
            <a:rPr lang="fr-FR" sz="1400" dirty="0"/>
            <a:t>Rééducation périnéale</a:t>
          </a:r>
        </a:p>
      </dgm:t>
    </dgm:pt>
    <dgm:pt modelId="{528AF2B6-50D9-4749-ADAB-A1D808286091}" type="parTrans" cxnId="{BE0E9D9D-FE25-3140-B575-9E649439E1F5}">
      <dgm:prSet/>
      <dgm:spPr/>
      <dgm:t>
        <a:bodyPr/>
        <a:lstStyle/>
        <a:p>
          <a:endParaRPr lang="fr-FR"/>
        </a:p>
      </dgm:t>
    </dgm:pt>
    <dgm:pt modelId="{BF66A0E9-8727-9646-8A94-EB4347CC7661}" type="sibTrans" cxnId="{BE0E9D9D-FE25-3140-B575-9E649439E1F5}">
      <dgm:prSet custT="1"/>
      <dgm:spPr/>
      <dgm:t>
        <a:bodyPr/>
        <a:lstStyle/>
        <a:p>
          <a:pPr algn="ctr"/>
          <a:r>
            <a:rPr lang="fr-FR" sz="1600" dirty="0"/>
            <a:t>Succès</a:t>
          </a:r>
          <a:endParaRPr lang="fr-FR" sz="1000" dirty="0"/>
        </a:p>
      </dgm:t>
    </dgm:pt>
    <dgm:pt modelId="{4E375304-4976-3342-91D3-141907AAF14B}">
      <dgm:prSet phldrT="[Texte]"/>
      <dgm:spPr/>
      <dgm:t>
        <a:bodyPr/>
        <a:lstStyle/>
        <a:p>
          <a:r>
            <a:rPr lang="fr-FR" dirty="0"/>
            <a:t>Reconstruction secondaire précoce</a:t>
          </a:r>
        </a:p>
      </dgm:t>
    </dgm:pt>
    <dgm:pt modelId="{052F9FBA-A213-5D40-98B1-BF741D09E63C}" type="parTrans" cxnId="{76E82D2A-4DEB-4448-ACF1-112B2EED2EBC}">
      <dgm:prSet/>
      <dgm:spPr/>
      <dgm:t>
        <a:bodyPr/>
        <a:lstStyle/>
        <a:p>
          <a:endParaRPr lang="fr-FR"/>
        </a:p>
      </dgm:t>
    </dgm:pt>
    <dgm:pt modelId="{A2C34AD1-3BEC-774D-BF47-CEC730C579B3}" type="sibTrans" cxnId="{76E82D2A-4DEB-4448-ACF1-112B2EED2EBC}">
      <dgm:prSet custT="1"/>
      <dgm:spPr/>
      <dgm:t>
        <a:bodyPr/>
        <a:lstStyle/>
        <a:p>
          <a:pPr algn="ctr"/>
          <a:r>
            <a:rPr lang="fr-FR" sz="1600" dirty="0"/>
            <a:t>Échec</a:t>
          </a:r>
          <a:endParaRPr lang="fr-FR" sz="2100" dirty="0"/>
        </a:p>
      </dgm:t>
    </dgm:pt>
    <dgm:pt modelId="{0729654B-40AF-D340-B3F7-37DDACEA36C4}">
      <dgm:prSet phldrT="[Texte]"/>
      <dgm:spPr/>
      <dgm:t>
        <a:bodyPr/>
        <a:lstStyle/>
        <a:p>
          <a:r>
            <a:rPr lang="fr-FR" dirty="0"/>
            <a:t>Echographie </a:t>
          </a:r>
        </a:p>
      </dgm:t>
    </dgm:pt>
    <dgm:pt modelId="{7852CEF7-25C5-3243-A7E9-69E3D6D728BC}" type="parTrans" cxnId="{C634563C-03D3-6A41-8706-0C221C5CCC66}">
      <dgm:prSet/>
      <dgm:spPr/>
      <dgm:t>
        <a:bodyPr/>
        <a:lstStyle/>
        <a:p>
          <a:endParaRPr lang="fr-FR"/>
        </a:p>
      </dgm:t>
    </dgm:pt>
    <dgm:pt modelId="{30AEAE6C-9F1E-3145-A24F-B42E6BA91849}" type="sibTrans" cxnId="{C634563C-03D3-6A41-8706-0C221C5CCC66}">
      <dgm:prSet custT="1"/>
      <dgm:spPr/>
      <dgm:t>
        <a:bodyPr/>
        <a:lstStyle/>
        <a:p>
          <a:r>
            <a:rPr lang="fr-FR" sz="1600" dirty="0"/>
            <a:t>Symptomatique</a:t>
          </a:r>
        </a:p>
      </dgm:t>
    </dgm:pt>
    <dgm:pt modelId="{AD2D44FC-E3C8-FD4E-9DCE-2288739FFCA7}">
      <dgm:prSet/>
      <dgm:spPr/>
      <dgm:t>
        <a:bodyPr/>
        <a:lstStyle/>
        <a:p>
          <a:r>
            <a:rPr lang="fr-FR" dirty="0"/>
            <a:t>Reconstruction secondaire</a:t>
          </a:r>
        </a:p>
      </dgm:t>
    </dgm:pt>
    <dgm:pt modelId="{3E72CD61-87DE-B94C-AB50-AD230FF5FB66}" type="parTrans" cxnId="{04189DAD-9D8F-8048-8AC6-BF4A45DD50D4}">
      <dgm:prSet/>
      <dgm:spPr/>
      <dgm:t>
        <a:bodyPr/>
        <a:lstStyle/>
        <a:p>
          <a:endParaRPr lang="fr-FR"/>
        </a:p>
      </dgm:t>
    </dgm:pt>
    <dgm:pt modelId="{CA3471F1-C103-DA43-809E-AABE962B2689}" type="sibTrans" cxnId="{04189DAD-9D8F-8048-8AC6-BF4A45DD50D4}">
      <dgm:prSet custT="1"/>
      <dgm:spPr/>
      <dgm:t>
        <a:bodyPr/>
        <a:lstStyle/>
        <a:p>
          <a:pPr algn="ctr"/>
          <a:r>
            <a:rPr lang="fr-FR" sz="1600" dirty="0"/>
            <a:t>Large </a:t>
          </a:r>
          <a:r>
            <a:rPr lang="fr-FR" sz="1600" dirty="0" err="1"/>
            <a:t>défect</a:t>
          </a:r>
          <a:endParaRPr lang="fr-FR" sz="1600" dirty="0"/>
        </a:p>
      </dgm:t>
    </dgm:pt>
    <dgm:pt modelId="{40F4431A-E21C-394E-B8F3-D511D7CDE477}">
      <dgm:prSet/>
      <dgm:spPr/>
      <dgm:t>
        <a:bodyPr/>
        <a:lstStyle/>
        <a:p>
          <a:r>
            <a:rPr lang="fr-FR" dirty="0"/>
            <a:t>Neuro-modulation</a:t>
          </a:r>
          <a:r>
            <a:rPr lang="fr-FR" baseline="0" dirty="0"/>
            <a:t> sacrée</a:t>
          </a:r>
          <a:endParaRPr lang="fr-FR" dirty="0"/>
        </a:p>
      </dgm:t>
    </dgm:pt>
    <dgm:pt modelId="{49735931-E65F-514F-A8D4-366CDFD0F260}" type="parTrans" cxnId="{EF0A9FDF-2A87-2E44-B3E9-DBA3AEF59A70}">
      <dgm:prSet/>
      <dgm:spPr/>
      <dgm:t>
        <a:bodyPr/>
        <a:lstStyle/>
        <a:p>
          <a:endParaRPr lang="fr-FR"/>
        </a:p>
      </dgm:t>
    </dgm:pt>
    <dgm:pt modelId="{A2B94CD0-3B3C-0A41-939B-6F54D822F3F6}" type="sibTrans" cxnId="{EF0A9FDF-2A87-2E44-B3E9-DBA3AEF59A70}">
      <dgm:prSet custT="1"/>
      <dgm:spPr/>
      <dgm:t>
        <a:bodyPr/>
        <a:lstStyle/>
        <a:p>
          <a:pPr algn="ctr"/>
          <a:r>
            <a:rPr lang="fr-FR" sz="1600" dirty="0"/>
            <a:t>Petit </a:t>
          </a:r>
          <a:r>
            <a:rPr lang="fr-FR" sz="1600" dirty="0" err="1"/>
            <a:t>défect</a:t>
          </a:r>
          <a:endParaRPr lang="fr-FR" sz="1600" dirty="0"/>
        </a:p>
      </dgm:t>
    </dgm:pt>
    <dgm:pt modelId="{57EC533A-B73C-0B49-8F59-A5E37E145790}">
      <dgm:prSet/>
      <dgm:spPr/>
      <dgm:t>
        <a:bodyPr/>
        <a:lstStyle/>
        <a:p>
          <a:pPr algn="ctr"/>
          <a:r>
            <a:rPr lang="fr-FR" dirty="0"/>
            <a:t>Suivi</a:t>
          </a:r>
        </a:p>
      </dgm:t>
    </dgm:pt>
    <dgm:pt modelId="{5120C3D0-D377-2F47-8F2D-67629EDC03D9}" type="parTrans" cxnId="{B7565436-ADAF-404F-A91C-79E5894A726A}">
      <dgm:prSet/>
      <dgm:spPr/>
      <dgm:t>
        <a:bodyPr/>
        <a:lstStyle/>
        <a:p>
          <a:endParaRPr lang="fr-FR"/>
        </a:p>
      </dgm:t>
    </dgm:pt>
    <dgm:pt modelId="{E6F61E87-B03B-4547-BBE4-F342B6084842}" type="sibTrans" cxnId="{B7565436-ADAF-404F-A91C-79E5894A726A}">
      <dgm:prSet custT="1"/>
      <dgm:spPr/>
      <dgm:t>
        <a:bodyPr/>
        <a:lstStyle/>
        <a:p>
          <a:pPr algn="ctr"/>
          <a:r>
            <a:rPr lang="fr-FR" sz="1600" dirty="0"/>
            <a:t>Asymptomatique</a:t>
          </a:r>
          <a:endParaRPr lang="fr-FR" sz="2000" dirty="0"/>
        </a:p>
      </dgm:t>
    </dgm:pt>
    <dgm:pt modelId="{F792DE3C-C7A0-2746-8A28-A03D988E31DB}">
      <dgm:prSet/>
      <dgm:spPr>
        <a:noFill/>
      </dgm:spPr>
      <dgm:t>
        <a:bodyPr/>
        <a:lstStyle/>
        <a:p>
          <a:r>
            <a:rPr lang="fr-FR" dirty="0"/>
            <a:t>Q</a:t>
          </a:r>
        </a:p>
      </dgm:t>
    </dgm:pt>
    <dgm:pt modelId="{2DE5AFE2-7E11-644C-846D-DF41BE1321B2}" type="sibTrans" cxnId="{EE6D3C33-FF5C-A644-B55F-7F113E0F5D61}">
      <dgm:prSet custT="1"/>
      <dgm:spPr>
        <a:solidFill>
          <a:schemeClr val="lt1">
            <a:hueOff val="0"/>
            <a:satOff val="0"/>
            <a:lumOff val="0"/>
          </a:schemeClr>
        </a:solidFill>
        <a:ln>
          <a:noFill/>
        </a:ln>
      </dgm:spPr>
      <dgm:t>
        <a:bodyPr/>
        <a:lstStyle/>
        <a:p>
          <a:pPr algn="ctr"/>
          <a:endParaRPr lang="fr-FR" sz="1800" dirty="0"/>
        </a:p>
      </dgm:t>
    </dgm:pt>
    <dgm:pt modelId="{2D378E1D-E8E4-7B4B-A910-E35B83C5DAF9}" type="parTrans" cxnId="{EE6D3C33-FF5C-A644-B55F-7F113E0F5D61}">
      <dgm:prSet/>
      <dgm:spPr/>
      <dgm:t>
        <a:bodyPr/>
        <a:lstStyle/>
        <a:p>
          <a:endParaRPr lang="fr-FR"/>
        </a:p>
      </dgm:t>
    </dgm:pt>
    <dgm:pt modelId="{8EA5D8FF-8EAA-314D-8F92-4F08640AAEB3}" type="pres">
      <dgm:prSet presAssocID="{386BB2F0-89EF-3744-91D6-C7B681C4F0C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13197FD-D337-7340-AA21-AF822C7EE111}" type="pres">
      <dgm:prSet presAssocID="{C82D1C23-408B-AA49-98FF-A4544E724B78}" presName="hierRoot1" presStyleCnt="0">
        <dgm:presLayoutVars>
          <dgm:hierBranch val="init"/>
        </dgm:presLayoutVars>
      </dgm:prSet>
      <dgm:spPr/>
    </dgm:pt>
    <dgm:pt modelId="{2CE5CCDD-CA5C-B94B-BD6A-346C9A8E9EA5}" type="pres">
      <dgm:prSet presAssocID="{C82D1C23-408B-AA49-98FF-A4544E724B78}" presName="rootComposite1" presStyleCnt="0"/>
      <dgm:spPr/>
    </dgm:pt>
    <dgm:pt modelId="{162A1C6B-4922-F944-9D56-EAC8FE1D1E8F}" type="pres">
      <dgm:prSet presAssocID="{C82D1C23-408B-AA49-98FF-A4544E724B78}" presName="rootText1" presStyleLbl="node0" presStyleIdx="0" presStyleCnt="1" custScaleX="68484" custScaleY="61924" custLinFactNeighborX="2506" custLinFactNeighborY="21794">
        <dgm:presLayoutVars>
          <dgm:chMax/>
          <dgm:chPref val="3"/>
        </dgm:presLayoutVars>
      </dgm:prSet>
      <dgm:spPr/>
    </dgm:pt>
    <dgm:pt modelId="{FD4FF47F-8D1A-DC48-812C-DFF4D5601A3A}" type="pres">
      <dgm:prSet presAssocID="{C82D1C23-408B-AA49-98FF-A4544E724B78}" presName="titleText1" presStyleLbl="fgAcc0" presStyleIdx="0" presStyleCnt="1" custScaleX="70792" custScaleY="91831" custLinFactY="500000" custLinFactNeighborX="-99971" custLinFactNeighborY="521932">
        <dgm:presLayoutVars>
          <dgm:chMax val="0"/>
          <dgm:chPref val="0"/>
        </dgm:presLayoutVars>
      </dgm:prSet>
      <dgm:spPr/>
    </dgm:pt>
    <dgm:pt modelId="{639A4F42-AE2F-7E49-91F4-B81772E33B6F}" type="pres">
      <dgm:prSet presAssocID="{C82D1C23-408B-AA49-98FF-A4544E724B78}" presName="rootConnector1" presStyleLbl="node1" presStyleIdx="0" presStyleCnt="6"/>
      <dgm:spPr/>
    </dgm:pt>
    <dgm:pt modelId="{0AADCE9A-9C4B-4B48-961B-5633ACF43332}" type="pres">
      <dgm:prSet presAssocID="{C82D1C23-408B-AA49-98FF-A4544E724B78}" presName="hierChild2" presStyleCnt="0"/>
      <dgm:spPr/>
    </dgm:pt>
    <dgm:pt modelId="{616F1088-44DE-9B4B-8C98-B9207AE760F2}" type="pres">
      <dgm:prSet presAssocID="{052F9FBA-A213-5D40-98B1-BF741D09E63C}" presName="Name37" presStyleLbl="parChTrans1D2" presStyleIdx="0" presStyleCnt="4"/>
      <dgm:spPr/>
    </dgm:pt>
    <dgm:pt modelId="{1F3BC2F6-0292-9549-BBC3-9F7B856FA38F}" type="pres">
      <dgm:prSet presAssocID="{4E375304-4976-3342-91D3-141907AAF14B}" presName="hierRoot2" presStyleCnt="0">
        <dgm:presLayoutVars>
          <dgm:hierBranch/>
        </dgm:presLayoutVars>
      </dgm:prSet>
      <dgm:spPr/>
    </dgm:pt>
    <dgm:pt modelId="{B01B9FEE-0293-F24A-ADF3-48E3E63957EA}" type="pres">
      <dgm:prSet presAssocID="{4E375304-4976-3342-91D3-141907AAF14B}" presName="rootComposite" presStyleCnt="0"/>
      <dgm:spPr/>
    </dgm:pt>
    <dgm:pt modelId="{1BA99A5D-5BD4-F448-A0DE-48B526FBC058}" type="pres">
      <dgm:prSet presAssocID="{4E375304-4976-3342-91D3-141907AAF14B}" presName="rootText" presStyleLbl="node1" presStyleIdx="0" presStyleCnt="6" custScaleX="83265" custScaleY="57528" custLinFactNeighborX="528" custLinFactNeighborY="20913">
        <dgm:presLayoutVars>
          <dgm:chMax/>
          <dgm:chPref val="3"/>
        </dgm:presLayoutVars>
      </dgm:prSet>
      <dgm:spPr/>
    </dgm:pt>
    <dgm:pt modelId="{3C95F00B-3E0E-3641-BD88-C6E173E129AC}" type="pres">
      <dgm:prSet presAssocID="{4E375304-4976-3342-91D3-141907AAF14B}" presName="titleText2" presStyleLbl="fgAcc1" presStyleIdx="0" presStyleCnt="6" custFlipHor="1" custScaleX="42246" custScaleY="89331" custLinFactY="-100000" custLinFactNeighborX="-12265" custLinFactNeighborY="-145996">
        <dgm:presLayoutVars>
          <dgm:chMax val="0"/>
          <dgm:chPref val="0"/>
        </dgm:presLayoutVars>
      </dgm:prSet>
      <dgm:spPr/>
    </dgm:pt>
    <dgm:pt modelId="{F8F240BF-BDAC-6040-88A6-F4F6263AD574}" type="pres">
      <dgm:prSet presAssocID="{4E375304-4976-3342-91D3-141907AAF14B}" presName="rootConnector" presStyleLbl="node2" presStyleIdx="0" presStyleCnt="0"/>
      <dgm:spPr/>
    </dgm:pt>
    <dgm:pt modelId="{214149AE-3D60-0345-AD3B-9C59358B66DA}" type="pres">
      <dgm:prSet presAssocID="{4E375304-4976-3342-91D3-141907AAF14B}" presName="hierChild4" presStyleCnt="0"/>
      <dgm:spPr/>
    </dgm:pt>
    <dgm:pt modelId="{B19BF9F3-9D4D-5244-B19F-0BA5289B67C8}" type="pres">
      <dgm:prSet presAssocID="{4E375304-4976-3342-91D3-141907AAF14B}" presName="hierChild5" presStyleCnt="0"/>
      <dgm:spPr/>
    </dgm:pt>
    <dgm:pt modelId="{94850773-CF16-554E-8E5F-93F477E9F2B7}" type="pres">
      <dgm:prSet presAssocID="{7852CEF7-25C5-3243-A7E9-69E3D6D728BC}" presName="Name37" presStyleLbl="parChTrans1D2" presStyleIdx="1" presStyleCnt="4"/>
      <dgm:spPr/>
    </dgm:pt>
    <dgm:pt modelId="{2C9E24A4-87C6-E543-9A1D-7133CC12C6D9}" type="pres">
      <dgm:prSet presAssocID="{0729654B-40AF-D340-B3F7-37DDACEA36C4}" presName="hierRoot2" presStyleCnt="0">
        <dgm:presLayoutVars>
          <dgm:hierBranch/>
        </dgm:presLayoutVars>
      </dgm:prSet>
      <dgm:spPr/>
    </dgm:pt>
    <dgm:pt modelId="{D592E4FB-4E88-D14B-AD8D-51F185815B92}" type="pres">
      <dgm:prSet presAssocID="{0729654B-40AF-D340-B3F7-37DDACEA36C4}" presName="rootComposite" presStyleCnt="0"/>
      <dgm:spPr/>
    </dgm:pt>
    <dgm:pt modelId="{A1970ADA-C849-CC45-9A90-70ABB375662C}" type="pres">
      <dgm:prSet presAssocID="{0729654B-40AF-D340-B3F7-37DDACEA36C4}" presName="rootText" presStyleLbl="node1" presStyleIdx="1" presStyleCnt="6" custScaleX="93448" custScaleY="58050" custLinFactNeighborX="38695" custLinFactNeighborY="78598">
        <dgm:presLayoutVars>
          <dgm:chMax/>
          <dgm:chPref val="3"/>
        </dgm:presLayoutVars>
      </dgm:prSet>
      <dgm:spPr/>
    </dgm:pt>
    <dgm:pt modelId="{EFDA37A1-028D-6746-AA3F-318FC5DAB8EF}" type="pres">
      <dgm:prSet presAssocID="{0729654B-40AF-D340-B3F7-37DDACEA36C4}" presName="titleText2" presStyleLbl="fgAcc1" presStyleIdx="1" presStyleCnt="6" custFlipHor="1" custScaleX="75512" custScaleY="70026" custLinFactNeighborX="25910" custLinFactNeighborY="3271">
        <dgm:presLayoutVars>
          <dgm:chMax val="0"/>
          <dgm:chPref val="0"/>
        </dgm:presLayoutVars>
      </dgm:prSet>
      <dgm:spPr/>
    </dgm:pt>
    <dgm:pt modelId="{278F1CEC-20C7-C744-9320-55D2FD0BFCAD}" type="pres">
      <dgm:prSet presAssocID="{0729654B-40AF-D340-B3F7-37DDACEA36C4}" presName="rootConnector" presStyleLbl="node2" presStyleIdx="0" presStyleCnt="0"/>
      <dgm:spPr/>
    </dgm:pt>
    <dgm:pt modelId="{3465781B-D848-084A-BA57-249996EC800D}" type="pres">
      <dgm:prSet presAssocID="{0729654B-40AF-D340-B3F7-37DDACEA36C4}" presName="hierChild4" presStyleCnt="0"/>
      <dgm:spPr/>
    </dgm:pt>
    <dgm:pt modelId="{5F36856F-8837-9D4F-9963-439A88EEA28E}" type="pres">
      <dgm:prSet presAssocID="{3E72CD61-87DE-B94C-AB50-AD230FF5FB66}" presName="Name35" presStyleLbl="parChTrans1D3" presStyleIdx="0" presStyleCnt="3"/>
      <dgm:spPr/>
    </dgm:pt>
    <dgm:pt modelId="{11910AAD-C3B0-9145-9E3B-AA4C189F4B8F}" type="pres">
      <dgm:prSet presAssocID="{AD2D44FC-E3C8-FD4E-9DCE-2288739FFCA7}" presName="hierRoot2" presStyleCnt="0">
        <dgm:presLayoutVars>
          <dgm:hierBranch val="init"/>
        </dgm:presLayoutVars>
      </dgm:prSet>
      <dgm:spPr/>
    </dgm:pt>
    <dgm:pt modelId="{B5D94346-2DE5-D140-88B1-68C0AD570B1B}" type="pres">
      <dgm:prSet presAssocID="{AD2D44FC-E3C8-FD4E-9DCE-2288739FFCA7}" presName="rootComposite" presStyleCnt="0"/>
      <dgm:spPr/>
    </dgm:pt>
    <dgm:pt modelId="{F46ED617-96B6-5C4C-8464-B0EA02A5952D}" type="pres">
      <dgm:prSet presAssocID="{AD2D44FC-E3C8-FD4E-9DCE-2288739FFCA7}" presName="rootText" presStyleLbl="node1" presStyleIdx="2" presStyleCnt="6" custScaleX="96718" custScaleY="59961" custLinFactNeighborX="1925" custLinFactNeighborY="56215">
        <dgm:presLayoutVars>
          <dgm:chMax/>
          <dgm:chPref val="3"/>
        </dgm:presLayoutVars>
      </dgm:prSet>
      <dgm:spPr/>
    </dgm:pt>
    <dgm:pt modelId="{516104AA-611D-7143-90FD-59FFFD49DAD7}" type="pres">
      <dgm:prSet presAssocID="{AD2D44FC-E3C8-FD4E-9DCE-2288739FFCA7}" presName="titleText2" presStyleLbl="fgAcc1" presStyleIdx="2" presStyleCnt="6" custScaleX="75645" custScaleY="90028" custLinFactY="-44285" custLinFactNeighborX="-14528" custLinFactNeighborY="-100000">
        <dgm:presLayoutVars>
          <dgm:chMax val="0"/>
          <dgm:chPref val="0"/>
        </dgm:presLayoutVars>
      </dgm:prSet>
      <dgm:spPr/>
    </dgm:pt>
    <dgm:pt modelId="{B894E3C7-980C-984C-A343-D7449F9B272E}" type="pres">
      <dgm:prSet presAssocID="{AD2D44FC-E3C8-FD4E-9DCE-2288739FFCA7}" presName="rootConnector" presStyleLbl="node3" presStyleIdx="0" presStyleCnt="0"/>
      <dgm:spPr/>
    </dgm:pt>
    <dgm:pt modelId="{10EAE95F-2DFE-F140-8196-E70BEEF9EA64}" type="pres">
      <dgm:prSet presAssocID="{AD2D44FC-E3C8-FD4E-9DCE-2288739FFCA7}" presName="hierChild4" presStyleCnt="0"/>
      <dgm:spPr/>
    </dgm:pt>
    <dgm:pt modelId="{04282859-7FD0-584D-8673-6BAC3123ECDC}" type="pres">
      <dgm:prSet presAssocID="{AD2D44FC-E3C8-FD4E-9DCE-2288739FFCA7}" presName="hierChild5" presStyleCnt="0"/>
      <dgm:spPr/>
    </dgm:pt>
    <dgm:pt modelId="{80892FBC-7053-3C4B-8239-DDE920452F12}" type="pres">
      <dgm:prSet presAssocID="{49735931-E65F-514F-A8D4-366CDFD0F260}" presName="Name35" presStyleLbl="parChTrans1D3" presStyleIdx="1" presStyleCnt="3"/>
      <dgm:spPr/>
    </dgm:pt>
    <dgm:pt modelId="{553535BD-9F31-3D44-B8AD-74695D7269C1}" type="pres">
      <dgm:prSet presAssocID="{40F4431A-E21C-394E-B8F3-D511D7CDE477}" presName="hierRoot2" presStyleCnt="0">
        <dgm:presLayoutVars>
          <dgm:hierBranch val="init"/>
        </dgm:presLayoutVars>
      </dgm:prSet>
      <dgm:spPr/>
    </dgm:pt>
    <dgm:pt modelId="{43D062C8-8745-F744-8FB5-3B5E8316BF48}" type="pres">
      <dgm:prSet presAssocID="{40F4431A-E21C-394E-B8F3-D511D7CDE477}" presName="rootComposite" presStyleCnt="0"/>
      <dgm:spPr/>
    </dgm:pt>
    <dgm:pt modelId="{9A116183-B03B-9245-8C44-5B9590BB1918}" type="pres">
      <dgm:prSet presAssocID="{40F4431A-E21C-394E-B8F3-D511D7CDE477}" presName="rootText" presStyleLbl="node1" presStyleIdx="3" presStyleCnt="6" custScaleX="96718" custScaleY="59961" custLinFactNeighborX="-1596" custLinFactNeighborY="59732">
        <dgm:presLayoutVars>
          <dgm:chMax/>
          <dgm:chPref val="3"/>
        </dgm:presLayoutVars>
      </dgm:prSet>
      <dgm:spPr/>
    </dgm:pt>
    <dgm:pt modelId="{BE34F5BE-A596-1D4B-8C70-C98A4B25C019}" type="pres">
      <dgm:prSet presAssocID="{40F4431A-E21C-394E-B8F3-D511D7CDE477}" presName="titleText2" presStyleLbl="fgAcc1" presStyleIdx="3" presStyleCnt="6" custScaleX="79445" custScaleY="89764" custLinFactY="-22842" custLinFactNeighborX="-23236" custLinFactNeighborY="-100000">
        <dgm:presLayoutVars>
          <dgm:chMax val="0"/>
          <dgm:chPref val="0"/>
        </dgm:presLayoutVars>
      </dgm:prSet>
      <dgm:spPr/>
    </dgm:pt>
    <dgm:pt modelId="{2E8DF312-CBD6-5848-8235-0B17BD220AB4}" type="pres">
      <dgm:prSet presAssocID="{40F4431A-E21C-394E-B8F3-D511D7CDE477}" presName="rootConnector" presStyleLbl="node3" presStyleIdx="0" presStyleCnt="0"/>
      <dgm:spPr/>
    </dgm:pt>
    <dgm:pt modelId="{D79CBC2A-6AA3-B246-9691-1E708D7D7DE5}" type="pres">
      <dgm:prSet presAssocID="{40F4431A-E21C-394E-B8F3-D511D7CDE477}" presName="hierChild4" presStyleCnt="0"/>
      <dgm:spPr/>
    </dgm:pt>
    <dgm:pt modelId="{B505D890-6E5A-B94C-B6CA-196C21A43E1A}" type="pres">
      <dgm:prSet presAssocID="{40F4431A-E21C-394E-B8F3-D511D7CDE477}" presName="hierChild5" presStyleCnt="0"/>
      <dgm:spPr/>
    </dgm:pt>
    <dgm:pt modelId="{98E8BFBA-571F-AE4F-96F4-35EF1DA92B6C}" type="pres">
      <dgm:prSet presAssocID="{0729654B-40AF-D340-B3F7-37DDACEA36C4}" presName="hierChild5" presStyleCnt="0"/>
      <dgm:spPr/>
    </dgm:pt>
    <dgm:pt modelId="{3BD3AA30-C042-A04F-9D66-CF81A16ABE97}" type="pres">
      <dgm:prSet presAssocID="{5120C3D0-D377-2F47-8F2D-67629EDC03D9}" presName="Name37" presStyleLbl="parChTrans1D2" presStyleIdx="2" presStyleCnt="4"/>
      <dgm:spPr/>
    </dgm:pt>
    <dgm:pt modelId="{04E4FE4D-3822-B244-9584-2E0EC916FA80}" type="pres">
      <dgm:prSet presAssocID="{57EC533A-B73C-0B49-8F59-A5E37E145790}" presName="hierRoot2" presStyleCnt="0">
        <dgm:presLayoutVars>
          <dgm:hierBranch val="init"/>
        </dgm:presLayoutVars>
      </dgm:prSet>
      <dgm:spPr/>
    </dgm:pt>
    <dgm:pt modelId="{764FB480-B787-174C-9688-51398E0CDA0C}" type="pres">
      <dgm:prSet presAssocID="{57EC533A-B73C-0B49-8F59-A5E37E145790}" presName="rootComposite" presStyleCnt="0"/>
      <dgm:spPr/>
    </dgm:pt>
    <dgm:pt modelId="{E5D569CE-F4F9-9849-A399-FC5E5233FFB6}" type="pres">
      <dgm:prSet presAssocID="{57EC533A-B73C-0B49-8F59-A5E37E145790}" presName="rootText" presStyleLbl="node1" presStyleIdx="4" presStyleCnt="6" custScaleX="102767" custScaleY="35583" custLinFactNeighborX="-10136" custLinFactNeighborY="53945">
        <dgm:presLayoutVars>
          <dgm:chMax/>
          <dgm:chPref val="3"/>
        </dgm:presLayoutVars>
      </dgm:prSet>
      <dgm:spPr/>
    </dgm:pt>
    <dgm:pt modelId="{B34FD98A-AE2D-0846-8258-C998D3A4A03E}" type="pres">
      <dgm:prSet presAssocID="{57EC533A-B73C-0B49-8F59-A5E37E145790}" presName="titleText2" presStyleLbl="fgAcc1" presStyleIdx="4" presStyleCnt="6" custScaleX="95574" custScaleY="67188" custLinFactY="-9210" custLinFactNeighborX="-35764" custLinFactNeighborY="-100000">
        <dgm:presLayoutVars>
          <dgm:chMax val="0"/>
          <dgm:chPref val="0"/>
        </dgm:presLayoutVars>
      </dgm:prSet>
      <dgm:spPr/>
    </dgm:pt>
    <dgm:pt modelId="{8DA51101-49E5-AE4D-8B70-E9DAE6EB7FAB}" type="pres">
      <dgm:prSet presAssocID="{57EC533A-B73C-0B49-8F59-A5E37E145790}" presName="rootConnector" presStyleLbl="node2" presStyleIdx="0" presStyleCnt="0"/>
      <dgm:spPr/>
    </dgm:pt>
    <dgm:pt modelId="{B8F71D53-375F-8E45-A726-9448CB728D05}" type="pres">
      <dgm:prSet presAssocID="{57EC533A-B73C-0B49-8F59-A5E37E145790}" presName="hierChild4" presStyleCnt="0"/>
      <dgm:spPr/>
    </dgm:pt>
    <dgm:pt modelId="{22953DB5-ED0A-B743-BBB8-71744D413856}" type="pres">
      <dgm:prSet presAssocID="{2D378E1D-E8E4-7B4B-A910-E35B83C5DAF9}" presName="Name37" presStyleLbl="parChTrans1D3" presStyleIdx="2" presStyleCnt="3"/>
      <dgm:spPr/>
    </dgm:pt>
    <dgm:pt modelId="{C3F787F1-9E99-3248-9C15-A3733919CF25}" type="pres">
      <dgm:prSet presAssocID="{F792DE3C-C7A0-2746-8A28-A03D988E31DB}" presName="hierRoot2" presStyleCnt="0">
        <dgm:presLayoutVars>
          <dgm:hierBranch val="init"/>
        </dgm:presLayoutVars>
      </dgm:prSet>
      <dgm:spPr/>
    </dgm:pt>
    <dgm:pt modelId="{5EEEDA43-2D14-374B-B170-F53C6D0EDE3A}" type="pres">
      <dgm:prSet presAssocID="{F792DE3C-C7A0-2746-8A28-A03D988E31DB}" presName="rootComposite" presStyleCnt="0"/>
      <dgm:spPr/>
    </dgm:pt>
    <dgm:pt modelId="{2CF8549D-46C2-F248-A60B-F8F59A20ECBA}" type="pres">
      <dgm:prSet presAssocID="{F792DE3C-C7A0-2746-8A28-A03D988E31DB}" presName="rootText" presStyleLbl="node1" presStyleIdx="5" presStyleCnt="6" custScaleX="89589" custScaleY="40225" custLinFactNeighborX="-6049" custLinFactNeighborY="36149">
        <dgm:presLayoutVars>
          <dgm:chMax/>
          <dgm:chPref val="3"/>
        </dgm:presLayoutVars>
      </dgm:prSet>
      <dgm:spPr/>
    </dgm:pt>
    <dgm:pt modelId="{9D69274B-38FF-2342-9833-23E8F7A02DDE}" type="pres">
      <dgm:prSet presAssocID="{F792DE3C-C7A0-2746-8A28-A03D988E31DB}" presName="titleText2" presStyleLbl="fgAcc1" presStyleIdx="5" presStyleCnt="6" custScaleY="278889" custLinFactY="-41328" custLinFactNeighborX="-18889" custLinFactNeighborY="-100000">
        <dgm:presLayoutVars>
          <dgm:chMax val="0"/>
          <dgm:chPref val="0"/>
        </dgm:presLayoutVars>
      </dgm:prSet>
      <dgm:spPr/>
    </dgm:pt>
    <dgm:pt modelId="{636CEBAB-07D3-3D48-9DC0-CF4C2F43050F}" type="pres">
      <dgm:prSet presAssocID="{F792DE3C-C7A0-2746-8A28-A03D988E31DB}" presName="rootConnector" presStyleLbl="node3" presStyleIdx="0" presStyleCnt="0"/>
      <dgm:spPr/>
    </dgm:pt>
    <dgm:pt modelId="{ACBCEAB2-F338-7342-ABD2-FB99954C6AAE}" type="pres">
      <dgm:prSet presAssocID="{F792DE3C-C7A0-2746-8A28-A03D988E31DB}" presName="hierChild4" presStyleCnt="0"/>
      <dgm:spPr/>
    </dgm:pt>
    <dgm:pt modelId="{A6B51909-137F-F74A-B4CC-3D9303DC1E77}" type="pres">
      <dgm:prSet presAssocID="{F792DE3C-C7A0-2746-8A28-A03D988E31DB}" presName="hierChild5" presStyleCnt="0"/>
      <dgm:spPr/>
    </dgm:pt>
    <dgm:pt modelId="{3DC0846F-6860-AD45-AD05-474AF6F9F01D}" type="pres">
      <dgm:prSet presAssocID="{57EC533A-B73C-0B49-8F59-A5E37E145790}" presName="hierChild5" presStyleCnt="0"/>
      <dgm:spPr/>
    </dgm:pt>
    <dgm:pt modelId="{6830498B-F18B-FE45-94AB-C90A0A6978C0}" type="pres">
      <dgm:prSet presAssocID="{C82D1C23-408B-AA49-98FF-A4544E724B78}" presName="hierChild3" presStyleCnt="0"/>
      <dgm:spPr/>
    </dgm:pt>
    <dgm:pt modelId="{083B5520-3AA1-5646-8DCA-781872D88309}" type="pres">
      <dgm:prSet presAssocID="{528AF2B6-50D9-4749-ADAB-A1D808286091}" presName="Name96" presStyleLbl="parChTrans1D2" presStyleIdx="3" presStyleCnt="4"/>
      <dgm:spPr/>
    </dgm:pt>
    <dgm:pt modelId="{233BDED0-A4DA-BF4D-84DB-31701A3054D3}" type="pres">
      <dgm:prSet presAssocID="{D4C67F1E-C765-C04E-9CBC-49B4B97E04C6}" presName="hierRoot3" presStyleCnt="0">
        <dgm:presLayoutVars>
          <dgm:hierBranch val="init"/>
        </dgm:presLayoutVars>
      </dgm:prSet>
      <dgm:spPr/>
    </dgm:pt>
    <dgm:pt modelId="{5D89C8D4-316D-5A4A-8923-AB98A3906DCB}" type="pres">
      <dgm:prSet presAssocID="{D4C67F1E-C765-C04E-9CBC-49B4B97E04C6}" presName="rootComposite3" presStyleCnt="0"/>
      <dgm:spPr/>
    </dgm:pt>
    <dgm:pt modelId="{9126E4CC-B86E-8B4C-B81F-4DFC80C4E30A}" type="pres">
      <dgm:prSet presAssocID="{D4C67F1E-C765-C04E-9CBC-49B4B97E04C6}" presName="rootText3" presStyleLbl="asst1" presStyleIdx="0" presStyleCnt="1" custScaleX="120618" custScaleY="110783" custLinFactNeighborX="-11628" custLinFactNeighborY="-13264">
        <dgm:presLayoutVars>
          <dgm:chPref val="3"/>
        </dgm:presLayoutVars>
      </dgm:prSet>
      <dgm:spPr/>
    </dgm:pt>
    <dgm:pt modelId="{F440D8CA-D211-BB47-9ACE-EA818932328B}" type="pres">
      <dgm:prSet presAssocID="{D4C67F1E-C765-C04E-9CBC-49B4B97E04C6}" presName="titleText3" presStyleLbl="fgAcc2" presStyleIdx="0" presStyleCnt="1" custScaleX="58647" custScaleY="70026" custLinFactY="100000" custLinFactNeighborX="55448" custLinFactNeighborY="147425">
        <dgm:presLayoutVars>
          <dgm:chMax val="0"/>
          <dgm:chPref val="0"/>
        </dgm:presLayoutVars>
      </dgm:prSet>
      <dgm:spPr/>
    </dgm:pt>
    <dgm:pt modelId="{3CAE4779-DDDD-E648-B8DE-176AC5A6A2A7}" type="pres">
      <dgm:prSet presAssocID="{D4C67F1E-C765-C04E-9CBC-49B4B97E04C6}" presName="rootConnector3" presStyleLbl="asst1" presStyleIdx="0" presStyleCnt="1"/>
      <dgm:spPr/>
    </dgm:pt>
    <dgm:pt modelId="{F7A385AF-24AD-824E-A979-C304C1E67296}" type="pres">
      <dgm:prSet presAssocID="{D4C67F1E-C765-C04E-9CBC-49B4B97E04C6}" presName="hierChild6" presStyleCnt="0"/>
      <dgm:spPr/>
    </dgm:pt>
    <dgm:pt modelId="{BC84AD08-DAD3-BE43-ABDF-48BEEB5DE52B}" type="pres">
      <dgm:prSet presAssocID="{D4C67F1E-C765-C04E-9CBC-49B4B97E04C6}" presName="hierChild7" presStyleCnt="0"/>
      <dgm:spPr/>
    </dgm:pt>
  </dgm:ptLst>
  <dgm:cxnLst>
    <dgm:cxn modelId="{272DDC05-9EA4-B64A-B18A-A961C07E1BEC}" type="presOf" srcId="{40F4431A-E21C-394E-B8F3-D511D7CDE477}" destId="{9A116183-B03B-9245-8C44-5B9590BB1918}" srcOrd="0" destOrd="0" presId="urn:microsoft.com/office/officeart/2008/layout/NameandTitleOrganizationalChart"/>
    <dgm:cxn modelId="{2C021D13-E860-7542-A752-37E8BA473698}" type="presOf" srcId="{4E375304-4976-3342-91D3-141907AAF14B}" destId="{1BA99A5D-5BD4-F448-A0DE-48B526FBC058}" srcOrd="0" destOrd="0" presId="urn:microsoft.com/office/officeart/2008/layout/NameandTitleOrganizationalChart"/>
    <dgm:cxn modelId="{FBC57D17-AC05-9545-ADC1-39FA14423D9C}" type="presOf" srcId="{A2B94CD0-3B3C-0A41-939B-6F54D822F3F6}" destId="{BE34F5BE-A596-1D4B-8C70-C98A4B25C019}" srcOrd="0" destOrd="0" presId="urn:microsoft.com/office/officeart/2008/layout/NameandTitleOrganizationalChart"/>
    <dgm:cxn modelId="{76E82D2A-4DEB-4448-ACF1-112B2EED2EBC}" srcId="{C82D1C23-408B-AA49-98FF-A4544E724B78}" destId="{4E375304-4976-3342-91D3-141907AAF14B}" srcOrd="1" destOrd="0" parTransId="{052F9FBA-A213-5D40-98B1-BF741D09E63C}" sibTransId="{A2C34AD1-3BEC-774D-BF47-CEC730C579B3}"/>
    <dgm:cxn modelId="{7ACE8C2E-844C-DF43-819E-49CA1FB139EF}" type="presOf" srcId="{30AEAE6C-9F1E-3145-A24F-B42E6BA91849}" destId="{EFDA37A1-028D-6746-AA3F-318FC5DAB8EF}" srcOrd="0" destOrd="0" presId="urn:microsoft.com/office/officeart/2008/layout/NameandTitleOrganizationalChart"/>
    <dgm:cxn modelId="{9FEFC92E-B222-5E44-AD18-83AB4D36039C}" type="presOf" srcId="{4E375304-4976-3342-91D3-141907AAF14B}" destId="{F8F240BF-BDAC-6040-88A6-F4F6263AD574}" srcOrd="1" destOrd="0" presId="urn:microsoft.com/office/officeart/2008/layout/NameandTitleOrganizationalChart"/>
    <dgm:cxn modelId="{EE6D3C33-FF5C-A644-B55F-7F113E0F5D61}" srcId="{57EC533A-B73C-0B49-8F59-A5E37E145790}" destId="{F792DE3C-C7A0-2746-8A28-A03D988E31DB}" srcOrd="0" destOrd="0" parTransId="{2D378E1D-E8E4-7B4B-A910-E35B83C5DAF9}" sibTransId="{2DE5AFE2-7E11-644C-846D-DF41BE1321B2}"/>
    <dgm:cxn modelId="{B7565436-ADAF-404F-A91C-79E5894A726A}" srcId="{C82D1C23-408B-AA49-98FF-A4544E724B78}" destId="{57EC533A-B73C-0B49-8F59-A5E37E145790}" srcOrd="3" destOrd="0" parTransId="{5120C3D0-D377-2F47-8F2D-67629EDC03D9}" sibTransId="{E6F61E87-B03B-4547-BBE4-F342B6084842}"/>
    <dgm:cxn modelId="{C634563C-03D3-6A41-8706-0C221C5CCC66}" srcId="{C82D1C23-408B-AA49-98FF-A4544E724B78}" destId="{0729654B-40AF-D340-B3F7-37DDACEA36C4}" srcOrd="2" destOrd="0" parTransId="{7852CEF7-25C5-3243-A7E9-69E3D6D728BC}" sibTransId="{30AEAE6C-9F1E-3145-A24F-B42E6BA91849}"/>
    <dgm:cxn modelId="{02CF7243-3A39-A843-AC65-DC473F83D583}" type="presOf" srcId="{5120C3D0-D377-2F47-8F2D-67629EDC03D9}" destId="{3BD3AA30-C042-A04F-9D66-CF81A16ABE97}" srcOrd="0" destOrd="0" presId="urn:microsoft.com/office/officeart/2008/layout/NameandTitleOrganizationalChart"/>
    <dgm:cxn modelId="{FBDB344C-6EBC-AE4C-82E0-3BF1C011CD3F}" type="presOf" srcId="{7852CEF7-25C5-3243-A7E9-69E3D6D728BC}" destId="{94850773-CF16-554E-8E5F-93F477E9F2B7}" srcOrd="0" destOrd="0" presId="urn:microsoft.com/office/officeart/2008/layout/NameandTitleOrganizationalChart"/>
    <dgm:cxn modelId="{5FFCEE4D-6277-1848-8FB1-F30420862FF3}" type="presOf" srcId="{F792DE3C-C7A0-2746-8A28-A03D988E31DB}" destId="{2CF8549D-46C2-F248-A60B-F8F59A20ECBA}" srcOrd="0" destOrd="0" presId="urn:microsoft.com/office/officeart/2008/layout/NameandTitleOrganizationalChart"/>
    <dgm:cxn modelId="{3246F550-411B-154A-BBC3-8FA3CCA5B725}" type="presOf" srcId="{0729654B-40AF-D340-B3F7-37DDACEA36C4}" destId="{A1970ADA-C849-CC45-9A90-70ABB375662C}" srcOrd="0" destOrd="0" presId="urn:microsoft.com/office/officeart/2008/layout/NameandTitleOrganizationalChart"/>
    <dgm:cxn modelId="{3D272054-E20D-744A-BFC2-3A1E21990533}" type="presOf" srcId="{49735931-E65F-514F-A8D4-366CDFD0F260}" destId="{80892FBC-7053-3C4B-8239-DDE920452F12}" srcOrd="0" destOrd="0" presId="urn:microsoft.com/office/officeart/2008/layout/NameandTitleOrganizationalChart"/>
    <dgm:cxn modelId="{1ED01F56-51E7-6D4E-A23A-B418B8B41FAE}" type="presOf" srcId="{AADE2F8F-A536-3640-BC77-9614161E191C}" destId="{FD4FF47F-8D1A-DC48-812C-DFF4D5601A3A}" srcOrd="0" destOrd="0" presId="urn:microsoft.com/office/officeart/2008/layout/NameandTitleOrganizationalChart"/>
    <dgm:cxn modelId="{C16F4B5E-5C07-EA42-B910-9536DD5335A4}" type="presOf" srcId="{E6F61E87-B03B-4547-BBE4-F342B6084842}" destId="{B34FD98A-AE2D-0846-8258-C998D3A4A03E}" srcOrd="0" destOrd="0" presId="urn:microsoft.com/office/officeart/2008/layout/NameandTitleOrganizationalChart"/>
    <dgm:cxn modelId="{0A88A26E-54D5-354A-87BC-0E3D2362D908}" type="presOf" srcId="{BF66A0E9-8727-9646-8A94-EB4347CC7661}" destId="{F440D8CA-D211-BB47-9ACE-EA818932328B}" srcOrd="0" destOrd="0" presId="urn:microsoft.com/office/officeart/2008/layout/NameandTitleOrganizationalChart"/>
    <dgm:cxn modelId="{37E7796F-4A9E-FA42-8488-96AD1899E04B}" srcId="{386BB2F0-89EF-3744-91D6-C7B681C4F0C5}" destId="{C82D1C23-408B-AA49-98FF-A4544E724B78}" srcOrd="0" destOrd="0" parTransId="{7CA1B78E-9098-7646-AFBA-EAC7664D9A15}" sibTransId="{AADE2F8F-A536-3640-BC77-9614161E191C}"/>
    <dgm:cxn modelId="{03D8B679-4F99-7E44-9240-B7460E883AED}" type="presOf" srcId="{A2C34AD1-3BEC-774D-BF47-CEC730C579B3}" destId="{3C95F00B-3E0E-3641-BD88-C6E173E129AC}" srcOrd="0" destOrd="0" presId="urn:microsoft.com/office/officeart/2008/layout/NameandTitleOrganizationalChart"/>
    <dgm:cxn modelId="{DD3CFF79-D092-C149-BCA0-E8FD78DB72E3}" type="presOf" srcId="{2DE5AFE2-7E11-644C-846D-DF41BE1321B2}" destId="{9D69274B-38FF-2342-9833-23E8F7A02DDE}" srcOrd="0" destOrd="0" presId="urn:microsoft.com/office/officeart/2008/layout/NameandTitleOrganizationalChart"/>
    <dgm:cxn modelId="{6398B37D-35B6-1547-903F-5BD7A0A35980}" type="presOf" srcId="{AD2D44FC-E3C8-FD4E-9DCE-2288739FFCA7}" destId="{B894E3C7-980C-984C-A343-D7449F9B272E}" srcOrd="1" destOrd="0" presId="urn:microsoft.com/office/officeart/2008/layout/NameandTitleOrganizationalChart"/>
    <dgm:cxn modelId="{5D519485-E3A2-AE4A-A581-C47846EBE802}" type="presOf" srcId="{AD2D44FC-E3C8-FD4E-9DCE-2288739FFCA7}" destId="{F46ED617-96B6-5C4C-8464-B0EA02A5952D}" srcOrd="0" destOrd="0" presId="urn:microsoft.com/office/officeart/2008/layout/NameandTitleOrganizationalChart"/>
    <dgm:cxn modelId="{7B2D4986-E09C-BF41-AC14-D51D5B33B538}" type="presOf" srcId="{0729654B-40AF-D340-B3F7-37DDACEA36C4}" destId="{278F1CEC-20C7-C744-9320-55D2FD0BFCAD}" srcOrd="1" destOrd="0" presId="urn:microsoft.com/office/officeart/2008/layout/NameandTitleOrganizationalChart"/>
    <dgm:cxn modelId="{DD5D3F89-A232-5842-988C-2AC3BEC4EFDE}" type="presOf" srcId="{F792DE3C-C7A0-2746-8A28-A03D988E31DB}" destId="{636CEBAB-07D3-3D48-9DC0-CF4C2F43050F}" srcOrd="1" destOrd="0" presId="urn:microsoft.com/office/officeart/2008/layout/NameandTitleOrganizationalChart"/>
    <dgm:cxn modelId="{52F3F28D-1169-1E4F-ADCB-7978E5D5C387}" type="presOf" srcId="{2D378E1D-E8E4-7B4B-A910-E35B83C5DAF9}" destId="{22953DB5-ED0A-B743-BBB8-71744D413856}" srcOrd="0" destOrd="0" presId="urn:microsoft.com/office/officeart/2008/layout/NameandTitleOrganizationalChart"/>
    <dgm:cxn modelId="{A7C24E95-8461-CC44-A3D8-FF56F90D3C53}" type="presOf" srcId="{40F4431A-E21C-394E-B8F3-D511D7CDE477}" destId="{2E8DF312-CBD6-5848-8235-0B17BD220AB4}" srcOrd="1" destOrd="0" presId="urn:microsoft.com/office/officeart/2008/layout/NameandTitleOrganizationalChart"/>
    <dgm:cxn modelId="{BE0E9D9D-FE25-3140-B575-9E649439E1F5}" srcId="{C82D1C23-408B-AA49-98FF-A4544E724B78}" destId="{D4C67F1E-C765-C04E-9CBC-49B4B97E04C6}" srcOrd="0" destOrd="0" parTransId="{528AF2B6-50D9-4749-ADAB-A1D808286091}" sibTransId="{BF66A0E9-8727-9646-8A94-EB4347CC7661}"/>
    <dgm:cxn modelId="{04189DAD-9D8F-8048-8AC6-BF4A45DD50D4}" srcId="{0729654B-40AF-D340-B3F7-37DDACEA36C4}" destId="{AD2D44FC-E3C8-FD4E-9DCE-2288739FFCA7}" srcOrd="0" destOrd="0" parTransId="{3E72CD61-87DE-B94C-AB50-AD230FF5FB66}" sibTransId="{CA3471F1-C103-DA43-809E-AABE962B2689}"/>
    <dgm:cxn modelId="{5758DBB1-F8D7-B341-B525-09BE56210E20}" type="presOf" srcId="{052F9FBA-A213-5D40-98B1-BF741D09E63C}" destId="{616F1088-44DE-9B4B-8C98-B9207AE760F2}" srcOrd="0" destOrd="0" presId="urn:microsoft.com/office/officeart/2008/layout/NameandTitleOrganizationalChart"/>
    <dgm:cxn modelId="{2AA1B1B5-5106-F448-855C-0A71C5B0673F}" type="presOf" srcId="{57EC533A-B73C-0B49-8F59-A5E37E145790}" destId="{8DA51101-49E5-AE4D-8B70-E9DAE6EB7FAB}" srcOrd="1" destOrd="0" presId="urn:microsoft.com/office/officeart/2008/layout/NameandTitleOrganizationalChart"/>
    <dgm:cxn modelId="{ECEC31C2-B0B2-884D-8B78-7C6DF91D20FE}" type="presOf" srcId="{D4C67F1E-C765-C04E-9CBC-49B4B97E04C6}" destId="{9126E4CC-B86E-8B4C-B81F-4DFC80C4E30A}" srcOrd="0" destOrd="0" presId="urn:microsoft.com/office/officeart/2008/layout/NameandTitleOrganizationalChart"/>
    <dgm:cxn modelId="{AE9C28D0-9DC8-814F-A612-570E95A23495}" type="presOf" srcId="{528AF2B6-50D9-4749-ADAB-A1D808286091}" destId="{083B5520-3AA1-5646-8DCA-781872D88309}" srcOrd="0" destOrd="0" presId="urn:microsoft.com/office/officeart/2008/layout/NameandTitleOrganizationalChart"/>
    <dgm:cxn modelId="{9E2E67D8-B0C9-CF4D-B418-537F2F24750E}" type="presOf" srcId="{C82D1C23-408B-AA49-98FF-A4544E724B78}" destId="{162A1C6B-4922-F944-9D56-EAC8FE1D1E8F}" srcOrd="0" destOrd="0" presId="urn:microsoft.com/office/officeart/2008/layout/NameandTitleOrganizationalChart"/>
    <dgm:cxn modelId="{250D2FDA-85A9-1D40-929E-2C4C8AB401EF}" type="presOf" srcId="{C82D1C23-408B-AA49-98FF-A4544E724B78}" destId="{639A4F42-AE2F-7E49-91F4-B81772E33B6F}" srcOrd="1" destOrd="0" presId="urn:microsoft.com/office/officeart/2008/layout/NameandTitleOrganizationalChart"/>
    <dgm:cxn modelId="{B43443DA-19BB-B647-8B9F-059425DD902D}" type="presOf" srcId="{57EC533A-B73C-0B49-8F59-A5E37E145790}" destId="{E5D569CE-F4F9-9849-A399-FC5E5233FFB6}" srcOrd="0" destOrd="0" presId="urn:microsoft.com/office/officeart/2008/layout/NameandTitleOrganizationalChart"/>
    <dgm:cxn modelId="{A94D7CDE-90D8-B546-A1AB-09EF9F29E3BC}" type="presOf" srcId="{CA3471F1-C103-DA43-809E-AABE962B2689}" destId="{516104AA-611D-7143-90FD-59FFFD49DAD7}" srcOrd="0" destOrd="0" presId="urn:microsoft.com/office/officeart/2008/layout/NameandTitleOrganizationalChart"/>
    <dgm:cxn modelId="{EF0A9FDF-2A87-2E44-B3E9-DBA3AEF59A70}" srcId="{0729654B-40AF-D340-B3F7-37DDACEA36C4}" destId="{40F4431A-E21C-394E-B8F3-D511D7CDE477}" srcOrd="1" destOrd="0" parTransId="{49735931-E65F-514F-A8D4-366CDFD0F260}" sibTransId="{A2B94CD0-3B3C-0A41-939B-6F54D822F3F6}"/>
    <dgm:cxn modelId="{172301E0-BD93-8D44-8099-4B0558F8B73B}" type="presOf" srcId="{3E72CD61-87DE-B94C-AB50-AD230FF5FB66}" destId="{5F36856F-8837-9D4F-9963-439A88EEA28E}" srcOrd="0" destOrd="0" presId="urn:microsoft.com/office/officeart/2008/layout/NameandTitleOrganizationalChart"/>
    <dgm:cxn modelId="{496B34EC-1E27-4D4A-A736-430E3F3F5DD8}" type="presOf" srcId="{D4C67F1E-C765-C04E-9CBC-49B4B97E04C6}" destId="{3CAE4779-DDDD-E648-B8DE-176AC5A6A2A7}" srcOrd="1" destOrd="0" presId="urn:microsoft.com/office/officeart/2008/layout/NameandTitleOrganizationalChart"/>
    <dgm:cxn modelId="{49DA67F5-16C9-3646-8C95-6F794413D828}" type="presOf" srcId="{386BB2F0-89EF-3744-91D6-C7B681C4F0C5}" destId="{8EA5D8FF-8EAA-314D-8F92-4F08640AAEB3}" srcOrd="0" destOrd="0" presId="urn:microsoft.com/office/officeart/2008/layout/NameandTitleOrganizationalChart"/>
    <dgm:cxn modelId="{CB8E2339-82E5-2D41-B0F4-480B6D5A1112}" type="presParOf" srcId="{8EA5D8FF-8EAA-314D-8F92-4F08640AAEB3}" destId="{913197FD-D337-7340-AA21-AF822C7EE111}" srcOrd="0" destOrd="0" presId="urn:microsoft.com/office/officeart/2008/layout/NameandTitleOrganizationalChart"/>
    <dgm:cxn modelId="{5B01F9D1-B34D-0F4C-8FC5-45DB405162D9}" type="presParOf" srcId="{913197FD-D337-7340-AA21-AF822C7EE111}" destId="{2CE5CCDD-CA5C-B94B-BD6A-346C9A8E9EA5}" srcOrd="0" destOrd="0" presId="urn:microsoft.com/office/officeart/2008/layout/NameandTitleOrganizationalChart"/>
    <dgm:cxn modelId="{081BC6BB-A73E-2C41-A1F1-18DECA5C99EB}" type="presParOf" srcId="{2CE5CCDD-CA5C-B94B-BD6A-346C9A8E9EA5}" destId="{162A1C6B-4922-F944-9D56-EAC8FE1D1E8F}" srcOrd="0" destOrd="0" presId="urn:microsoft.com/office/officeart/2008/layout/NameandTitleOrganizationalChart"/>
    <dgm:cxn modelId="{97282B4F-9254-BD4A-9D7A-9D2DDDB6D315}" type="presParOf" srcId="{2CE5CCDD-CA5C-B94B-BD6A-346C9A8E9EA5}" destId="{FD4FF47F-8D1A-DC48-812C-DFF4D5601A3A}" srcOrd="1" destOrd="0" presId="urn:microsoft.com/office/officeart/2008/layout/NameandTitleOrganizationalChart"/>
    <dgm:cxn modelId="{BE3DBA8F-067D-804D-92E0-D8B0DF392FED}" type="presParOf" srcId="{2CE5CCDD-CA5C-B94B-BD6A-346C9A8E9EA5}" destId="{639A4F42-AE2F-7E49-91F4-B81772E33B6F}" srcOrd="2" destOrd="0" presId="urn:microsoft.com/office/officeart/2008/layout/NameandTitleOrganizationalChart"/>
    <dgm:cxn modelId="{2860C9D8-4FBD-B243-95E2-76EFB1B3F24D}" type="presParOf" srcId="{913197FD-D337-7340-AA21-AF822C7EE111}" destId="{0AADCE9A-9C4B-4B48-961B-5633ACF43332}" srcOrd="1" destOrd="0" presId="urn:microsoft.com/office/officeart/2008/layout/NameandTitleOrganizationalChart"/>
    <dgm:cxn modelId="{924658DD-1EEF-134E-8200-F9B9ABDA95EE}" type="presParOf" srcId="{0AADCE9A-9C4B-4B48-961B-5633ACF43332}" destId="{616F1088-44DE-9B4B-8C98-B9207AE760F2}" srcOrd="0" destOrd="0" presId="urn:microsoft.com/office/officeart/2008/layout/NameandTitleOrganizationalChart"/>
    <dgm:cxn modelId="{E95B9196-AFBB-B94C-AD0A-AFF471A402CE}" type="presParOf" srcId="{0AADCE9A-9C4B-4B48-961B-5633ACF43332}" destId="{1F3BC2F6-0292-9549-BBC3-9F7B856FA38F}" srcOrd="1" destOrd="0" presId="urn:microsoft.com/office/officeart/2008/layout/NameandTitleOrganizationalChart"/>
    <dgm:cxn modelId="{0FE34B9C-DCB8-FF48-8A57-A0F78BBEB241}" type="presParOf" srcId="{1F3BC2F6-0292-9549-BBC3-9F7B856FA38F}" destId="{B01B9FEE-0293-F24A-ADF3-48E3E63957EA}" srcOrd="0" destOrd="0" presId="urn:microsoft.com/office/officeart/2008/layout/NameandTitleOrganizationalChart"/>
    <dgm:cxn modelId="{E8088678-516F-064C-BAF8-1FB91D2F8099}" type="presParOf" srcId="{B01B9FEE-0293-F24A-ADF3-48E3E63957EA}" destId="{1BA99A5D-5BD4-F448-A0DE-48B526FBC058}" srcOrd="0" destOrd="0" presId="urn:microsoft.com/office/officeart/2008/layout/NameandTitleOrganizationalChart"/>
    <dgm:cxn modelId="{AB264A6C-2B81-DE46-A7F6-63D10403178A}" type="presParOf" srcId="{B01B9FEE-0293-F24A-ADF3-48E3E63957EA}" destId="{3C95F00B-3E0E-3641-BD88-C6E173E129AC}" srcOrd="1" destOrd="0" presId="urn:microsoft.com/office/officeart/2008/layout/NameandTitleOrganizationalChart"/>
    <dgm:cxn modelId="{2490497E-258E-6F4B-859B-982F6961CD32}" type="presParOf" srcId="{B01B9FEE-0293-F24A-ADF3-48E3E63957EA}" destId="{F8F240BF-BDAC-6040-88A6-F4F6263AD574}" srcOrd="2" destOrd="0" presId="urn:microsoft.com/office/officeart/2008/layout/NameandTitleOrganizationalChart"/>
    <dgm:cxn modelId="{19D08696-2DFC-5547-ABC7-2F9354A55CDA}" type="presParOf" srcId="{1F3BC2F6-0292-9549-BBC3-9F7B856FA38F}" destId="{214149AE-3D60-0345-AD3B-9C59358B66DA}" srcOrd="1" destOrd="0" presId="urn:microsoft.com/office/officeart/2008/layout/NameandTitleOrganizationalChart"/>
    <dgm:cxn modelId="{8F8E1B13-A2D3-B649-BCD2-2C04D8F70C21}" type="presParOf" srcId="{1F3BC2F6-0292-9549-BBC3-9F7B856FA38F}" destId="{B19BF9F3-9D4D-5244-B19F-0BA5289B67C8}" srcOrd="2" destOrd="0" presId="urn:microsoft.com/office/officeart/2008/layout/NameandTitleOrganizationalChart"/>
    <dgm:cxn modelId="{9AE94E07-55BA-9E42-8A6E-BCC5E8122C70}" type="presParOf" srcId="{0AADCE9A-9C4B-4B48-961B-5633ACF43332}" destId="{94850773-CF16-554E-8E5F-93F477E9F2B7}" srcOrd="2" destOrd="0" presId="urn:microsoft.com/office/officeart/2008/layout/NameandTitleOrganizationalChart"/>
    <dgm:cxn modelId="{875B9DCF-33E9-974D-9960-0AEE3B3D6452}" type="presParOf" srcId="{0AADCE9A-9C4B-4B48-961B-5633ACF43332}" destId="{2C9E24A4-87C6-E543-9A1D-7133CC12C6D9}" srcOrd="3" destOrd="0" presId="urn:microsoft.com/office/officeart/2008/layout/NameandTitleOrganizationalChart"/>
    <dgm:cxn modelId="{25ECD2EB-D2E6-B243-8BA1-0816C2DD0D98}" type="presParOf" srcId="{2C9E24A4-87C6-E543-9A1D-7133CC12C6D9}" destId="{D592E4FB-4E88-D14B-AD8D-51F185815B92}" srcOrd="0" destOrd="0" presId="urn:microsoft.com/office/officeart/2008/layout/NameandTitleOrganizationalChart"/>
    <dgm:cxn modelId="{5D9F984A-5D1C-2640-AE91-B2A10B8E8915}" type="presParOf" srcId="{D592E4FB-4E88-D14B-AD8D-51F185815B92}" destId="{A1970ADA-C849-CC45-9A90-70ABB375662C}" srcOrd="0" destOrd="0" presId="urn:microsoft.com/office/officeart/2008/layout/NameandTitleOrganizationalChart"/>
    <dgm:cxn modelId="{6E965C51-0DE9-A640-8163-C49FBFBE866E}" type="presParOf" srcId="{D592E4FB-4E88-D14B-AD8D-51F185815B92}" destId="{EFDA37A1-028D-6746-AA3F-318FC5DAB8EF}" srcOrd="1" destOrd="0" presId="urn:microsoft.com/office/officeart/2008/layout/NameandTitleOrganizationalChart"/>
    <dgm:cxn modelId="{87CD0243-40F9-5B4A-A9B3-56DABA9B38F1}" type="presParOf" srcId="{D592E4FB-4E88-D14B-AD8D-51F185815B92}" destId="{278F1CEC-20C7-C744-9320-55D2FD0BFCAD}" srcOrd="2" destOrd="0" presId="urn:microsoft.com/office/officeart/2008/layout/NameandTitleOrganizationalChart"/>
    <dgm:cxn modelId="{99F68F00-64B0-B547-BAE7-B98E687F9ADF}" type="presParOf" srcId="{2C9E24A4-87C6-E543-9A1D-7133CC12C6D9}" destId="{3465781B-D848-084A-BA57-249996EC800D}" srcOrd="1" destOrd="0" presId="urn:microsoft.com/office/officeart/2008/layout/NameandTitleOrganizationalChart"/>
    <dgm:cxn modelId="{CFDCC2EA-79EB-1C45-8119-A367C031ECB0}" type="presParOf" srcId="{3465781B-D848-084A-BA57-249996EC800D}" destId="{5F36856F-8837-9D4F-9963-439A88EEA28E}" srcOrd="0" destOrd="0" presId="urn:microsoft.com/office/officeart/2008/layout/NameandTitleOrganizationalChart"/>
    <dgm:cxn modelId="{40DCA8E4-80FF-D74E-AE7D-8AEAAB0BDBE4}" type="presParOf" srcId="{3465781B-D848-084A-BA57-249996EC800D}" destId="{11910AAD-C3B0-9145-9E3B-AA4C189F4B8F}" srcOrd="1" destOrd="0" presId="urn:microsoft.com/office/officeart/2008/layout/NameandTitleOrganizationalChart"/>
    <dgm:cxn modelId="{DF740A51-F91A-4342-B6EF-EE169AD4B8D9}" type="presParOf" srcId="{11910AAD-C3B0-9145-9E3B-AA4C189F4B8F}" destId="{B5D94346-2DE5-D140-88B1-68C0AD570B1B}" srcOrd="0" destOrd="0" presId="urn:microsoft.com/office/officeart/2008/layout/NameandTitleOrganizationalChart"/>
    <dgm:cxn modelId="{C430A6CD-4E5C-3347-A08D-FE9B127DBDD6}" type="presParOf" srcId="{B5D94346-2DE5-D140-88B1-68C0AD570B1B}" destId="{F46ED617-96B6-5C4C-8464-B0EA02A5952D}" srcOrd="0" destOrd="0" presId="urn:microsoft.com/office/officeart/2008/layout/NameandTitleOrganizationalChart"/>
    <dgm:cxn modelId="{D84F925A-5D7E-F14C-9F49-716B3535AEC6}" type="presParOf" srcId="{B5D94346-2DE5-D140-88B1-68C0AD570B1B}" destId="{516104AA-611D-7143-90FD-59FFFD49DAD7}" srcOrd="1" destOrd="0" presId="urn:microsoft.com/office/officeart/2008/layout/NameandTitleOrganizationalChart"/>
    <dgm:cxn modelId="{9E5C362F-F0E9-9646-93B0-550D816F37F3}" type="presParOf" srcId="{B5D94346-2DE5-D140-88B1-68C0AD570B1B}" destId="{B894E3C7-980C-984C-A343-D7449F9B272E}" srcOrd="2" destOrd="0" presId="urn:microsoft.com/office/officeart/2008/layout/NameandTitleOrganizationalChart"/>
    <dgm:cxn modelId="{F139F9A2-5BCD-4B47-B340-2D1AF832B3C5}" type="presParOf" srcId="{11910AAD-C3B0-9145-9E3B-AA4C189F4B8F}" destId="{10EAE95F-2DFE-F140-8196-E70BEEF9EA64}" srcOrd="1" destOrd="0" presId="urn:microsoft.com/office/officeart/2008/layout/NameandTitleOrganizationalChart"/>
    <dgm:cxn modelId="{B4D670D2-2B36-0B47-A352-C0EF31EA8CBB}" type="presParOf" srcId="{11910AAD-C3B0-9145-9E3B-AA4C189F4B8F}" destId="{04282859-7FD0-584D-8673-6BAC3123ECDC}" srcOrd="2" destOrd="0" presId="urn:microsoft.com/office/officeart/2008/layout/NameandTitleOrganizationalChart"/>
    <dgm:cxn modelId="{4A83858E-D6C8-EF45-BAE1-48D5B0875AF5}" type="presParOf" srcId="{3465781B-D848-084A-BA57-249996EC800D}" destId="{80892FBC-7053-3C4B-8239-DDE920452F12}" srcOrd="2" destOrd="0" presId="urn:microsoft.com/office/officeart/2008/layout/NameandTitleOrganizationalChart"/>
    <dgm:cxn modelId="{ED6364C8-7857-A346-B791-C6536EC22165}" type="presParOf" srcId="{3465781B-D848-084A-BA57-249996EC800D}" destId="{553535BD-9F31-3D44-B8AD-74695D7269C1}" srcOrd="3" destOrd="0" presId="urn:microsoft.com/office/officeart/2008/layout/NameandTitleOrganizationalChart"/>
    <dgm:cxn modelId="{B022C3A1-7ECB-E84F-B8AF-CDF0C0A1695B}" type="presParOf" srcId="{553535BD-9F31-3D44-B8AD-74695D7269C1}" destId="{43D062C8-8745-F744-8FB5-3B5E8316BF48}" srcOrd="0" destOrd="0" presId="urn:microsoft.com/office/officeart/2008/layout/NameandTitleOrganizationalChart"/>
    <dgm:cxn modelId="{41B4F4BE-7C31-BB4E-80AB-49F3256317E2}" type="presParOf" srcId="{43D062C8-8745-F744-8FB5-3B5E8316BF48}" destId="{9A116183-B03B-9245-8C44-5B9590BB1918}" srcOrd="0" destOrd="0" presId="urn:microsoft.com/office/officeart/2008/layout/NameandTitleOrganizationalChart"/>
    <dgm:cxn modelId="{47EDBDF4-EE09-D64E-BA67-95F21E0FF865}" type="presParOf" srcId="{43D062C8-8745-F744-8FB5-3B5E8316BF48}" destId="{BE34F5BE-A596-1D4B-8C70-C98A4B25C019}" srcOrd="1" destOrd="0" presId="urn:microsoft.com/office/officeart/2008/layout/NameandTitleOrganizationalChart"/>
    <dgm:cxn modelId="{CF050CD7-AB65-7142-8288-F1DB346D8916}" type="presParOf" srcId="{43D062C8-8745-F744-8FB5-3B5E8316BF48}" destId="{2E8DF312-CBD6-5848-8235-0B17BD220AB4}" srcOrd="2" destOrd="0" presId="urn:microsoft.com/office/officeart/2008/layout/NameandTitleOrganizationalChart"/>
    <dgm:cxn modelId="{1D28A930-8B73-9540-9813-04D73BC1FC16}" type="presParOf" srcId="{553535BD-9F31-3D44-B8AD-74695D7269C1}" destId="{D79CBC2A-6AA3-B246-9691-1E708D7D7DE5}" srcOrd="1" destOrd="0" presId="urn:microsoft.com/office/officeart/2008/layout/NameandTitleOrganizationalChart"/>
    <dgm:cxn modelId="{22B7D2EA-2007-0B41-ADA5-4455B922A9E6}" type="presParOf" srcId="{553535BD-9F31-3D44-B8AD-74695D7269C1}" destId="{B505D890-6E5A-B94C-B6CA-196C21A43E1A}" srcOrd="2" destOrd="0" presId="urn:microsoft.com/office/officeart/2008/layout/NameandTitleOrganizationalChart"/>
    <dgm:cxn modelId="{A4238668-05A1-124F-890B-510B394780F3}" type="presParOf" srcId="{2C9E24A4-87C6-E543-9A1D-7133CC12C6D9}" destId="{98E8BFBA-571F-AE4F-96F4-35EF1DA92B6C}" srcOrd="2" destOrd="0" presId="urn:microsoft.com/office/officeart/2008/layout/NameandTitleOrganizationalChart"/>
    <dgm:cxn modelId="{B512D617-0928-D841-9E9F-E3967B82C9FA}" type="presParOf" srcId="{0AADCE9A-9C4B-4B48-961B-5633ACF43332}" destId="{3BD3AA30-C042-A04F-9D66-CF81A16ABE97}" srcOrd="4" destOrd="0" presId="urn:microsoft.com/office/officeart/2008/layout/NameandTitleOrganizationalChart"/>
    <dgm:cxn modelId="{B370CCBD-1CB5-C94A-A8B2-47CC62A13B3A}" type="presParOf" srcId="{0AADCE9A-9C4B-4B48-961B-5633ACF43332}" destId="{04E4FE4D-3822-B244-9584-2E0EC916FA80}" srcOrd="5" destOrd="0" presId="urn:microsoft.com/office/officeart/2008/layout/NameandTitleOrganizationalChart"/>
    <dgm:cxn modelId="{5062941A-65FC-D241-A410-CBA7451CF90A}" type="presParOf" srcId="{04E4FE4D-3822-B244-9584-2E0EC916FA80}" destId="{764FB480-B787-174C-9688-51398E0CDA0C}" srcOrd="0" destOrd="0" presId="urn:microsoft.com/office/officeart/2008/layout/NameandTitleOrganizationalChart"/>
    <dgm:cxn modelId="{1CB93342-98C1-6C4D-9962-60B25D35746C}" type="presParOf" srcId="{764FB480-B787-174C-9688-51398E0CDA0C}" destId="{E5D569CE-F4F9-9849-A399-FC5E5233FFB6}" srcOrd="0" destOrd="0" presId="urn:microsoft.com/office/officeart/2008/layout/NameandTitleOrganizationalChart"/>
    <dgm:cxn modelId="{6E5BBE8D-8875-CE4C-8D35-83A6CA571D85}" type="presParOf" srcId="{764FB480-B787-174C-9688-51398E0CDA0C}" destId="{B34FD98A-AE2D-0846-8258-C998D3A4A03E}" srcOrd="1" destOrd="0" presId="urn:microsoft.com/office/officeart/2008/layout/NameandTitleOrganizationalChart"/>
    <dgm:cxn modelId="{4237E818-8B4B-3549-8BEA-7E037AF12C16}" type="presParOf" srcId="{764FB480-B787-174C-9688-51398E0CDA0C}" destId="{8DA51101-49E5-AE4D-8B70-E9DAE6EB7FAB}" srcOrd="2" destOrd="0" presId="urn:microsoft.com/office/officeart/2008/layout/NameandTitleOrganizationalChart"/>
    <dgm:cxn modelId="{CE6E97CD-9DF6-0848-B584-E3B68EBD603F}" type="presParOf" srcId="{04E4FE4D-3822-B244-9584-2E0EC916FA80}" destId="{B8F71D53-375F-8E45-A726-9448CB728D05}" srcOrd="1" destOrd="0" presId="urn:microsoft.com/office/officeart/2008/layout/NameandTitleOrganizationalChart"/>
    <dgm:cxn modelId="{17B1C893-721F-A344-9DA4-3A615CE37BA4}" type="presParOf" srcId="{B8F71D53-375F-8E45-A726-9448CB728D05}" destId="{22953DB5-ED0A-B743-BBB8-71744D413856}" srcOrd="0" destOrd="0" presId="urn:microsoft.com/office/officeart/2008/layout/NameandTitleOrganizationalChart"/>
    <dgm:cxn modelId="{A579D59B-68D1-5241-A396-CD2E35FA6A8A}" type="presParOf" srcId="{B8F71D53-375F-8E45-A726-9448CB728D05}" destId="{C3F787F1-9E99-3248-9C15-A3733919CF25}" srcOrd="1" destOrd="0" presId="urn:microsoft.com/office/officeart/2008/layout/NameandTitleOrganizationalChart"/>
    <dgm:cxn modelId="{C3D9AC04-F462-F74E-937F-B28B3A1D9CD5}" type="presParOf" srcId="{C3F787F1-9E99-3248-9C15-A3733919CF25}" destId="{5EEEDA43-2D14-374B-B170-F53C6D0EDE3A}" srcOrd="0" destOrd="0" presId="urn:microsoft.com/office/officeart/2008/layout/NameandTitleOrganizationalChart"/>
    <dgm:cxn modelId="{A771E76D-E9CF-CF4E-A00D-E2CBAD8AD3DB}" type="presParOf" srcId="{5EEEDA43-2D14-374B-B170-F53C6D0EDE3A}" destId="{2CF8549D-46C2-F248-A60B-F8F59A20ECBA}" srcOrd="0" destOrd="0" presId="urn:microsoft.com/office/officeart/2008/layout/NameandTitleOrganizationalChart"/>
    <dgm:cxn modelId="{7F39069A-14CF-054C-A77B-1DB3317D5B8E}" type="presParOf" srcId="{5EEEDA43-2D14-374B-B170-F53C6D0EDE3A}" destId="{9D69274B-38FF-2342-9833-23E8F7A02DDE}" srcOrd="1" destOrd="0" presId="urn:microsoft.com/office/officeart/2008/layout/NameandTitleOrganizationalChart"/>
    <dgm:cxn modelId="{DD572BCC-7D40-274C-9A53-4B4755F4EDE6}" type="presParOf" srcId="{5EEEDA43-2D14-374B-B170-F53C6D0EDE3A}" destId="{636CEBAB-07D3-3D48-9DC0-CF4C2F43050F}" srcOrd="2" destOrd="0" presId="urn:microsoft.com/office/officeart/2008/layout/NameandTitleOrganizationalChart"/>
    <dgm:cxn modelId="{FF530E46-D3FF-EE45-ACAA-63FB0A32B580}" type="presParOf" srcId="{C3F787F1-9E99-3248-9C15-A3733919CF25}" destId="{ACBCEAB2-F338-7342-ABD2-FB99954C6AAE}" srcOrd="1" destOrd="0" presId="urn:microsoft.com/office/officeart/2008/layout/NameandTitleOrganizationalChart"/>
    <dgm:cxn modelId="{4DADE3E4-C811-644A-9E5A-DB7081256512}" type="presParOf" srcId="{C3F787F1-9E99-3248-9C15-A3733919CF25}" destId="{A6B51909-137F-F74A-B4CC-3D9303DC1E77}" srcOrd="2" destOrd="0" presId="urn:microsoft.com/office/officeart/2008/layout/NameandTitleOrganizationalChart"/>
    <dgm:cxn modelId="{8234AE18-87F6-B04E-AD99-ECDD1D930C06}" type="presParOf" srcId="{04E4FE4D-3822-B244-9584-2E0EC916FA80}" destId="{3DC0846F-6860-AD45-AD05-474AF6F9F01D}" srcOrd="2" destOrd="0" presId="urn:microsoft.com/office/officeart/2008/layout/NameandTitleOrganizationalChart"/>
    <dgm:cxn modelId="{A1BE382F-8B18-A94C-9EAF-4FBA5A23681F}" type="presParOf" srcId="{913197FD-D337-7340-AA21-AF822C7EE111}" destId="{6830498B-F18B-FE45-94AB-C90A0A6978C0}" srcOrd="2" destOrd="0" presId="urn:microsoft.com/office/officeart/2008/layout/NameandTitleOrganizationalChart"/>
    <dgm:cxn modelId="{1B08AA35-C8AB-4741-BA69-898D0486E130}" type="presParOf" srcId="{6830498B-F18B-FE45-94AB-C90A0A6978C0}" destId="{083B5520-3AA1-5646-8DCA-781872D88309}" srcOrd="0" destOrd="0" presId="urn:microsoft.com/office/officeart/2008/layout/NameandTitleOrganizationalChart"/>
    <dgm:cxn modelId="{5425A05F-6BDA-4646-806D-4474EC5AB266}" type="presParOf" srcId="{6830498B-F18B-FE45-94AB-C90A0A6978C0}" destId="{233BDED0-A4DA-BF4D-84DB-31701A3054D3}" srcOrd="1" destOrd="0" presId="urn:microsoft.com/office/officeart/2008/layout/NameandTitleOrganizationalChart"/>
    <dgm:cxn modelId="{3705CAE6-2ACA-6747-B1CD-D96F6799E013}" type="presParOf" srcId="{233BDED0-A4DA-BF4D-84DB-31701A3054D3}" destId="{5D89C8D4-316D-5A4A-8923-AB98A3906DCB}" srcOrd="0" destOrd="0" presId="urn:microsoft.com/office/officeart/2008/layout/NameandTitleOrganizationalChart"/>
    <dgm:cxn modelId="{12C90287-5ECD-2845-B2F9-1370005C52A8}" type="presParOf" srcId="{5D89C8D4-316D-5A4A-8923-AB98A3906DCB}" destId="{9126E4CC-B86E-8B4C-B81F-4DFC80C4E30A}" srcOrd="0" destOrd="0" presId="urn:microsoft.com/office/officeart/2008/layout/NameandTitleOrganizationalChart"/>
    <dgm:cxn modelId="{08E0F7E1-9FB1-B44D-B8A4-3EF9631087B0}" type="presParOf" srcId="{5D89C8D4-316D-5A4A-8923-AB98A3906DCB}" destId="{F440D8CA-D211-BB47-9ACE-EA818932328B}" srcOrd="1" destOrd="0" presId="urn:microsoft.com/office/officeart/2008/layout/NameandTitleOrganizationalChart"/>
    <dgm:cxn modelId="{C95A17E8-B235-1644-B8BB-E644929405F3}" type="presParOf" srcId="{5D89C8D4-316D-5A4A-8923-AB98A3906DCB}" destId="{3CAE4779-DDDD-E648-B8DE-176AC5A6A2A7}" srcOrd="2" destOrd="0" presId="urn:microsoft.com/office/officeart/2008/layout/NameandTitleOrganizationalChart"/>
    <dgm:cxn modelId="{78612C84-CB99-C244-83A2-AB86CAFE545A}" type="presParOf" srcId="{233BDED0-A4DA-BF4D-84DB-31701A3054D3}" destId="{F7A385AF-24AD-824E-A979-C304C1E67296}" srcOrd="1" destOrd="0" presId="urn:microsoft.com/office/officeart/2008/layout/NameandTitleOrganizationalChart"/>
    <dgm:cxn modelId="{E72703C8-59C7-4841-9596-D686091DDCD3}" type="presParOf" srcId="{233BDED0-A4DA-BF4D-84DB-31701A3054D3}" destId="{BC84AD08-DAD3-BE43-ABDF-48BEEB5DE52B}" srcOrd="2" destOrd="0" presId="urn:microsoft.com/office/officeart/2008/layout/NameandTitleOrganizationalChart"/>
  </dgm:cxnLst>
  <dgm:bg>
    <a:noFill/>
  </dgm:bg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3B5520-3AA1-5646-8DCA-781872D88309}">
      <dsp:nvSpPr>
        <dsp:cNvPr id="0" name=""/>
        <dsp:cNvSpPr/>
      </dsp:nvSpPr>
      <dsp:spPr>
        <a:xfrm>
          <a:off x="3920757" y="1181352"/>
          <a:ext cx="439800" cy="1095641"/>
        </a:xfrm>
        <a:custGeom>
          <a:avLst/>
          <a:gdLst/>
          <a:ahLst/>
          <a:cxnLst/>
          <a:rect l="0" t="0" r="0" b="0"/>
          <a:pathLst>
            <a:path>
              <a:moveTo>
                <a:pt x="439800" y="0"/>
              </a:moveTo>
              <a:lnTo>
                <a:pt x="439800" y="1095641"/>
              </a:lnTo>
              <a:lnTo>
                <a:pt x="0" y="10956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53DB5-ED0A-B743-BBB8-71744D413856}">
      <dsp:nvSpPr>
        <dsp:cNvPr id="0" name=""/>
        <dsp:cNvSpPr/>
      </dsp:nvSpPr>
      <dsp:spPr>
        <a:xfrm>
          <a:off x="7246273" y="4628395"/>
          <a:ext cx="91440" cy="763176"/>
        </a:xfrm>
        <a:custGeom>
          <a:avLst/>
          <a:gdLst/>
          <a:ahLst/>
          <a:cxnLst/>
          <a:rect l="0" t="0" r="0" b="0"/>
          <a:pathLst>
            <a:path>
              <a:moveTo>
                <a:pt x="50212" y="0"/>
              </a:moveTo>
              <a:lnTo>
                <a:pt x="50212" y="496284"/>
              </a:lnTo>
              <a:lnTo>
                <a:pt x="45720" y="496284"/>
              </a:lnTo>
              <a:lnTo>
                <a:pt x="45720" y="763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D3AA30-C042-A04F-9D66-CF81A16ABE97}">
      <dsp:nvSpPr>
        <dsp:cNvPr id="0" name=""/>
        <dsp:cNvSpPr/>
      </dsp:nvSpPr>
      <dsp:spPr>
        <a:xfrm>
          <a:off x="4360558" y="1181352"/>
          <a:ext cx="2935927" cy="30400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3145"/>
              </a:lnTo>
              <a:lnTo>
                <a:pt x="2935927" y="2773145"/>
              </a:lnTo>
              <a:lnTo>
                <a:pt x="2935927" y="30400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92FBC-7053-3C4B-8239-DDE920452F12}">
      <dsp:nvSpPr>
        <dsp:cNvPr id="0" name=""/>
        <dsp:cNvSpPr/>
      </dsp:nvSpPr>
      <dsp:spPr>
        <a:xfrm>
          <a:off x="4347480" y="5167364"/>
          <a:ext cx="451164" cy="6187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838"/>
              </a:lnTo>
              <a:lnTo>
                <a:pt x="451164" y="351838"/>
              </a:lnTo>
              <a:lnTo>
                <a:pt x="451164" y="6187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36856F-8837-9D4F-9963-439A88EEA28E}">
      <dsp:nvSpPr>
        <dsp:cNvPr id="0" name=""/>
        <dsp:cNvSpPr/>
      </dsp:nvSpPr>
      <dsp:spPr>
        <a:xfrm>
          <a:off x="2190910" y="5167364"/>
          <a:ext cx="2156569" cy="587628"/>
        </a:xfrm>
        <a:custGeom>
          <a:avLst/>
          <a:gdLst/>
          <a:ahLst/>
          <a:cxnLst/>
          <a:rect l="0" t="0" r="0" b="0"/>
          <a:pathLst>
            <a:path>
              <a:moveTo>
                <a:pt x="2156569" y="0"/>
              </a:moveTo>
              <a:lnTo>
                <a:pt x="2156569" y="320736"/>
              </a:lnTo>
              <a:lnTo>
                <a:pt x="0" y="320736"/>
              </a:lnTo>
              <a:lnTo>
                <a:pt x="0" y="5876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850773-CF16-554E-8E5F-93F477E9F2B7}">
      <dsp:nvSpPr>
        <dsp:cNvPr id="0" name=""/>
        <dsp:cNvSpPr/>
      </dsp:nvSpPr>
      <dsp:spPr>
        <a:xfrm>
          <a:off x="4301760" y="1181352"/>
          <a:ext cx="91440" cy="3322023"/>
        </a:xfrm>
        <a:custGeom>
          <a:avLst/>
          <a:gdLst/>
          <a:ahLst/>
          <a:cxnLst/>
          <a:rect l="0" t="0" r="0" b="0"/>
          <a:pathLst>
            <a:path>
              <a:moveTo>
                <a:pt x="58797" y="0"/>
              </a:moveTo>
              <a:lnTo>
                <a:pt x="58797" y="3055131"/>
              </a:lnTo>
              <a:lnTo>
                <a:pt x="45720" y="3055131"/>
              </a:lnTo>
              <a:lnTo>
                <a:pt x="45720" y="33220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6F1088-44DE-9B4B-8C98-B9207AE760F2}">
      <dsp:nvSpPr>
        <dsp:cNvPr id="0" name=""/>
        <dsp:cNvSpPr/>
      </dsp:nvSpPr>
      <dsp:spPr>
        <a:xfrm>
          <a:off x="1018549" y="1181352"/>
          <a:ext cx="3342008" cy="2662209"/>
        </a:xfrm>
        <a:custGeom>
          <a:avLst/>
          <a:gdLst/>
          <a:ahLst/>
          <a:cxnLst/>
          <a:rect l="0" t="0" r="0" b="0"/>
          <a:pathLst>
            <a:path>
              <a:moveTo>
                <a:pt x="3342008" y="0"/>
              </a:moveTo>
              <a:lnTo>
                <a:pt x="3342008" y="2395318"/>
              </a:lnTo>
              <a:lnTo>
                <a:pt x="0" y="2395318"/>
              </a:lnTo>
              <a:lnTo>
                <a:pt x="0" y="26622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2A1C6B-4922-F944-9D56-EAC8FE1D1E8F}">
      <dsp:nvSpPr>
        <dsp:cNvPr id="0" name=""/>
        <dsp:cNvSpPr/>
      </dsp:nvSpPr>
      <dsp:spPr>
        <a:xfrm>
          <a:off x="3604086" y="473052"/>
          <a:ext cx="1512943" cy="708300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614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LOSA III / IV</a:t>
          </a:r>
        </a:p>
      </dsp:txBody>
      <dsp:txXfrm>
        <a:off x="3604086" y="473052"/>
        <a:ext cx="1512943" cy="708300"/>
      </dsp:txXfrm>
    </dsp:sp>
    <dsp:sp modelId="{FD4FF47F-8D1A-DC48-812C-DFF4D5601A3A}">
      <dsp:nvSpPr>
        <dsp:cNvPr id="0" name=""/>
        <dsp:cNvSpPr/>
      </dsp:nvSpPr>
      <dsp:spPr>
        <a:xfrm>
          <a:off x="1945109" y="4807580"/>
          <a:ext cx="1407538" cy="350127"/>
        </a:xfrm>
        <a:prstGeom prst="rect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Manométrie</a:t>
          </a:r>
        </a:p>
      </dsp:txBody>
      <dsp:txXfrm>
        <a:off x="1945109" y="4807580"/>
        <a:ext cx="1407538" cy="350127"/>
      </dsp:txXfrm>
    </dsp:sp>
    <dsp:sp modelId="{1BA99A5D-5BD4-F448-A0DE-48B526FBC058}">
      <dsp:nvSpPr>
        <dsp:cNvPr id="0" name=""/>
        <dsp:cNvSpPr/>
      </dsp:nvSpPr>
      <dsp:spPr>
        <a:xfrm>
          <a:off x="98807" y="3843562"/>
          <a:ext cx="1839483" cy="6580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6140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Reconstruction secondaire précoce</a:t>
          </a:r>
        </a:p>
      </dsp:txBody>
      <dsp:txXfrm>
        <a:off x="98807" y="3843562"/>
        <a:ext cx="1839483" cy="658017"/>
      </dsp:txXfrm>
    </dsp:sp>
    <dsp:sp modelId="{3C95F00B-3E0E-3641-BD88-C6E173E129AC}">
      <dsp:nvSpPr>
        <dsp:cNvPr id="0" name=""/>
        <dsp:cNvSpPr/>
      </dsp:nvSpPr>
      <dsp:spPr>
        <a:xfrm flipH="1">
          <a:off x="674419" y="3333512"/>
          <a:ext cx="839965" cy="3405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Échec</a:t>
          </a:r>
          <a:endParaRPr lang="fr-FR" sz="2100" kern="1200" dirty="0"/>
        </a:p>
      </dsp:txBody>
      <dsp:txXfrm>
        <a:off x="674419" y="3333512"/>
        <a:ext cx="839965" cy="340595"/>
      </dsp:txXfrm>
    </dsp:sp>
    <dsp:sp modelId="{A1970ADA-C849-CC45-9A90-70ABB375662C}">
      <dsp:nvSpPr>
        <dsp:cNvPr id="0" name=""/>
        <dsp:cNvSpPr/>
      </dsp:nvSpPr>
      <dsp:spPr>
        <a:xfrm>
          <a:off x="3315257" y="4503376"/>
          <a:ext cx="2064446" cy="6639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6140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Echographie </a:t>
          </a:r>
        </a:p>
      </dsp:txBody>
      <dsp:txXfrm>
        <a:off x="3315257" y="4503376"/>
        <a:ext cx="2064446" cy="663988"/>
      </dsp:txXfrm>
    </dsp:sp>
    <dsp:sp modelId="{EFDA37A1-028D-6746-AA3F-318FC5DAB8EF}">
      <dsp:nvSpPr>
        <dsp:cNvPr id="0" name=""/>
        <dsp:cNvSpPr/>
      </dsp:nvSpPr>
      <dsp:spPr>
        <a:xfrm flipH="1">
          <a:off x="3588481" y="4323690"/>
          <a:ext cx="1501384" cy="26699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Symptomatique</a:t>
          </a:r>
        </a:p>
      </dsp:txBody>
      <dsp:txXfrm>
        <a:off x="3588481" y="4323690"/>
        <a:ext cx="1501384" cy="266990"/>
      </dsp:txXfrm>
    </dsp:sp>
    <dsp:sp modelId="{F46ED617-96B6-5C4C-8464-B0EA02A5952D}">
      <dsp:nvSpPr>
        <dsp:cNvPr id="0" name=""/>
        <dsp:cNvSpPr/>
      </dsp:nvSpPr>
      <dsp:spPr>
        <a:xfrm>
          <a:off x="1122567" y="5754993"/>
          <a:ext cx="2136686" cy="685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6140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Reconstruction secondaire</a:t>
          </a:r>
        </a:p>
      </dsp:txBody>
      <dsp:txXfrm>
        <a:off x="1122567" y="5754993"/>
        <a:ext cx="2136686" cy="685847"/>
      </dsp:txXfrm>
    </dsp:sp>
    <dsp:sp modelId="{516104AA-611D-7143-90FD-59FFFD49DAD7}">
      <dsp:nvSpPr>
        <dsp:cNvPr id="0" name=""/>
        <dsp:cNvSpPr/>
      </dsp:nvSpPr>
      <dsp:spPr>
        <a:xfrm>
          <a:off x="1438891" y="5241534"/>
          <a:ext cx="1504029" cy="3432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Large </a:t>
          </a:r>
          <a:r>
            <a:rPr lang="fr-FR" sz="1600" kern="1200" dirty="0" err="1"/>
            <a:t>défect</a:t>
          </a:r>
          <a:endParaRPr lang="fr-FR" sz="1600" kern="1200" dirty="0"/>
        </a:p>
      </dsp:txBody>
      <dsp:txXfrm>
        <a:off x="1438891" y="5241534"/>
        <a:ext cx="1504029" cy="343253"/>
      </dsp:txXfrm>
    </dsp:sp>
    <dsp:sp modelId="{9A116183-B03B-9245-8C44-5B9590BB1918}">
      <dsp:nvSpPr>
        <dsp:cNvPr id="0" name=""/>
        <dsp:cNvSpPr/>
      </dsp:nvSpPr>
      <dsp:spPr>
        <a:xfrm>
          <a:off x="3730302" y="5786094"/>
          <a:ext cx="2136686" cy="6858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6140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Neuro-modulation</a:t>
          </a:r>
          <a:r>
            <a:rPr lang="fr-FR" sz="1600" kern="1200" baseline="0" dirty="0"/>
            <a:t> sacrée</a:t>
          </a:r>
          <a:endParaRPr lang="fr-FR" sz="1600" kern="1200" dirty="0"/>
        </a:p>
      </dsp:txBody>
      <dsp:txXfrm>
        <a:off x="3730302" y="5786094"/>
        <a:ext cx="2136686" cy="685847"/>
      </dsp:txXfrm>
    </dsp:sp>
    <dsp:sp modelId="{BE34F5BE-A596-1D4B-8C70-C98A4B25C019}">
      <dsp:nvSpPr>
        <dsp:cNvPr id="0" name=""/>
        <dsp:cNvSpPr/>
      </dsp:nvSpPr>
      <dsp:spPr>
        <a:xfrm>
          <a:off x="3913496" y="5323794"/>
          <a:ext cx="1579583" cy="3422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Petit </a:t>
          </a:r>
          <a:r>
            <a:rPr lang="fr-FR" sz="1600" kern="1200" dirty="0" err="1"/>
            <a:t>défect</a:t>
          </a:r>
          <a:endParaRPr lang="fr-FR" sz="1600" kern="1200" dirty="0"/>
        </a:p>
      </dsp:txBody>
      <dsp:txXfrm>
        <a:off x="3913496" y="5323794"/>
        <a:ext cx="1579583" cy="342246"/>
      </dsp:txXfrm>
    </dsp:sp>
    <dsp:sp modelId="{E5D569CE-F4F9-9849-A399-FC5E5233FFB6}">
      <dsp:nvSpPr>
        <dsp:cNvPr id="0" name=""/>
        <dsp:cNvSpPr/>
      </dsp:nvSpPr>
      <dsp:spPr>
        <a:xfrm>
          <a:off x="6161325" y="4221389"/>
          <a:ext cx="2270320" cy="4070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6140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Suivi</a:t>
          </a:r>
        </a:p>
      </dsp:txBody>
      <dsp:txXfrm>
        <a:off x="6161325" y="4221389"/>
        <a:ext cx="2270320" cy="407006"/>
      </dsp:txXfrm>
    </dsp:sp>
    <dsp:sp modelId="{B34FD98A-AE2D-0846-8258-C998D3A4A03E}">
      <dsp:nvSpPr>
        <dsp:cNvPr id="0" name=""/>
        <dsp:cNvSpPr/>
      </dsp:nvSpPr>
      <dsp:spPr>
        <a:xfrm>
          <a:off x="6190566" y="3771748"/>
          <a:ext cx="1900272" cy="2561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Asymptomatique</a:t>
          </a:r>
          <a:endParaRPr lang="fr-FR" sz="2000" kern="1200" dirty="0"/>
        </a:p>
      </dsp:txBody>
      <dsp:txXfrm>
        <a:off x="6190566" y="3771748"/>
        <a:ext cx="1900272" cy="256170"/>
      </dsp:txXfrm>
    </dsp:sp>
    <dsp:sp modelId="{2CF8549D-46C2-F248-A60B-F8F59A20ECBA}">
      <dsp:nvSpPr>
        <dsp:cNvPr id="0" name=""/>
        <dsp:cNvSpPr/>
      </dsp:nvSpPr>
      <dsp:spPr>
        <a:xfrm>
          <a:off x="6302397" y="5391572"/>
          <a:ext cx="1979193" cy="460102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6140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Q</a:t>
          </a:r>
        </a:p>
      </dsp:txBody>
      <dsp:txXfrm>
        <a:off x="6302397" y="5391572"/>
        <a:ext cx="1979193" cy="460102"/>
      </dsp:txXfrm>
    </dsp:sp>
    <dsp:sp modelId="{9D69274B-38FF-2342-9833-23E8F7A02DDE}">
      <dsp:nvSpPr>
        <dsp:cNvPr id="0" name=""/>
        <dsp:cNvSpPr/>
      </dsp:nvSpPr>
      <dsp:spPr>
        <a:xfrm>
          <a:off x="6387305" y="4645996"/>
          <a:ext cx="1988273" cy="1063331"/>
        </a:xfrm>
        <a:prstGeom prst="rect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/>
        </a:p>
      </dsp:txBody>
      <dsp:txXfrm>
        <a:off x="6387305" y="4645996"/>
        <a:ext cx="1988273" cy="1063331"/>
      </dsp:txXfrm>
    </dsp:sp>
    <dsp:sp modelId="{9126E4CC-B86E-8B4C-B81F-4DFC80C4E30A}">
      <dsp:nvSpPr>
        <dsp:cNvPr id="0" name=""/>
        <dsp:cNvSpPr/>
      </dsp:nvSpPr>
      <dsp:spPr>
        <a:xfrm>
          <a:off x="1256073" y="1643414"/>
          <a:ext cx="2664683" cy="1267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16140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Réparation immédiate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Ou différée de 12h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Cs spécialiste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Rééducation périnéale</a:t>
          </a:r>
        </a:p>
      </dsp:txBody>
      <dsp:txXfrm>
        <a:off x="1256073" y="1643414"/>
        <a:ext cx="2664683" cy="1267160"/>
      </dsp:txXfrm>
    </dsp:sp>
    <dsp:sp modelId="{F440D8CA-D211-BB47-9ACE-EA818932328B}">
      <dsp:nvSpPr>
        <dsp:cNvPr id="0" name=""/>
        <dsp:cNvSpPr/>
      </dsp:nvSpPr>
      <dsp:spPr>
        <a:xfrm>
          <a:off x="3696105" y="3746947"/>
          <a:ext cx="1166062" cy="26699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Succès</a:t>
          </a:r>
          <a:endParaRPr lang="fr-FR" sz="1000" kern="1200" dirty="0"/>
        </a:p>
      </dsp:txBody>
      <dsp:txXfrm>
        <a:off x="3696105" y="3746947"/>
        <a:ext cx="1166062" cy="266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5T15:20:47.392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801 12 16383,'-22'0'0,"6"0"0,2 0 0,-2 0 0,5 0 0,-10 0 0,10 0 0,-19 0 0,11-5 0,-6 4 0,9-4 0,7 5 0,-1 0 0,-3 0 0,3 0 0,-4 0 0,6 0 0,-2 0 0,1 0 0,0 0 0,1 0 0,-2 0 0,2 0 0,-1 0 0,0 0 0,1 0 0,-1 0 0,1 0 0,-1 0 0,1 0 0,-1 0 0,1 0 0,-1 0 0,1 0 0,-1 0 0,1 0 0,-1 0 0,1 0 0,-2 0 0,1 0 0,1 0 0,-2 0 0,1 0 0,0 0 0,0 0 0,0 0 0,1 0 0,-2 0 0,1 0 0,0 0 0,0 0 0,1 0 0,-1 0 0,0 0 0,0 0 0,0 0 0,0 0 0,0 0 0,0 0 0,0 0 0,0 0 0,0 0 0,0 0 0,0 0 0,0 0 0,0 0 0,0 0 0,0 0 0,1 0 0,-1 0 0,1 0 0,0 0 0,0 0 0,3 4 0,-3-3 0,3 3 0,0 0 0,-2-3 0,3 3 0,-1-4 0,2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5T15:20:56.250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0 16383,'0'0'0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5T15:21:10.3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0 16383,'0'0'0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5T15:21:10.99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1D85B-1515-994C-AB97-ABD61D170FC7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A1A20-5BCF-8548-A5EF-BA3BD0C75E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64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61 % IA si LOSA vs 22 % si AVB sans LOSA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435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Wexner</a:t>
            </a:r>
            <a:r>
              <a:rPr lang="fr-FR" dirty="0"/>
              <a:t> : incontinence </a:t>
            </a:r>
          </a:p>
          <a:p>
            <a:r>
              <a:rPr lang="fr-FR" dirty="0"/>
              <a:t>St Marks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499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Nerf </a:t>
            </a:r>
            <a:r>
              <a:rPr lang="fr-FR" dirty="0" err="1"/>
              <a:t>pudendal</a:t>
            </a:r>
            <a:r>
              <a:rPr lang="fr-FR" dirty="0"/>
              <a:t> ou S2 S4 </a:t>
            </a:r>
            <a:r>
              <a:rPr lang="fr-FR" dirty="0" err="1"/>
              <a:t>innvertion</a:t>
            </a:r>
            <a:r>
              <a:rPr lang="fr-FR" dirty="0"/>
              <a:t> SE </a:t>
            </a:r>
          </a:p>
          <a:p>
            <a:r>
              <a:rPr lang="fr-FR" dirty="0"/>
              <a:t>SE : </a:t>
            </a:r>
          </a:p>
          <a:p>
            <a:r>
              <a:rPr lang="fr-FR" dirty="0"/>
              <a:t>SI : gaz /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502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Kiss</a:t>
            </a:r>
            <a:r>
              <a:rPr lang="fr-FR" dirty="0"/>
              <a:t> and al : 30 % </a:t>
            </a:r>
            <a:r>
              <a:rPr lang="fr-FR" dirty="0" err="1"/>
              <a:t>echec</a:t>
            </a:r>
            <a:r>
              <a:rPr lang="fr-FR" dirty="0"/>
              <a:t> de suture :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165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Joos and al : régime après </a:t>
            </a:r>
            <a:r>
              <a:rPr lang="fr-FR" dirty="0" err="1"/>
              <a:t>fistulectomie</a:t>
            </a:r>
            <a:r>
              <a:rPr lang="fr-FR" dirty="0"/>
              <a:t> et reconstruction </a:t>
            </a:r>
            <a:r>
              <a:rPr lang="fr-FR" dirty="0" err="1"/>
              <a:t>sphincterienne</a:t>
            </a:r>
            <a:r>
              <a:rPr lang="fr-FR" dirty="0"/>
              <a:t> : régime nutrition entérale (</a:t>
            </a:r>
            <a:r>
              <a:rPr lang="fr-FR" dirty="0" err="1"/>
              <a:t>clinutren</a:t>
            </a:r>
            <a:r>
              <a:rPr lang="fr-FR" dirty="0"/>
              <a:t> .</a:t>
            </a:r>
            <a:r>
              <a:rPr lang="fr-FR" dirty="0" err="1"/>
              <a:t>peptamen</a:t>
            </a:r>
            <a:r>
              <a:rPr lang="fr-FR" dirty="0"/>
              <a:t> + ralentisseur puis </a:t>
            </a:r>
            <a:r>
              <a:rPr lang="fr-FR" dirty="0" err="1"/>
              <a:t>standart</a:t>
            </a:r>
            <a:r>
              <a:rPr lang="fr-FR" dirty="0"/>
              <a:t> à J7)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22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Inclusion : </a:t>
            </a:r>
            <a:r>
              <a:rPr lang="fr-FR" dirty="0" err="1"/>
              <a:t>echographie</a:t>
            </a:r>
            <a:r>
              <a:rPr lang="fr-FR" dirty="0"/>
              <a:t> </a:t>
            </a:r>
            <a:r>
              <a:rPr lang="fr-FR" dirty="0" err="1"/>
              <a:t>endorectale</a:t>
            </a:r>
            <a:r>
              <a:rPr lang="fr-FR" dirty="0"/>
              <a:t> pour dg </a:t>
            </a:r>
          </a:p>
          <a:p>
            <a:r>
              <a:rPr lang="fr-FR" dirty="0"/>
              <a:t>19% en moyenne après AVB tout confondu</a:t>
            </a:r>
          </a:p>
          <a:p>
            <a:r>
              <a:rPr lang="fr-FR" dirty="0"/>
              <a:t>Hétérogénéité ; quelle durée de suivi ? (&gt; 1 an ?)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86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Peu de différence dans la prise en charge aigue : 16 % vs 50 % des </a:t>
            </a:r>
            <a:r>
              <a:rPr lang="fr-FR" dirty="0" err="1"/>
              <a:t>chir</a:t>
            </a:r>
            <a:r>
              <a:rPr lang="fr-FR" dirty="0"/>
              <a:t> </a:t>
            </a:r>
            <a:r>
              <a:rPr lang="fr-FR" dirty="0" err="1"/>
              <a:t>dig</a:t>
            </a:r>
            <a:r>
              <a:rPr lang="fr-FR" dirty="0"/>
              <a:t> ne s’occupe pas de LOSA en phase aigue. Logique car obstétricien sur place.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359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779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Persistance de lésion est corrélée à plus de symptôme (</a:t>
            </a:r>
            <a:r>
              <a:rPr lang="fr-FR" dirty="0" err="1"/>
              <a:t>nichols</a:t>
            </a:r>
            <a:r>
              <a:rPr lang="fr-FR" dirty="0"/>
              <a:t> and al 2005)	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931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Persistance de lésion est corrélée à plus de symptôme (</a:t>
            </a:r>
            <a:r>
              <a:rPr lang="fr-FR" dirty="0" err="1"/>
              <a:t>nichols</a:t>
            </a:r>
            <a:r>
              <a:rPr lang="fr-FR" dirty="0"/>
              <a:t> and al 2005)	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7567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Muscle du plancher pelvien : au moins 8 semaines </a:t>
            </a:r>
          </a:p>
          <a:p>
            <a:r>
              <a:rPr lang="fr-FR" dirty="0"/>
              <a:t>Muscle transverse de l’abdomen / verrouillage </a:t>
            </a:r>
            <a:r>
              <a:rPr lang="fr-FR" dirty="0" err="1"/>
              <a:t>périnal</a:t>
            </a:r>
            <a:r>
              <a:rPr lang="fr-FR" dirty="0"/>
              <a:t> / Correction stature (lordose) et prévenir les efforts d’hyperpression </a:t>
            </a:r>
          </a:p>
          <a:p>
            <a:r>
              <a:rPr lang="fr-FR" dirty="0"/>
              <a:t>Contraction synergique/réflexe des muscles périnéaux lors de la contraction muscle transverse </a:t>
            </a:r>
          </a:p>
          <a:p>
            <a:r>
              <a:rPr lang="fr-FR" dirty="0"/>
              <a:t>Lordose : pression d’effort sur la périnée antérieur responsable ptosis abdominal et baisse tonus = corrigée par mouvement rotation du bassin </a:t>
            </a:r>
          </a:p>
          <a:p>
            <a:endParaRPr lang="fr-FR" dirty="0"/>
          </a:p>
          <a:p>
            <a:r>
              <a:rPr lang="fr-FR" dirty="0"/>
              <a:t>Biofeedback : pas de différence sur la manométrie / symptôme / qualité de vie = Peirce</a:t>
            </a:r>
          </a:p>
          <a:p>
            <a:r>
              <a:rPr lang="fr-FR" dirty="0"/>
              <a:t>Biofeedback augmenté (audio visuel, stimulation électrique) &gt; Biofeedback sensoriel sur </a:t>
            </a:r>
            <a:r>
              <a:rPr lang="fr-FR" dirty="0" err="1"/>
              <a:t>symptome</a:t>
            </a:r>
            <a:r>
              <a:rPr lang="fr-FR" dirty="0"/>
              <a:t> d’IA  = </a:t>
            </a:r>
            <a:r>
              <a:rPr lang="fr-FR" dirty="0" err="1"/>
              <a:t>Fynes</a:t>
            </a:r>
            <a:r>
              <a:rPr lang="fr-FR" dirty="0"/>
              <a:t> and al</a:t>
            </a:r>
          </a:p>
          <a:p>
            <a:endParaRPr lang="fr-FR" dirty="0"/>
          </a:p>
          <a:p>
            <a:r>
              <a:rPr lang="fr-FR" dirty="0"/>
              <a:t>Massage périnéale et compresse chaude semble diminuer taux de LOSA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8142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SNS : pas seule si gros </a:t>
            </a:r>
            <a:r>
              <a:rPr lang="fr-FR" dirty="0" err="1"/>
              <a:t>défect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fr-FR" dirty="0"/>
              <a:t>FDR de complication cicatrice : Tabac, IMC, LOSA 4, </a:t>
            </a:r>
            <a:r>
              <a:rPr lang="fr-FR" dirty="0" err="1"/>
              <a:t>acc</a:t>
            </a:r>
            <a:r>
              <a:rPr lang="fr-FR" dirty="0"/>
              <a:t> instrumental, ATB post </a:t>
            </a:r>
            <a:r>
              <a:rPr lang="fr-FR" dirty="0" err="1"/>
              <a:t>partum</a:t>
            </a:r>
            <a:r>
              <a:rPr lang="fr-FR" dirty="0"/>
              <a:t>. ATB </a:t>
            </a:r>
            <a:r>
              <a:rPr lang="fr-FR" dirty="0" err="1"/>
              <a:t>intrapartum</a:t>
            </a:r>
            <a:r>
              <a:rPr lang="fr-FR" dirty="0"/>
              <a:t> facteur protecteur : stock and al 2013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A1A20-5BCF-8548-A5EF-BA3BD0C75E3E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892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86598-DD02-6241-AA66-3D8F2B5C9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B34FAD-1FDF-B147-9FBF-0A8253DCF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6FBFE7-DCA3-5B48-867B-A8ACA103B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D46790-3319-D841-9E68-46EB5E53D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8C46FA-5F6A-224D-869A-19A7FD99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64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23EF42-1254-D845-85E5-0A18D014D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EE717C-C30B-9147-9E8C-BCD75BFD1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679487-9682-5B4A-BCDF-1772169C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9F7611-3A58-2143-B35F-B444A4380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56DC34-A90A-444F-AF69-732FA793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38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CDD72C-9CA5-B746-9A3C-8908B9B7C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7995E6-4082-5044-B71A-F12E1A2D6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8022E4-9AE6-8A48-A788-74CF895D6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38B8FE-FE54-3243-92BD-59CC40550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EB9E84-C2BB-6D40-BEF8-FCDA2A445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881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FE1F1-EA60-0A46-9257-7252C85EB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BEB1A-D9FE-EA4C-89AE-0462B760B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0FA9C5-4CC1-AD42-8C58-08E827D01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DA27A7-0E05-314D-A955-8377336DC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CF8AB8-0A7C-4045-B389-0F4B0AD76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23847F-EC5A-5245-BDC3-F087C124A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62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F3492-F746-2C4D-AEF1-1C7257CD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82AA76-7B53-C249-AABE-F76E400A1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7FCBF2-C17C-024F-BB68-93EDF0271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F225FF-711F-5044-85C8-5CB47DB9E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9F2A47-E22E-3B4A-9572-F161B8133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3E35EF9-BAEE-5049-A21C-4E75B6F9D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52487C-FE5E-4D43-BA7E-BD14AE160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68A2E1-E983-7646-A8EB-2498F0F06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368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D8A437-75D8-7C4C-8DB0-72FB866E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04D083-A2D8-E74F-9925-66555195F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EFA517-7ACE-6A40-A6B4-DE1875DBC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FF0765-871C-FF44-B35F-2029B7B81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270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E41331B-B638-E040-836C-B75F98DAE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45D8F9-C500-4E44-A2D1-1081DB41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121A83-5C79-034D-9B82-F746AAA2E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43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554C17-B886-F148-95CB-11E7AA8B5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A12A73-9CCC-8C45-8975-3D23D0D57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24C57B-6EE1-B641-8299-DAD003258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853B82-7D02-C64D-AFFC-14B1BA733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D76362-7C98-F74A-91F4-BD2BF9A3E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C27118-AD8E-3F45-95E5-70998C11A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80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D3020-BAAD-444F-9A18-85819787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533BEAA-73F1-5F41-910B-FAACF61176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384992-6566-BF47-9C2C-46DA2A800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C57C75-2EBA-BE45-8705-93A53BF27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7BF71C-74F5-BF45-ADFA-C7AD016B5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E3D990-78B0-DF46-BFBE-8233AE2F1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3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7C8F7E-9480-FC45-9DED-6B7FCF509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68D93F-D4A6-3F47-A91F-D5D43A775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5E35D2-BD30-6A42-90B0-4663AF3E2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324A17-785B-0C47-80DE-C21993AC1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422C68-3C7C-364A-B102-6C29F282F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237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4DA476A-2C00-E74E-B4A4-6FCAD5931A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97CEBB-A220-8D4F-ACE2-C26B0F762C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C6BC9C-08CE-A24C-AFD3-1466F8181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F18545-A477-C847-A5AB-8B65E9377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B1A523-1823-634E-A55D-AC6FE6655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15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8CDF161-0C8B-D447-AAF8-6163A3A84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064FA3-85AC-3145-8C3F-FB1DA4953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E3D8DF-79E9-304D-A7FA-2D2C7B4362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C221D-CECF-9E4C-AEC4-920F7DEA10F9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EF5A63-CDFD-0140-A41F-43A1F42B0E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F3A2E7-C960-A549-8770-7BE59702F9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CAC67-47AC-5048-ABF0-88C8E020C6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143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customXml" Target="../ink/ink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3.xml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386171-E87D-46AB-8718-4CE2A887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207CB456-8849-413C-8210-B663779A3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13936D-D1EB-4E42-A97F-942BA1F3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29F5F45-B2F6-B04B-AD96-F490B3152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6363"/>
            <a:ext cx="9144000" cy="2521594"/>
          </a:xfrm>
        </p:spPr>
        <p:txBody>
          <a:bodyPr>
            <a:normAutofit/>
          </a:bodyPr>
          <a:lstStyle/>
          <a:p>
            <a:r>
              <a:rPr lang="fr-FR" sz="5400"/>
              <a:t>LOSA: Définition, épidémiologie et prise en charge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EF1A380-97E6-6A48-B3C3-D50786ED3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17728"/>
            <a:ext cx="9144000" cy="944339"/>
          </a:xfrm>
        </p:spPr>
        <p:txBody>
          <a:bodyPr>
            <a:normAutofit/>
          </a:bodyPr>
          <a:lstStyle/>
          <a:p>
            <a:r>
              <a:rPr lang="fr-FR" dirty="0"/>
              <a:t>Présenté par Robin DEMESSENCE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FA75EE9-0DE4-4982-A870-290AD61E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4479276"/>
            <a:ext cx="5486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520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9CC026-D06E-BF47-9AB6-0BBA52F85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Introduction:</a:t>
            </a:r>
          </a:p>
        </p:txBody>
      </p:sp>
      <p:pic>
        <p:nvPicPr>
          <p:cNvPr id="9" name="Espace réservé du contenu 8" descr="Une image contenant table&#10;&#10;Description générée automatiquement">
            <a:extLst>
              <a:ext uri="{FF2B5EF4-FFF2-40B4-BE49-F238E27FC236}">
                <a16:creationId xmlns:a16="http://schemas.microsoft.com/office/drawing/2014/main" id="{30BF7BEE-D756-7141-865F-D30C40746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7756" y="2354239"/>
            <a:ext cx="9456488" cy="39480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BD7E80-44E9-F347-AEB4-8B827E39D316}"/>
              </a:ext>
            </a:extLst>
          </p:cNvPr>
          <p:cNvSpPr/>
          <p:nvPr/>
        </p:nvSpPr>
        <p:spPr>
          <a:xfrm>
            <a:off x="1367756" y="4624754"/>
            <a:ext cx="9456488" cy="16775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120650">
                <a:solidFill>
                  <a:srgbClr val="FF0000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AC71B54-8BAD-4842-B552-641CACA484FC}"/>
              </a:ext>
            </a:extLst>
          </p:cNvPr>
          <p:cNvSpPr txBox="1"/>
          <p:nvPr/>
        </p:nvSpPr>
        <p:spPr>
          <a:xfrm>
            <a:off x="3974592" y="6419168"/>
            <a:ext cx="786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Ducarme and al. 2018 </a:t>
            </a:r>
            <a:r>
              <a:rPr lang="fr-FR" sz="1400" i="1" dirty="0" err="1"/>
              <a:t>Perineal</a:t>
            </a:r>
            <a:r>
              <a:rPr lang="fr-FR" sz="1400" i="1" dirty="0"/>
              <a:t> </a:t>
            </a:r>
            <a:r>
              <a:rPr lang="fr-FR" sz="1400" i="1" dirty="0" err="1"/>
              <a:t>prevention</a:t>
            </a:r>
            <a:r>
              <a:rPr lang="fr-FR" sz="1400" i="1" dirty="0"/>
              <a:t> and protection in </a:t>
            </a:r>
            <a:r>
              <a:rPr lang="fr-FR" sz="1400" i="1" dirty="0" err="1"/>
              <a:t>obstetrics</a:t>
            </a:r>
            <a:r>
              <a:rPr lang="fr-FR" sz="1400" i="1" dirty="0"/>
              <a:t>: CNGOF </a:t>
            </a:r>
            <a:r>
              <a:rPr lang="fr-FR" sz="1400" i="1" dirty="0" err="1"/>
              <a:t>Clinical</a:t>
            </a:r>
            <a:r>
              <a:rPr lang="fr-FR" sz="1400" i="1" dirty="0"/>
              <a:t> Practice Guidelines</a:t>
            </a:r>
          </a:p>
        </p:txBody>
      </p:sp>
    </p:spTree>
    <p:extLst>
      <p:ext uri="{BB962C8B-B14F-4D97-AF65-F5344CB8AC3E}">
        <p14:creationId xmlns:p14="http://schemas.microsoft.com/office/powerpoint/2010/main" val="127314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9CC026-D06E-BF47-9AB6-0BBA52F85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z="3600" dirty="0"/>
              <a:t>Epidémiologie: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5F703EF-5115-DB4B-8016-C63675EAA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0,8%  accouchement en France  (6000/an)</a:t>
            </a:r>
          </a:p>
          <a:p>
            <a:endParaRPr lang="fr-FR" dirty="0"/>
          </a:p>
          <a:p>
            <a:r>
              <a:rPr lang="fr-FR" dirty="0"/>
              <a:t>61% incontinence anale vs 22 % à long terme</a:t>
            </a:r>
          </a:p>
          <a:p>
            <a:endParaRPr lang="fr-FR" dirty="0"/>
          </a:p>
          <a:p>
            <a:r>
              <a:rPr lang="fr-FR" dirty="0"/>
              <a:t>Diagnostique clinique MAIS </a:t>
            </a:r>
          </a:p>
          <a:p>
            <a:pPr lvl="1"/>
            <a:r>
              <a:rPr lang="fr-FR" dirty="0"/>
              <a:t>13 à 28 %  non diagnostiquées </a:t>
            </a:r>
            <a:r>
              <a:rPr lang="fr-FR" sz="1800" i="1" dirty="0"/>
              <a:t>(</a:t>
            </a:r>
            <a:r>
              <a:rPr lang="fr-FR" sz="1800" i="1" dirty="0" err="1"/>
              <a:t>Sideris</a:t>
            </a:r>
            <a:r>
              <a:rPr lang="fr-FR" sz="1800" i="1" dirty="0"/>
              <a:t> and al. 2022, </a:t>
            </a:r>
            <a:r>
              <a:rPr lang="fr-FR" sz="1800" i="1" dirty="0" err="1"/>
              <a:t>Faltin</a:t>
            </a:r>
            <a:r>
              <a:rPr lang="fr-FR" sz="1800" i="1" dirty="0"/>
              <a:t> and al. 2005) </a:t>
            </a:r>
          </a:p>
          <a:p>
            <a:pPr lvl="1"/>
            <a:endParaRPr lang="fr-FR" sz="1800" i="1" dirty="0"/>
          </a:p>
          <a:p>
            <a:endParaRPr lang="fr-FR" sz="2200" dirty="0"/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9C47FE-B5D6-D34A-907F-13E68176BC7E}"/>
              </a:ext>
            </a:extLst>
          </p:cNvPr>
          <p:cNvSpPr txBox="1"/>
          <p:nvPr/>
        </p:nvSpPr>
        <p:spPr>
          <a:xfrm>
            <a:off x="9368852" y="2597314"/>
            <a:ext cx="2521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i="1" dirty="0"/>
              <a:t>Mous and al.  2008 BJOG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771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79CB84-B821-AC4F-8361-ED7BBD41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415F0A7A-8CEC-C14C-A00B-45E852A66A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456759"/>
            <a:ext cx="10357658" cy="4205185"/>
          </a:xfr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40735582-8A77-934E-B5F9-72D5810A8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6056"/>
            <a:ext cx="10833100" cy="16637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D05510-FC2D-5249-8306-DAF35A18A9F7}"/>
              </a:ext>
            </a:extLst>
          </p:cNvPr>
          <p:cNvSpPr txBox="1"/>
          <p:nvPr/>
        </p:nvSpPr>
        <p:spPr>
          <a:xfrm>
            <a:off x="9709265" y="1521202"/>
            <a:ext cx="648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2018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F7F88E-5513-7D49-9D35-737DEC427A61}"/>
              </a:ext>
            </a:extLst>
          </p:cNvPr>
          <p:cNvSpPr txBox="1"/>
          <p:nvPr/>
        </p:nvSpPr>
        <p:spPr>
          <a:xfrm>
            <a:off x="5416550" y="2177342"/>
            <a:ext cx="915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LOSA III</a:t>
            </a:r>
          </a:p>
          <a:p>
            <a:pPr algn="ctr"/>
            <a:r>
              <a:rPr lang="fr-FR" b="1" dirty="0"/>
              <a:t>n=1763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F1D81E-3315-744D-8DA9-D76ACDC5AC77}"/>
              </a:ext>
            </a:extLst>
          </p:cNvPr>
          <p:cNvSpPr txBox="1"/>
          <p:nvPr/>
        </p:nvSpPr>
        <p:spPr>
          <a:xfrm>
            <a:off x="7614458" y="2177342"/>
            <a:ext cx="929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LOSA IV</a:t>
            </a:r>
          </a:p>
          <a:p>
            <a:pPr algn="ctr"/>
            <a:r>
              <a:rPr lang="fr-FR" b="1" dirty="0"/>
              <a:t>n=245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F302EB-49E3-3444-A2B4-EF0278D066D4}"/>
              </a:ext>
            </a:extLst>
          </p:cNvPr>
          <p:cNvSpPr txBox="1"/>
          <p:nvPr/>
        </p:nvSpPr>
        <p:spPr>
          <a:xfrm>
            <a:off x="10357658" y="3429000"/>
            <a:ext cx="1733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11,6 ans de suivi</a:t>
            </a:r>
          </a:p>
          <a:p>
            <a:r>
              <a:rPr lang="fr-FR" dirty="0"/>
              <a:t>Après 1 AVB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5288BF-370D-1948-BED4-557D878E9D63}"/>
              </a:ext>
            </a:extLst>
          </p:cNvPr>
          <p:cNvSpPr/>
          <p:nvPr/>
        </p:nvSpPr>
        <p:spPr>
          <a:xfrm>
            <a:off x="5416550" y="2823673"/>
            <a:ext cx="4941108" cy="18832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81D432-D6E8-BC41-B63E-55031BE118CE}"/>
              </a:ext>
            </a:extLst>
          </p:cNvPr>
          <p:cNvSpPr/>
          <p:nvPr/>
        </p:nvSpPr>
        <p:spPr>
          <a:xfrm>
            <a:off x="5416550" y="6276155"/>
            <a:ext cx="4941108" cy="3857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06332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6CAB09B-854A-264C-916D-39DE9F9C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Complications :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0C126B-F5E3-394D-8F70-99BD51948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987" y="2431765"/>
            <a:ext cx="8276026" cy="3320031"/>
          </a:xfrm>
        </p:spPr>
        <p:txBody>
          <a:bodyPr anchor="ctr">
            <a:normAutofit/>
          </a:bodyPr>
          <a:lstStyle/>
          <a:p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Incontinence anale </a:t>
            </a:r>
          </a:p>
          <a:p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Trouble de lubrification vaginale </a:t>
            </a:r>
          </a:p>
          <a:p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Dyspareunie </a:t>
            </a:r>
          </a:p>
          <a:p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Fistule recto/</a:t>
            </a:r>
            <a:r>
              <a:rPr lang="fr-F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ano</a:t>
            </a:r>
            <a:r>
              <a:rPr lang="fr-F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-vaginale : 3 %  </a:t>
            </a:r>
          </a:p>
          <a:p>
            <a:pPr marL="0" indent="0">
              <a:buNone/>
            </a:pPr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74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4C2050-60A6-CD41-B182-4CEBF18CF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Facteur de risque: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F55045-C559-B24F-A941-F4ECDC7DF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r-FR" sz="3600" b="1" dirty="0"/>
              <a:t>Accouchement instrumental OR 5,10 ; IC 95 % 3,33–7,83 </a:t>
            </a:r>
          </a:p>
          <a:p>
            <a:endParaRPr lang="fr-FR" sz="3600" b="1" dirty="0"/>
          </a:p>
          <a:p>
            <a:r>
              <a:rPr lang="fr-FR" sz="3600" b="1" dirty="0"/>
              <a:t>Primiparité OR 3,24 ; IC 95 % 2,20–4,76 </a:t>
            </a:r>
          </a:p>
          <a:p>
            <a:endParaRPr lang="fr-FR" sz="3600" b="1" dirty="0"/>
          </a:p>
          <a:p>
            <a:r>
              <a:rPr lang="fr-FR" sz="3600" dirty="0"/>
              <a:t>Macrosomie différence moyenne 192,88 g, IC 95 % 139,8–245,96 </a:t>
            </a:r>
          </a:p>
          <a:p>
            <a:endParaRPr lang="fr-FR" sz="3600" dirty="0"/>
          </a:p>
          <a:p>
            <a:r>
              <a:rPr lang="fr-FR" sz="3600" dirty="0"/>
              <a:t>Variété postérieure OR 3,09 IC 95 % 1,81–5,2 </a:t>
            </a:r>
          </a:p>
          <a:p>
            <a:endParaRPr lang="fr-FR" sz="3600" dirty="0"/>
          </a:p>
          <a:p>
            <a:r>
              <a:rPr lang="fr-FR" sz="3600" dirty="0"/>
              <a:t>Ethnie asiatique OR 2,74 ; IC 95 % 1,31–5,72 </a:t>
            </a:r>
          </a:p>
          <a:p>
            <a:endParaRPr lang="fr-FR" sz="3600" dirty="0"/>
          </a:p>
          <a:p>
            <a:r>
              <a:rPr lang="fr-FR" dirty="0"/>
              <a:t>Age maternelle </a:t>
            </a:r>
          </a:p>
          <a:p>
            <a:r>
              <a:rPr lang="fr-FR" dirty="0"/>
              <a:t>Antécédent de LOSA </a:t>
            </a:r>
          </a:p>
          <a:p>
            <a:r>
              <a:rPr lang="fr-FR" dirty="0"/>
              <a:t>Travail long</a:t>
            </a:r>
          </a:p>
          <a:p>
            <a:r>
              <a:rPr lang="fr-FR" dirty="0"/>
              <a:t>Episiotomie médiane</a:t>
            </a:r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82134A1-8DB2-B945-873C-BBDBEDB52649}"/>
              </a:ext>
            </a:extLst>
          </p:cNvPr>
          <p:cNvSpPr txBox="1"/>
          <p:nvPr/>
        </p:nvSpPr>
        <p:spPr>
          <a:xfrm>
            <a:off x="5641980" y="6176963"/>
            <a:ext cx="5711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/>
              <a:t>Thubert</a:t>
            </a:r>
            <a:r>
              <a:rPr lang="fr-FR" sz="1600" i="1" dirty="0"/>
              <a:t> and al. 2018 Gynécologie Obstétrique Fertilité &amp; Sénologie</a:t>
            </a:r>
          </a:p>
        </p:txBody>
      </p:sp>
    </p:spTree>
    <p:extLst>
      <p:ext uri="{BB962C8B-B14F-4D97-AF65-F5344CB8AC3E}">
        <p14:creationId xmlns:p14="http://schemas.microsoft.com/office/powerpoint/2010/main" val="2685509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54FE8F1-F776-7840-B953-8D848B06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tx1">
                    <a:lumMod val="85000"/>
                    <a:lumOff val="15000"/>
                  </a:schemeClr>
                </a:solidFill>
              </a:rPr>
              <a:t>Mécanisme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6DD3C2-23FF-9D4D-8842-66A2FB99B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987" y="2431765"/>
            <a:ext cx="8276026" cy="3320031"/>
          </a:xfrm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Lésion musculaire : SE et SI </a:t>
            </a:r>
          </a:p>
          <a:p>
            <a:endParaRPr lang="fr-FR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Lésion nerveuse </a:t>
            </a:r>
          </a:p>
          <a:p>
            <a:pPr lvl="1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Nerf </a:t>
            </a:r>
            <a:r>
              <a:rPr lang="fr-FR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pudendal</a:t>
            </a:r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racines sacrées S2-S4</a:t>
            </a:r>
          </a:p>
          <a:p>
            <a:pPr lvl="1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 mois  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265207-F24F-1C44-9D1A-2D1CE7F4C76A}"/>
              </a:ext>
            </a:extLst>
          </p:cNvPr>
          <p:cNvSpPr txBox="1"/>
          <p:nvPr/>
        </p:nvSpPr>
        <p:spPr>
          <a:xfrm>
            <a:off x="7208294" y="6146157"/>
            <a:ext cx="3683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/>
              <a:t>Okeahialam</a:t>
            </a:r>
            <a:r>
              <a:rPr lang="fr-FR" sz="1600" i="1" dirty="0"/>
              <a:t> and al. 2021, Int </a:t>
            </a:r>
            <a:r>
              <a:rPr lang="fr-FR" sz="1600" i="1" dirty="0" err="1"/>
              <a:t>Urogynecol</a:t>
            </a:r>
            <a:r>
              <a:rPr lang="fr-FR" sz="1600" i="1" dirty="0"/>
              <a:t> J</a:t>
            </a:r>
          </a:p>
          <a:p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327439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6E09EE7-3D5E-3C45-A8B6-8D08BB8F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509587"/>
            <a:ext cx="7649239" cy="7429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Technique de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réparation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ABE528-3662-0148-A23D-1EC12C18D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760" y="1483261"/>
            <a:ext cx="5431240" cy="41931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Termino-terminale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Image 4" descr="Une image contenant ustensiles de cuisine&#10;&#10;Description générée automatiquement">
            <a:extLst>
              <a:ext uri="{FF2B5EF4-FFF2-40B4-BE49-F238E27FC236}">
                <a16:creationId xmlns:a16="http://schemas.microsoft.com/office/drawing/2014/main" id="{F4DAF7D4-F21F-0745-909D-2DBC53C56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243" y="2239364"/>
            <a:ext cx="8618505" cy="3598227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73215FB-30B9-8C45-A4AC-ED5F92876018}"/>
              </a:ext>
            </a:extLst>
          </p:cNvPr>
          <p:cNvSpPr txBox="1"/>
          <p:nvPr/>
        </p:nvSpPr>
        <p:spPr>
          <a:xfrm>
            <a:off x="6254496" y="6260209"/>
            <a:ext cx="30352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Fernando and al. 2006  </a:t>
            </a:r>
            <a:r>
              <a:rPr lang="fr-FR" sz="1400" i="1" dirty="0" err="1"/>
              <a:t>Obstet</a:t>
            </a:r>
            <a:r>
              <a:rPr lang="fr-FR" sz="1400" i="1" dirty="0"/>
              <a:t> </a:t>
            </a:r>
            <a:r>
              <a:rPr lang="fr-FR" sz="1400" i="1" dirty="0" err="1"/>
              <a:t>Gynecol</a:t>
            </a:r>
            <a:r>
              <a:rPr lang="fr-FR" sz="14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4808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6E09EE7-3D5E-3C45-A8B6-8D08BB8F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509587"/>
            <a:ext cx="7649239" cy="7429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Technique de réparation: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ABE528-3662-0148-A23D-1EC12C18D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664" y="1418270"/>
            <a:ext cx="5431240" cy="41931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paletot </a:t>
            </a:r>
            <a:r>
              <a:rPr lang="en-US" sz="14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(Sultan and al 1999, Br J </a:t>
            </a:r>
            <a:r>
              <a:rPr lang="en-US" sz="14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Obstet</a:t>
            </a:r>
            <a:r>
              <a:rPr lang="en-US" sz="14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Gynaecol</a:t>
            </a:r>
            <a:r>
              <a:rPr lang="en-US" sz="14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200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8DA8CF-ADC5-8F43-AE61-4B4BA15DA4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15"/>
          <a:stretch/>
        </p:blipFill>
        <p:spPr>
          <a:xfrm>
            <a:off x="2062613" y="2072640"/>
            <a:ext cx="8054898" cy="4128135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A562DA-9DE5-6848-8C1D-7252E45EB307}"/>
              </a:ext>
            </a:extLst>
          </p:cNvPr>
          <p:cNvSpPr txBox="1"/>
          <p:nvPr/>
        </p:nvSpPr>
        <p:spPr>
          <a:xfrm>
            <a:off x="6644640" y="6398779"/>
            <a:ext cx="3035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Fernando and al. 2006  </a:t>
            </a:r>
            <a:r>
              <a:rPr lang="fr-FR" sz="1400" i="1" dirty="0" err="1"/>
              <a:t>Obstet</a:t>
            </a:r>
            <a:r>
              <a:rPr lang="fr-FR" sz="1400" i="1" dirty="0"/>
              <a:t> </a:t>
            </a:r>
            <a:r>
              <a:rPr lang="fr-FR" sz="1400" i="1" dirty="0" err="1"/>
              <a:t>Gynecol</a:t>
            </a:r>
            <a:r>
              <a:rPr lang="fr-FR" sz="1400" i="1" dirty="0"/>
              <a:t> </a:t>
            </a:r>
          </a:p>
          <a:p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873567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6E09EE7-3D5E-3C45-A8B6-8D08BB8F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509587"/>
            <a:ext cx="7649239" cy="7429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Technique de réparation: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ABE528-3662-0148-A23D-1EC12C18D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328" y="2008641"/>
            <a:ext cx="6884912" cy="426932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400" dirty="0"/>
              <a:t>Pas de difference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terme</a:t>
            </a:r>
            <a:r>
              <a:rPr lang="en-US" sz="2400" dirty="0"/>
              <a:t> de : </a:t>
            </a:r>
          </a:p>
          <a:p>
            <a:pPr lvl="1"/>
            <a:r>
              <a:rPr lang="en-US" sz="19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Douleur</a:t>
            </a: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9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périnéale</a:t>
            </a: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lvl="1"/>
            <a:r>
              <a:rPr lang="en-US" sz="1900" dirty="0" err="1"/>
              <a:t>Dyspareunie</a:t>
            </a:r>
            <a:r>
              <a:rPr lang="en-US" sz="1900" dirty="0"/>
              <a:t> </a:t>
            </a:r>
          </a:p>
          <a:p>
            <a:pPr lvl="1"/>
            <a:r>
              <a:rPr lang="en-US" sz="19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Incontience</a:t>
            </a: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au</a:t>
            </a:r>
            <a:r>
              <a:rPr lang="en-US" sz="1900" dirty="0"/>
              <a:t>x </a:t>
            </a:r>
            <a:r>
              <a:rPr lang="en-US" sz="19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gaz</a:t>
            </a: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aux </a:t>
            </a:r>
            <a:r>
              <a:rPr lang="en-US" sz="19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selles</a:t>
            </a: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9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à</a:t>
            </a: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36 </a:t>
            </a:r>
            <a:r>
              <a:rPr lang="en-US" sz="19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mois</a:t>
            </a:r>
            <a:endParaRPr lang="en-US" sz="19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9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Qualité</a:t>
            </a:r>
            <a:r>
              <a:rPr lang="en-US" sz="1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vie</a:t>
            </a:r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400" dirty="0"/>
              <a:t>Technique </a:t>
            </a:r>
            <a:r>
              <a:rPr lang="en-US" sz="2400" dirty="0" err="1"/>
              <a:t>en</a:t>
            </a:r>
            <a:r>
              <a:rPr lang="en-US" sz="2400" dirty="0"/>
              <a:t> paletot :</a:t>
            </a:r>
          </a:p>
          <a:p>
            <a:pPr lvl="1"/>
            <a:r>
              <a:rPr lang="en-US" sz="1900" dirty="0" err="1"/>
              <a:t>Symptômes</a:t>
            </a:r>
            <a:r>
              <a:rPr lang="en-US" sz="1900" dirty="0"/>
              <a:t> </a:t>
            </a:r>
            <a:r>
              <a:rPr lang="en-US" sz="1900" dirty="0" err="1"/>
              <a:t>d’IA</a:t>
            </a:r>
            <a:r>
              <a:rPr lang="en-US" sz="1900" dirty="0"/>
              <a:t> plus </a:t>
            </a:r>
            <a:r>
              <a:rPr lang="en-US" sz="1900" dirty="0" err="1"/>
              <a:t>faible</a:t>
            </a:r>
            <a:r>
              <a:rPr lang="en-US" sz="1900" dirty="0"/>
              <a:t> </a:t>
            </a:r>
            <a:r>
              <a:rPr lang="en-US" sz="1900" dirty="0" err="1"/>
              <a:t>à</a:t>
            </a:r>
            <a:r>
              <a:rPr lang="en-US" sz="1900" dirty="0"/>
              <a:t> 12 </a:t>
            </a:r>
            <a:r>
              <a:rPr lang="en-US" sz="1900" dirty="0" err="1"/>
              <a:t>mois</a:t>
            </a:r>
            <a:r>
              <a:rPr lang="en-US" sz="1900" dirty="0"/>
              <a:t> (NS </a:t>
            </a:r>
            <a:r>
              <a:rPr lang="en-US" sz="1900" dirty="0" err="1"/>
              <a:t>à</a:t>
            </a:r>
            <a:r>
              <a:rPr lang="en-US" sz="1900" dirty="0"/>
              <a:t> 36 </a:t>
            </a:r>
            <a:r>
              <a:rPr lang="en-US" sz="1900" dirty="0" err="1"/>
              <a:t>mois</a:t>
            </a:r>
            <a:r>
              <a:rPr lang="en-US" sz="1900" dirty="0"/>
              <a:t>)</a:t>
            </a:r>
          </a:p>
          <a:p>
            <a:pPr lvl="1"/>
            <a:r>
              <a:rPr lang="en-US" sz="1900" dirty="0" err="1"/>
              <a:t>Taux</a:t>
            </a:r>
            <a:r>
              <a:rPr lang="en-US" sz="1900" dirty="0"/>
              <a:t> </a:t>
            </a:r>
            <a:r>
              <a:rPr lang="en-US" sz="1900" dirty="0" err="1"/>
              <a:t>imperiosité</a:t>
            </a:r>
            <a:r>
              <a:rPr lang="en-US" sz="1900" dirty="0"/>
              <a:t> plus </a:t>
            </a:r>
            <a:r>
              <a:rPr lang="en-US" sz="1900" dirty="0" err="1"/>
              <a:t>faible</a:t>
            </a:r>
            <a:r>
              <a:rPr lang="en-US" sz="1900" dirty="0"/>
              <a:t> </a:t>
            </a:r>
          </a:p>
          <a:p>
            <a:pPr marL="457200" lvl="1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000" dirty="0" err="1"/>
              <a:t>Peut</a:t>
            </a:r>
            <a:r>
              <a:rPr lang="en-US" sz="2000" dirty="0"/>
              <a:t> </a:t>
            </a:r>
            <a:r>
              <a:rPr lang="en-US" sz="2000" dirty="0" err="1"/>
              <a:t>être</a:t>
            </a:r>
            <a:r>
              <a:rPr lang="en-US" sz="2000" dirty="0"/>
              <a:t> </a:t>
            </a:r>
            <a:r>
              <a:rPr lang="en-US" sz="2000" dirty="0" err="1"/>
              <a:t>différée</a:t>
            </a:r>
            <a:r>
              <a:rPr lang="en-US" sz="2000" dirty="0"/>
              <a:t> de 8-12 </a:t>
            </a:r>
            <a:r>
              <a:rPr lang="en-US" sz="2000" dirty="0" err="1"/>
              <a:t>heures</a:t>
            </a:r>
            <a:endParaRPr lang="en-US" sz="2000" dirty="0"/>
          </a:p>
          <a:p>
            <a:endParaRPr lang="en-US" sz="200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8A67B3-6CD9-2F4C-9EF0-1F1E6E452E88}"/>
              </a:ext>
            </a:extLst>
          </p:cNvPr>
          <p:cNvSpPr txBox="1"/>
          <p:nvPr/>
        </p:nvSpPr>
        <p:spPr>
          <a:xfrm>
            <a:off x="7763999" y="3429000"/>
            <a:ext cx="3907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Fernando and al. 2013 Cochrane </a:t>
            </a:r>
            <a:r>
              <a:rPr lang="fr-FR" sz="1400" i="1" dirty="0" err="1"/>
              <a:t>Database</a:t>
            </a:r>
            <a:r>
              <a:rPr lang="fr-FR" sz="1400" i="1" dirty="0"/>
              <a:t> </a:t>
            </a:r>
            <a:r>
              <a:rPr lang="fr-FR" sz="1400" i="1" dirty="0" err="1"/>
              <a:t>Syst</a:t>
            </a:r>
            <a:r>
              <a:rPr lang="fr-FR" sz="1400" i="1" dirty="0"/>
              <a:t> </a:t>
            </a:r>
            <a:r>
              <a:rPr lang="fr-FR" sz="1400" i="1" dirty="0" err="1"/>
              <a:t>Rev</a:t>
            </a:r>
            <a:endParaRPr lang="fr-FR" sz="1400" i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4C8837-C9BF-454D-B232-CA78B9419EAE}"/>
              </a:ext>
            </a:extLst>
          </p:cNvPr>
          <p:cNvSpPr txBox="1"/>
          <p:nvPr/>
        </p:nvSpPr>
        <p:spPr>
          <a:xfrm>
            <a:off x="7763999" y="5816305"/>
            <a:ext cx="2496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 </a:t>
            </a:r>
            <a:r>
              <a:rPr lang="en-US" sz="1400" i="1" dirty="0" err="1"/>
              <a:t>Nordenstam</a:t>
            </a:r>
            <a:r>
              <a:rPr lang="en-US" sz="1400" i="1" dirty="0"/>
              <a:t> and al. 2008 BJOG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1086425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D3C42-9708-8449-9DEB-CE7B0E2A1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1128593A-80B3-3F41-8A55-FD2CA74FF4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151306"/>
            <a:ext cx="7217228" cy="6555387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523C808-4637-2246-B22A-6E03DC731598}"/>
              </a:ext>
            </a:extLst>
          </p:cNvPr>
          <p:cNvSpPr txBox="1"/>
          <p:nvPr/>
        </p:nvSpPr>
        <p:spPr>
          <a:xfrm>
            <a:off x="7973441" y="6323598"/>
            <a:ext cx="4183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/>
              <a:t>Viannay</a:t>
            </a:r>
            <a:r>
              <a:rPr lang="fr-FR" sz="1600" i="1" dirty="0"/>
              <a:t> and al. 2021 Journal of </a:t>
            </a:r>
            <a:r>
              <a:rPr lang="fr-FR" sz="1600" i="1" dirty="0" err="1"/>
              <a:t>Visceral</a:t>
            </a:r>
            <a:r>
              <a:rPr lang="fr-FR" sz="1600" i="1" dirty="0"/>
              <a:t> </a:t>
            </a:r>
            <a:r>
              <a:rPr lang="fr-FR" sz="1600" i="1" dirty="0" err="1"/>
              <a:t>Surgery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763484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BF4DB5-8C1C-E94D-8BD5-353C1F7AB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Suites après réparation immédiate ou différée: Court terme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1D563F-F5F8-1147-BF5E-62B3A0C78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72462" cy="4320342"/>
          </a:xfrm>
        </p:spPr>
        <p:txBody>
          <a:bodyPr/>
          <a:lstStyle/>
          <a:p>
            <a:r>
              <a:rPr lang="fr-FR" dirty="0"/>
              <a:t>Antibioprophylaxie</a:t>
            </a:r>
          </a:p>
          <a:p>
            <a:endParaRPr lang="fr-FR" dirty="0"/>
          </a:p>
          <a:p>
            <a:r>
              <a:rPr lang="fr-FR" dirty="0"/>
              <a:t>Laxatif </a:t>
            </a:r>
          </a:p>
          <a:p>
            <a:pPr lvl="1"/>
            <a:r>
              <a:rPr lang="fr-FR" dirty="0"/>
              <a:t>Douleur </a:t>
            </a:r>
          </a:p>
          <a:p>
            <a:pPr lvl="1"/>
            <a:r>
              <a:rPr lang="fr-FR" dirty="0"/>
              <a:t>Durée d’hospitalisation</a:t>
            </a:r>
          </a:p>
          <a:p>
            <a:pPr lvl="1"/>
            <a:endParaRPr lang="fr-FR" dirty="0"/>
          </a:p>
          <a:p>
            <a:r>
              <a:rPr lang="fr-FR" dirty="0"/>
              <a:t>Régime normal </a:t>
            </a:r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B5FDAD-B5B4-9B4C-A75C-1E6742159558}"/>
              </a:ext>
            </a:extLst>
          </p:cNvPr>
          <p:cNvSpPr txBox="1"/>
          <p:nvPr/>
        </p:nvSpPr>
        <p:spPr>
          <a:xfrm>
            <a:off x="6610662" y="3429000"/>
            <a:ext cx="343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/>
              <a:t>Mahony</a:t>
            </a:r>
            <a:r>
              <a:rPr lang="fr-FR" sz="1600" i="1" dirty="0"/>
              <a:t> and al. 2004 Dis Colon Rectum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D00B98-8325-1443-9FAE-44F3AA9D812D}"/>
              </a:ext>
            </a:extLst>
          </p:cNvPr>
          <p:cNvSpPr txBox="1"/>
          <p:nvPr/>
        </p:nvSpPr>
        <p:spPr>
          <a:xfrm>
            <a:off x="6737652" y="4618206"/>
            <a:ext cx="3185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Joos and al. 2021 Int J Colorectal Dis</a:t>
            </a:r>
          </a:p>
        </p:txBody>
      </p:sp>
    </p:spTree>
    <p:extLst>
      <p:ext uri="{BB962C8B-B14F-4D97-AF65-F5344CB8AC3E}">
        <p14:creationId xmlns:p14="http://schemas.microsoft.com/office/powerpoint/2010/main" val="1862585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1C574E90-1949-4924-B663-AEA13DB79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46960" cy="38546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E96DF4E-FA5C-4F4D-BC00-26FACE2C5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344" y="710273"/>
            <a:ext cx="4352315" cy="28133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Résultats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: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36484" cy="3854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CF1CD8B-D430-49E7-8630-84152C414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5528" y="73152"/>
            <a:ext cx="1178966" cy="232963"/>
            <a:chOff x="7763256" y="73152"/>
            <a:chExt cx="1178966" cy="232963"/>
          </a:xfrm>
        </p:grpSpPr>
        <p:sp>
          <p:nvSpPr>
            <p:cNvPr id="58" name="Rectangle 64">
              <a:extLst>
                <a:ext uri="{FF2B5EF4-FFF2-40B4-BE49-F238E27FC236}">
                  <a16:creationId xmlns:a16="http://schemas.microsoft.com/office/drawing/2014/main" id="{1F5B8298-9AB4-45B4-B28E-C8C1A26440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66">
              <a:extLst>
                <a:ext uri="{FF2B5EF4-FFF2-40B4-BE49-F238E27FC236}">
                  <a16:creationId xmlns:a16="http://schemas.microsoft.com/office/drawing/2014/main" id="{100AEF19-4AE6-42BE-81E6-95700DB853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64">
              <a:extLst>
                <a:ext uri="{FF2B5EF4-FFF2-40B4-BE49-F238E27FC236}">
                  <a16:creationId xmlns:a16="http://schemas.microsoft.com/office/drawing/2014/main" id="{1192B5C1-AE13-49EA-82FD-F3C3BC02A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6">
              <a:extLst>
                <a:ext uri="{FF2B5EF4-FFF2-40B4-BE49-F238E27FC236}">
                  <a16:creationId xmlns:a16="http://schemas.microsoft.com/office/drawing/2014/main" id="{713612B5-8E9D-4FEF-86B9-52A0FABD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4">
              <a:extLst>
                <a:ext uri="{FF2B5EF4-FFF2-40B4-BE49-F238E27FC236}">
                  <a16:creationId xmlns:a16="http://schemas.microsoft.com/office/drawing/2014/main" id="{14FC746D-B820-44A3-B1B3-53B690BC2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6">
              <a:extLst>
                <a:ext uri="{FF2B5EF4-FFF2-40B4-BE49-F238E27FC236}">
                  <a16:creationId xmlns:a16="http://schemas.microsoft.com/office/drawing/2014/main" id="{8778550A-567F-40F6-A77F-2E2B50175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4">
              <a:extLst>
                <a:ext uri="{FF2B5EF4-FFF2-40B4-BE49-F238E27FC236}">
                  <a16:creationId xmlns:a16="http://schemas.microsoft.com/office/drawing/2014/main" id="{C28C989E-85FD-4D1C-AF77-82F4B985FD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6">
              <a:extLst>
                <a:ext uri="{FF2B5EF4-FFF2-40B4-BE49-F238E27FC236}">
                  <a16:creationId xmlns:a16="http://schemas.microsoft.com/office/drawing/2014/main" id="{58FDDCED-5FC6-4B14-A0E2-DF4310ED9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4">
              <a:extLst>
                <a:ext uri="{FF2B5EF4-FFF2-40B4-BE49-F238E27FC236}">
                  <a16:creationId xmlns:a16="http://schemas.microsoft.com/office/drawing/2014/main" id="{E80E854B-CCEB-4CEF-B465-561C4C872A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2BED26F-9C32-4DF8-8739-D89F6F059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4">
              <a:extLst>
                <a:ext uri="{FF2B5EF4-FFF2-40B4-BE49-F238E27FC236}">
                  <a16:creationId xmlns:a16="http://schemas.microsoft.com/office/drawing/2014/main" id="{CE3B71C9-F500-46F1-8D17-C3EF4DA5F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6">
              <a:extLst>
                <a:ext uri="{FF2B5EF4-FFF2-40B4-BE49-F238E27FC236}">
                  <a16:creationId xmlns:a16="http://schemas.microsoft.com/office/drawing/2014/main" id="{C14431D0-29B6-473C-B2FD-4661864DA4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D10457BA-9444-4642-861C-78120DD8D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66">
              <a:extLst>
                <a:ext uri="{FF2B5EF4-FFF2-40B4-BE49-F238E27FC236}">
                  <a16:creationId xmlns:a16="http://schemas.microsoft.com/office/drawing/2014/main" id="{27C95C30-0364-4C32-B686-0C366086A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64">
              <a:extLst>
                <a:ext uri="{FF2B5EF4-FFF2-40B4-BE49-F238E27FC236}">
                  <a16:creationId xmlns:a16="http://schemas.microsoft.com/office/drawing/2014/main" id="{A0BDEDBA-CA15-41EE-B2C6-8A973B5E6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66">
              <a:extLst>
                <a:ext uri="{FF2B5EF4-FFF2-40B4-BE49-F238E27FC236}">
                  <a16:creationId xmlns:a16="http://schemas.microsoft.com/office/drawing/2014/main" id="{702B9007-982C-4F69-A443-B07F3BEFD6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64">
              <a:extLst>
                <a:ext uri="{FF2B5EF4-FFF2-40B4-BE49-F238E27FC236}">
                  <a16:creationId xmlns:a16="http://schemas.microsoft.com/office/drawing/2014/main" id="{28596B48-F33B-451E-8C2D-3525B3387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66">
              <a:extLst>
                <a:ext uri="{FF2B5EF4-FFF2-40B4-BE49-F238E27FC236}">
                  <a16:creationId xmlns:a16="http://schemas.microsoft.com/office/drawing/2014/main" id="{4B493BB9-A171-4B97-B05A-187E03FFA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64">
              <a:extLst>
                <a:ext uri="{FF2B5EF4-FFF2-40B4-BE49-F238E27FC236}">
                  <a16:creationId xmlns:a16="http://schemas.microsoft.com/office/drawing/2014/main" id="{973B8111-A5EB-4EE8-9813-8495336F6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66">
              <a:extLst>
                <a:ext uri="{FF2B5EF4-FFF2-40B4-BE49-F238E27FC236}">
                  <a16:creationId xmlns:a16="http://schemas.microsoft.com/office/drawing/2014/main" id="{6A4F8D39-9886-490F-B7A9-3B2693299A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1FE12E89-5A4C-3243-AD3B-603D63BD35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42569" y="685738"/>
            <a:ext cx="5977881" cy="255554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D97819-6E69-3043-9DF7-C4DEB4A7AE4F}"/>
              </a:ext>
            </a:extLst>
          </p:cNvPr>
          <p:cNvSpPr txBox="1"/>
          <p:nvPr/>
        </p:nvSpPr>
        <p:spPr>
          <a:xfrm>
            <a:off x="731519" y="4099034"/>
            <a:ext cx="10785191" cy="2196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13 % non </a:t>
            </a:r>
            <a:r>
              <a:rPr lang="en-US" sz="2000" b="1" dirty="0" err="1"/>
              <a:t>diagnostiquée</a:t>
            </a:r>
            <a:r>
              <a:rPr lang="en-US" sz="2000" b="1" dirty="0"/>
              <a:t> </a:t>
            </a:r>
            <a:r>
              <a:rPr lang="en-US" sz="2000" b="1" dirty="0" err="1"/>
              <a:t>cliniquement</a:t>
            </a:r>
            <a:r>
              <a:rPr lang="en-US" sz="2000" b="1" dirty="0"/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19 % IA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moyenne</a:t>
            </a:r>
            <a:r>
              <a:rPr lang="en-US" sz="2000" dirty="0"/>
              <a:t> après AVB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50% </a:t>
            </a:r>
            <a:r>
              <a:rPr lang="en-US" sz="2000" dirty="0" err="1"/>
              <a:t>lésion</a:t>
            </a:r>
            <a:r>
              <a:rPr lang="en-US" sz="2000" dirty="0"/>
              <a:t> </a:t>
            </a:r>
            <a:r>
              <a:rPr lang="en-US" sz="2000" dirty="0" err="1"/>
              <a:t>persiste</a:t>
            </a:r>
            <a:r>
              <a:rPr lang="en-US" sz="2000" dirty="0"/>
              <a:t> après reparation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38 % Incontinence </a:t>
            </a:r>
            <a:r>
              <a:rPr lang="en-US" sz="2000" dirty="0" err="1"/>
              <a:t>anale</a:t>
            </a:r>
            <a:r>
              <a:rPr lang="en-US" sz="2000" dirty="0"/>
              <a:t> après reparation </a:t>
            </a:r>
            <a:r>
              <a:rPr lang="en-US" sz="2000" dirty="0" err="1"/>
              <a:t>primaire</a:t>
            </a:r>
            <a:r>
              <a:rPr lang="en-US" sz="2000" dirty="0"/>
              <a:t> (31% </a:t>
            </a:r>
            <a:r>
              <a:rPr lang="en-US" sz="2000" dirty="0" err="1"/>
              <a:t>gaz</a:t>
            </a:r>
            <a:r>
              <a:rPr lang="en-US" sz="2000" dirty="0"/>
              <a:t> ; 9 % </a:t>
            </a:r>
            <a:r>
              <a:rPr lang="en-US" sz="2000" dirty="0" err="1"/>
              <a:t>selles</a:t>
            </a:r>
            <a:r>
              <a:rPr lang="en-US" sz="2000" dirty="0"/>
              <a:t>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6492875"/>
            <a:ext cx="12191999" cy="36512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1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D8386171-E87D-46AB-8718-4CE2A887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26">
            <a:extLst>
              <a:ext uri="{FF2B5EF4-FFF2-40B4-BE49-F238E27FC236}">
                <a16:creationId xmlns:a16="http://schemas.microsoft.com/office/drawing/2014/main" id="{207CB456-8849-413C-8210-B663779A3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513936D-D1EB-4E42-A97F-942BA1F3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F86EA6D-FE81-334D-8CAA-4E4C51608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76363"/>
            <a:ext cx="9144000" cy="24628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Suites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à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Moyen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et long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terme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=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A75EE9-0DE4-4982-A870-290AD61E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4479276"/>
            <a:ext cx="5486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8B12CB33-5697-9F47-85A8-837A00350ED2}"/>
              </a:ext>
            </a:extLst>
          </p:cNvPr>
          <p:cNvSpPr txBox="1"/>
          <p:nvPr/>
        </p:nvSpPr>
        <p:spPr>
          <a:xfrm>
            <a:off x="3352800" y="3614459"/>
            <a:ext cx="5273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Absence de consensus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95583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D09E75CB-EA78-2946-8354-2DEEF844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316142"/>
            <a:ext cx="10905066" cy="422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08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054EE888-FE07-F647-B7A3-7E9CE2A28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6312" y="299655"/>
            <a:ext cx="7386452" cy="601995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DA4E8F-B641-1842-BCFC-14CE2D11A6E5}"/>
              </a:ext>
            </a:extLst>
          </p:cNvPr>
          <p:cNvSpPr/>
          <p:nvPr/>
        </p:nvSpPr>
        <p:spPr>
          <a:xfrm>
            <a:off x="9088726" y="5643726"/>
            <a:ext cx="503945" cy="2804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5BBD5-81E2-7D4D-BB62-583BB3BF0983}"/>
              </a:ext>
            </a:extLst>
          </p:cNvPr>
          <p:cNvSpPr/>
          <p:nvPr/>
        </p:nvSpPr>
        <p:spPr>
          <a:xfrm>
            <a:off x="9103192" y="2411879"/>
            <a:ext cx="503945" cy="2804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594466-48F9-4E42-B59B-12CE8E2FDD6B}"/>
              </a:ext>
            </a:extLst>
          </p:cNvPr>
          <p:cNvSpPr/>
          <p:nvPr/>
        </p:nvSpPr>
        <p:spPr>
          <a:xfrm>
            <a:off x="9103193" y="1074066"/>
            <a:ext cx="503945" cy="2804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5CC6ABCC-CFF4-2D4A-9359-06384FCB0BB5}"/>
                  </a:ext>
                </a:extLst>
              </p14:cNvPr>
              <p14:cNvContentPartPr/>
              <p14:nvPr/>
            </p14:nvContentPartPr>
            <p14:xfrm>
              <a:off x="4852220" y="424636"/>
              <a:ext cx="288360" cy="720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5CC6ABCC-CFF4-2D4A-9359-06384FCB0B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34580" y="388996"/>
                <a:ext cx="324000" cy="7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6021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1FBB2385-B9FC-7045-B599-C93109CC5644}"/>
                  </a:ext>
                </a:extLst>
              </p14:cNvPr>
              <p14:cNvContentPartPr/>
              <p14:nvPr/>
            </p14:nvContentPartPr>
            <p14:xfrm>
              <a:off x="5634140" y="2045356"/>
              <a:ext cx="36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1FBB2385-B9FC-7045-B599-C93109CC56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16500" y="2009356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9A22D44-75AA-0349-8A87-E4D0E43C3702}"/>
                  </a:ext>
                </a:extLst>
              </p14:cNvPr>
              <p14:cNvContentPartPr/>
              <p14:nvPr/>
            </p14:nvContentPartPr>
            <p14:xfrm>
              <a:off x="1756940" y="836476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9A22D44-75AA-0349-8A87-E4D0E43C370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38940" y="72847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7BF5382-4A5D-1343-9A4D-1FA296CA81DB}"/>
                  </a:ext>
                </a:extLst>
              </p14:cNvPr>
              <p14:cNvContentPartPr/>
              <p14:nvPr/>
            </p14:nvContentPartPr>
            <p14:xfrm>
              <a:off x="1383980" y="642076"/>
              <a:ext cx="360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7BF5382-4A5D-1343-9A4D-1FA296CA81D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66340" y="534076"/>
                <a:ext cx="36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Image 15" descr="Une image contenant table&#10;&#10;Description générée automatiquement">
            <a:extLst>
              <a:ext uri="{FF2B5EF4-FFF2-40B4-BE49-F238E27FC236}">
                <a16:creationId xmlns:a16="http://schemas.microsoft.com/office/drawing/2014/main" id="{838C83BB-02E9-2944-81E9-67588E0FA7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4320" y="120028"/>
            <a:ext cx="8403360" cy="66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45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able&#10;&#10;Description générée automatiquement">
            <a:extLst>
              <a:ext uri="{FF2B5EF4-FFF2-40B4-BE49-F238E27FC236}">
                <a16:creationId xmlns:a16="http://schemas.microsoft.com/office/drawing/2014/main" id="{3C35014F-E80D-6E40-8912-27C92542C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818" y="199505"/>
            <a:ext cx="8998363" cy="636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1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29C90D-0A3B-0949-AE2A-8E8066170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r-FR" dirty="0"/>
              <a:t>Place de l’échographie: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 descr="Une image contenant texte, trou, fermer&#10;&#10;Description générée automatiquement">
            <a:extLst>
              <a:ext uri="{FF2B5EF4-FFF2-40B4-BE49-F238E27FC236}">
                <a16:creationId xmlns:a16="http://schemas.microsoft.com/office/drawing/2014/main" id="{05E8D1E2-3C14-3946-8D63-12CE9CFB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80" y="1940438"/>
            <a:ext cx="11453296" cy="375854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2C219A-FC70-D846-891B-D2AB29E46F9F}"/>
              </a:ext>
            </a:extLst>
          </p:cNvPr>
          <p:cNvSpPr txBox="1"/>
          <p:nvPr/>
        </p:nvSpPr>
        <p:spPr>
          <a:xfrm>
            <a:off x="7870785" y="6408647"/>
            <a:ext cx="3678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/>
              <a:t>Okeahialam</a:t>
            </a:r>
            <a:r>
              <a:rPr lang="fr-FR" sz="1600" i="1" dirty="0"/>
              <a:t> and al. 2021 Int </a:t>
            </a:r>
            <a:r>
              <a:rPr lang="fr-FR" sz="1600" i="1" dirty="0" err="1"/>
              <a:t>Urogynecol</a:t>
            </a:r>
            <a:r>
              <a:rPr lang="fr-FR" sz="1600" i="1" dirty="0"/>
              <a:t> J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3C90D4B-38C7-B549-9738-742A1DC01236}"/>
              </a:ext>
            </a:extLst>
          </p:cNvPr>
          <p:cNvSpPr txBox="1"/>
          <p:nvPr/>
        </p:nvSpPr>
        <p:spPr>
          <a:xfrm>
            <a:off x="2037144" y="5879939"/>
            <a:ext cx="157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Defect</a:t>
            </a:r>
            <a:r>
              <a:rPr lang="fr-FR" dirty="0"/>
              <a:t> SE &lt; 1 h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B40C331-A4F8-D843-9E82-54930E58DE6C}"/>
              </a:ext>
            </a:extLst>
          </p:cNvPr>
          <p:cNvSpPr txBox="1"/>
          <p:nvPr/>
        </p:nvSpPr>
        <p:spPr>
          <a:xfrm>
            <a:off x="5306264" y="5888228"/>
            <a:ext cx="157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Défect</a:t>
            </a:r>
            <a:r>
              <a:rPr lang="fr-FR" dirty="0"/>
              <a:t> SE = 2 h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11DB123-82F0-1F4E-9868-494F1637C9EC}"/>
              </a:ext>
            </a:extLst>
          </p:cNvPr>
          <p:cNvSpPr txBox="1"/>
          <p:nvPr/>
        </p:nvSpPr>
        <p:spPr>
          <a:xfrm>
            <a:off x="9059971" y="5840082"/>
            <a:ext cx="2559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Défect</a:t>
            </a:r>
            <a:r>
              <a:rPr lang="fr-FR" dirty="0"/>
              <a:t> SI et SE = 3 heures</a:t>
            </a:r>
          </a:p>
        </p:txBody>
      </p:sp>
    </p:spTree>
    <p:extLst>
      <p:ext uri="{BB962C8B-B14F-4D97-AF65-F5344CB8AC3E}">
        <p14:creationId xmlns:p14="http://schemas.microsoft.com/office/powerpoint/2010/main" val="3859775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29C90D-0A3B-0949-AE2A-8E8066170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r-FR" dirty="0"/>
              <a:t>Place de l’échographie: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E157E7-07CF-A845-8091-1362D6761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5848696" cy="3917773"/>
          </a:xfrm>
        </p:spPr>
        <p:txBody>
          <a:bodyPr>
            <a:normAutofit/>
          </a:bodyPr>
          <a:lstStyle/>
          <a:p>
            <a:r>
              <a:rPr lang="fr-FR" sz="2000" dirty="0"/>
              <a:t>Dg lésion méconnue 13% </a:t>
            </a:r>
            <a:r>
              <a:rPr lang="fr-FR" sz="1600" i="1" dirty="0"/>
              <a:t>(</a:t>
            </a:r>
            <a:r>
              <a:rPr lang="fr-FR" sz="1600" i="1" dirty="0" err="1"/>
              <a:t>Sideris</a:t>
            </a:r>
            <a:r>
              <a:rPr lang="fr-FR" sz="1600" i="1" dirty="0"/>
              <a:t> and al. 2020)</a:t>
            </a:r>
          </a:p>
          <a:p>
            <a:endParaRPr lang="fr-FR" sz="2000" dirty="0"/>
          </a:p>
          <a:p>
            <a:r>
              <a:rPr lang="fr-FR" sz="2000" dirty="0"/>
              <a:t>Persistance de lésion 50% après réparation </a:t>
            </a:r>
            <a:r>
              <a:rPr lang="fr-FR" sz="1600" i="1" dirty="0"/>
              <a:t>(</a:t>
            </a:r>
            <a:r>
              <a:rPr lang="fr-FR" sz="1600" i="1" dirty="0" err="1"/>
              <a:t>Sideris</a:t>
            </a:r>
            <a:r>
              <a:rPr lang="fr-FR" sz="1600" i="1" dirty="0"/>
              <a:t> and al. 2020, Thomas and al. 2017)</a:t>
            </a:r>
          </a:p>
          <a:p>
            <a:endParaRPr lang="fr-FR" sz="1600" i="1" dirty="0"/>
          </a:p>
          <a:p>
            <a:r>
              <a:rPr lang="fr-FR" sz="1800" dirty="0"/>
              <a:t>Corrélation entre persistance d’un </a:t>
            </a:r>
            <a:r>
              <a:rPr lang="fr-FR" sz="1800" dirty="0" err="1"/>
              <a:t>défect</a:t>
            </a:r>
            <a:r>
              <a:rPr lang="fr-FR" sz="1800" dirty="0"/>
              <a:t> et symptômes IA</a:t>
            </a:r>
          </a:p>
          <a:p>
            <a:pPr marL="0" indent="0">
              <a:buNone/>
            </a:pPr>
            <a:r>
              <a:rPr lang="fr-FR" sz="1400" i="1" dirty="0"/>
              <a:t>         (Nichols and al. 2005 Am J </a:t>
            </a:r>
            <a:r>
              <a:rPr lang="fr-FR" sz="1400" i="1" dirty="0" err="1"/>
              <a:t>Obstet</a:t>
            </a:r>
            <a:r>
              <a:rPr lang="fr-FR" sz="1400" i="1" dirty="0"/>
              <a:t> </a:t>
            </a:r>
            <a:r>
              <a:rPr lang="fr-FR" sz="1400" i="1" dirty="0" err="1"/>
              <a:t>Gynecol</a:t>
            </a:r>
            <a:r>
              <a:rPr lang="fr-FR" sz="1400" i="1" dirty="0"/>
              <a:t>)</a:t>
            </a:r>
          </a:p>
          <a:p>
            <a:pPr marL="0" indent="0">
              <a:buNone/>
            </a:pPr>
            <a:endParaRPr lang="fr-FR" sz="1400" i="1" dirty="0"/>
          </a:p>
          <a:p>
            <a:r>
              <a:rPr lang="fr-FR" sz="1800" dirty="0"/>
              <a:t>Intérêt pour les accouchements à risque de LOSA </a:t>
            </a:r>
            <a:r>
              <a:rPr lang="fr-FR" sz="1400" i="1" dirty="0"/>
              <a:t>(</a:t>
            </a:r>
            <a:r>
              <a:rPr lang="fr-FR" sz="1400" i="1" dirty="0" err="1"/>
              <a:t>Bellussi</a:t>
            </a:r>
            <a:r>
              <a:rPr lang="fr-FR" sz="1400" i="1" dirty="0"/>
              <a:t> and al. 2021 Am J </a:t>
            </a:r>
            <a:r>
              <a:rPr lang="fr-FR" sz="1400" i="1" dirty="0" err="1"/>
              <a:t>Obstet</a:t>
            </a:r>
            <a:r>
              <a:rPr lang="fr-FR" sz="1400" i="1" dirty="0"/>
              <a:t> </a:t>
            </a:r>
            <a:r>
              <a:rPr lang="fr-FR" sz="1400" i="1" dirty="0" err="1"/>
              <a:t>Gynecol</a:t>
            </a:r>
            <a:r>
              <a:rPr lang="fr-FR" sz="1400" i="1" dirty="0"/>
              <a:t>)</a:t>
            </a:r>
            <a:endParaRPr lang="fr-FR" sz="1800" i="1" dirty="0"/>
          </a:p>
          <a:p>
            <a:pPr lvl="1"/>
            <a:endParaRPr lang="fr-FR" sz="2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3644ED-D060-D045-AD2B-788E3E4F5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730" y="2550035"/>
            <a:ext cx="4538870" cy="3755915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91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29C90D-0A3B-0949-AE2A-8E8066170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r-FR" dirty="0"/>
              <a:t>Place de la rééducation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E157E7-07CF-A845-8091-1362D6761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762" y="2330630"/>
            <a:ext cx="6320979" cy="3917773"/>
          </a:xfrm>
        </p:spPr>
        <p:txBody>
          <a:bodyPr>
            <a:normAutofit/>
          </a:bodyPr>
          <a:lstStyle/>
          <a:p>
            <a:pPr lvl="2"/>
            <a:r>
              <a:rPr lang="fr-FR" dirty="0"/>
              <a:t>Rééducation périnéale </a:t>
            </a:r>
            <a:r>
              <a:rPr lang="fr-FR" sz="1600" i="1" dirty="0"/>
              <a:t>(</a:t>
            </a:r>
            <a:r>
              <a:rPr lang="fr-FR" sz="1600" i="1" dirty="0" err="1"/>
              <a:t>Johannessen</a:t>
            </a:r>
            <a:r>
              <a:rPr lang="fr-FR" sz="1600" i="1" dirty="0"/>
              <a:t> and al. 2017 BJOG)</a:t>
            </a:r>
          </a:p>
          <a:p>
            <a:pPr lvl="2"/>
            <a:endParaRPr lang="fr-FR" sz="1600" i="1" dirty="0"/>
          </a:p>
          <a:p>
            <a:pPr lvl="2"/>
            <a:r>
              <a:rPr lang="fr-FR" dirty="0"/>
              <a:t>Muscle du plancher pelvien</a:t>
            </a:r>
          </a:p>
          <a:p>
            <a:pPr marL="914400" lvl="2" indent="0">
              <a:buNone/>
            </a:pPr>
            <a:endParaRPr lang="fr-FR" dirty="0"/>
          </a:p>
          <a:p>
            <a:pPr lvl="2"/>
            <a:r>
              <a:rPr lang="fr-FR" dirty="0"/>
              <a:t>Précoce &lt; 30 jours </a:t>
            </a:r>
            <a:r>
              <a:rPr lang="fr-FR" sz="1600" i="1" dirty="0"/>
              <a:t>(Mathé and al. 2016)</a:t>
            </a:r>
          </a:p>
          <a:p>
            <a:pPr lvl="2"/>
            <a:endParaRPr lang="fr-FR" sz="1600" i="1" dirty="0"/>
          </a:p>
          <a:p>
            <a:pPr lvl="2"/>
            <a:r>
              <a:rPr lang="fr-FR" sz="1800" dirty="0"/>
              <a:t> Biofeedback  </a:t>
            </a:r>
            <a:r>
              <a:rPr lang="fr-FR" sz="1400" i="1" dirty="0"/>
              <a:t>(Peirce and al. 2013 BJOG, </a:t>
            </a:r>
            <a:r>
              <a:rPr lang="fr-FR" sz="1400" i="1" dirty="0" err="1"/>
              <a:t>Fynes</a:t>
            </a:r>
            <a:r>
              <a:rPr lang="fr-FR" sz="1400" i="1" dirty="0"/>
              <a:t> and al. 1999, Dis Colon Rectum)</a:t>
            </a:r>
          </a:p>
          <a:p>
            <a:pPr marL="914400" lvl="2" indent="0">
              <a:buNone/>
            </a:pPr>
            <a:endParaRPr lang="fr-FR" sz="1600" i="1" dirty="0"/>
          </a:p>
          <a:p>
            <a:pPr lvl="2"/>
            <a:endParaRPr lang="fr-FR" sz="1600" i="1" dirty="0"/>
          </a:p>
          <a:p>
            <a:pPr lvl="2"/>
            <a:endParaRPr lang="fr-FR" sz="1600" dirty="0"/>
          </a:p>
          <a:p>
            <a:pPr lvl="2"/>
            <a:endParaRPr lang="fr-FR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 5" descr="Une image contenant table&#10;&#10;Description générée automatiquement">
            <a:extLst>
              <a:ext uri="{FF2B5EF4-FFF2-40B4-BE49-F238E27FC236}">
                <a16:creationId xmlns:a16="http://schemas.microsoft.com/office/drawing/2014/main" id="{7983F230-002B-A04D-AF54-D526DA5AD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294" y="20814"/>
            <a:ext cx="5023141" cy="681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98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61052-7B94-F04B-80F5-F8D809C61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Chirurgie secondaire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72CED5-0C51-E243-9D8C-EA59B0055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86823" cy="4351338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Si échec de 1</a:t>
            </a:r>
            <a:r>
              <a:rPr lang="fr-FR" baseline="30000" dirty="0"/>
              <a:t>ère</a:t>
            </a:r>
            <a:r>
              <a:rPr lang="fr-FR" dirty="0"/>
              <a:t> réparation (infection, lâchage suture) : 7-30 %</a:t>
            </a:r>
          </a:p>
          <a:p>
            <a:endParaRPr lang="fr-FR" dirty="0"/>
          </a:p>
          <a:p>
            <a:r>
              <a:rPr lang="fr-FR" dirty="0"/>
              <a:t>&lt; 21 jours </a:t>
            </a:r>
          </a:p>
          <a:p>
            <a:pPr lvl="1"/>
            <a:r>
              <a:rPr lang="fr-FR" dirty="0"/>
              <a:t>Comparable sur symptôme</a:t>
            </a:r>
          </a:p>
          <a:p>
            <a:pPr lvl="1"/>
            <a:r>
              <a:rPr lang="fr-FR" dirty="0"/>
              <a:t>7,8-19,6 % de fistule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3-6 mois</a:t>
            </a:r>
          </a:p>
          <a:p>
            <a:pPr lvl="1"/>
            <a:r>
              <a:rPr lang="fr-FR" dirty="0"/>
              <a:t>Qualité de vie</a:t>
            </a:r>
          </a:p>
          <a:p>
            <a:pPr lvl="1"/>
            <a:r>
              <a:rPr lang="fr-FR" dirty="0"/>
              <a:t>12 % de fistule </a:t>
            </a:r>
            <a:r>
              <a:rPr lang="fr-FR" sz="2100" i="1" dirty="0"/>
              <a:t>(</a:t>
            </a:r>
            <a:r>
              <a:rPr lang="fr-FR" sz="2100" i="1" dirty="0" err="1"/>
              <a:t>Oom</a:t>
            </a:r>
            <a:r>
              <a:rPr lang="fr-FR" sz="2100" i="1" dirty="0"/>
              <a:t> and al. 2019 Colorectal Di)</a:t>
            </a:r>
            <a:r>
              <a:rPr lang="fr-FR" dirty="0"/>
              <a:t> </a:t>
            </a:r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Alternative : </a:t>
            </a:r>
            <a:r>
              <a:rPr lang="fr-FR" dirty="0" err="1"/>
              <a:t>Neuro-stimulation</a:t>
            </a:r>
            <a:r>
              <a:rPr lang="fr-FR" dirty="0"/>
              <a:t> sacrée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A1D9C9-9D5F-3C41-9059-8B19FCEE3342}"/>
              </a:ext>
            </a:extLst>
          </p:cNvPr>
          <p:cNvSpPr txBox="1"/>
          <p:nvPr/>
        </p:nvSpPr>
        <p:spPr>
          <a:xfrm>
            <a:off x="8424892" y="3662740"/>
            <a:ext cx="34157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Barbosa and AL. 2019 Tech </a:t>
            </a:r>
            <a:r>
              <a:rPr lang="fr-FR" sz="1600" i="1" dirty="0" err="1"/>
              <a:t>Coloproctol</a:t>
            </a:r>
            <a:endParaRPr lang="fr-FR" sz="1600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C4E001-2935-5F4C-94ED-C2C0259E2D89}"/>
              </a:ext>
            </a:extLst>
          </p:cNvPr>
          <p:cNvSpPr txBox="1"/>
          <p:nvPr/>
        </p:nvSpPr>
        <p:spPr>
          <a:xfrm>
            <a:off x="8158408" y="2318642"/>
            <a:ext cx="3948712" cy="53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err="1"/>
              <a:t>Kirss</a:t>
            </a:r>
            <a:r>
              <a:rPr lang="fr-FR" sz="1400" i="1" dirty="0"/>
              <a:t> and al. 2016 Acta </a:t>
            </a:r>
            <a:r>
              <a:rPr lang="fr-FR" sz="1400" i="1" dirty="0" err="1"/>
              <a:t>Obstetricia</a:t>
            </a:r>
            <a:r>
              <a:rPr lang="fr-FR" sz="1400" i="1" dirty="0"/>
              <a:t> et </a:t>
            </a:r>
            <a:r>
              <a:rPr lang="fr-FR" sz="1400" i="1" dirty="0" err="1"/>
              <a:t>Gynecologica</a:t>
            </a:r>
            <a:r>
              <a:rPr lang="fr-FR" sz="1400" i="1" dirty="0"/>
              <a:t> </a:t>
            </a:r>
            <a:r>
              <a:rPr lang="fr-FR" sz="1400" i="1" dirty="0" err="1"/>
              <a:t>Scandinavica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2475978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88ADC-0656-944C-AD32-DA920F3C9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Chirurgie secondaire : résultats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9DFA35-E881-F041-BEF4-D029AE66B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Complications : </a:t>
            </a:r>
            <a:endParaRPr lang="fr-FR" dirty="0"/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1199B67F-369F-E142-9745-93BD1EC93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5625"/>
            <a:ext cx="12192000" cy="46892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16175C-4AB2-DC41-9840-E2E0BA9023E4}"/>
              </a:ext>
            </a:extLst>
          </p:cNvPr>
          <p:cNvSpPr/>
          <p:nvPr/>
        </p:nvSpPr>
        <p:spPr>
          <a:xfrm>
            <a:off x="1632857" y="4261757"/>
            <a:ext cx="2286000" cy="13879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7AB0C9-45A7-7D48-9781-52A647D03840}"/>
              </a:ext>
            </a:extLst>
          </p:cNvPr>
          <p:cNvSpPr/>
          <p:nvPr/>
        </p:nvSpPr>
        <p:spPr>
          <a:xfrm>
            <a:off x="1632857" y="2782311"/>
            <a:ext cx="2465614" cy="13879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E5FB9E-8761-AC4A-852C-56FD992AEFC2}"/>
              </a:ext>
            </a:extLst>
          </p:cNvPr>
          <p:cNvSpPr/>
          <p:nvPr/>
        </p:nvSpPr>
        <p:spPr>
          <a:xfrm>
            <a:off x="5987145" y="4955721"/>
            <a:ext cx="2286000" cy="13879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017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88ADC-0656-944C-AD32-DA920F3C9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Chirurgie secondaire : résultats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9DFA35-E881-F041-BEF4-D029AE66B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Fonctionnels :</a:t>
            </a:r>
          </a:p>
          <a:p>
            <a:pPr lvl="1"/>
            <a:r>
              <a:rPr lang="fr-FR" dirty="0"/>
              <a:t> </a:t>
            </a:r>
            <a:r>
              <a:rPr lang="fr-FR" dirty="0" err="1"/>
              <a:t>Barbossa</a:t>
            </a:r>
            <a:r>
              <a:rPr lang="fr-FR" dirty="0"/>
              <a:t> and al </a:t>
            </a:r>
          </a:p>
          <a:p>
            <a:pPr lvl="1"/>
            <a:r>
              <a:rPr lang="fr-FR" dirty="0"/>
              <a:t>n=20 </a:t>
            </a:r>
          </a:p>
        </p:txBody>
      </p:sp>
      <p:pic>
        <p:nvPicPr>
          <p:cNvPr id="5" name="Image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76CACE15-4C8B-B146-8A7D-571A4C92A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785" y="1454163"/>
            <a:ext cx="500097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49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67340517-457D-6D4C-A7BF-1D144D32FD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86064"/>
              </p:ext>
            </p:extLst>
          </p:nvPr>
        </p:nvGraphicFramePr>
        <p:xfrm>
          <a:off x="1651466" y="0"/>
          <a:ext cx="8889068" cy="6471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Flèche vers la droite 9">
            <a:extLst>
              <a:ext uri="{FF2B5EF4-FFF2-40B4-BE49-F238E27FC236}">
                <a16:creationId xmlns:a16="http://schemas.microsoft.com/office/drawing/2014/main" id="{784DF36C-C991-074B-8828-1C43FF41D371}"/>
              </a:ext>
            </a:extLst>
          </p:cNvPr>
          <p:cNvSpPr/>
          <p:nvPr/>
        </p:nvSpPr>
        <p:spPr>
          <a:xfrm rot="691630" flipV="1">
            <a:off x="3629395" y="4221677"/>
            <a:ext cx="1138548" cy="366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66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D7FE3A-D79F-F343-A62B-18D451B85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662" y="426783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Merci de votre attention</a:t>
            </a:r>
          </a:p>
        </p:txBody>
      </p:sp>
      <p:pic>
        <p:nvPicPr>
          <p:cNvPr id="7" name="Graphic 6" descr="Smiling Face with No Fill">
            <a:extLst>
              <a:ext uri="{FF2B5EF4-FFF2-40B4-BE49-F238E27FC236}">
                <a16:creationId xmlns:a16="http://schemas.microsoft.com/office/drawing/2014/main" id="{6F86823D-5F45-1F6C-DA1A-6D73D5503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665258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14773</TotalTime>
  <Words>985</Words>
  <Application>Microsoft Macintosh PowerPoint</Application>
  <PresentationFormat>Grand écran</PresentationFormat>
  <Paragraphs>190</Paragraphs>
  <Slides>26</Slides>
  <Notes>12</Notes>
  <HiddenSlides>1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Thème Office</vt:lpstr>
      <vt:lpstr>LOSA: Définition, épidémiologie et prise en charge</vt:lpstr>
      <vt:lpstr>Introduction:</vt:lpstr>
      <vt:lpstr>Epidémiologie:</vt:lpstr>
      <vt:lpstr>Présentation PowerPoint</vt:lpstr>
      <vt:lpstr>Complications : </vt:lpstr>
      <vt:lpstr>Facteur de risque:</vt:lpstr>
      <vt:lpstr>Mécanisme </vt:lpstr>
      <vt:lpstr>Technique de réparation:</vt:lpstr>
      <vt:lpstr>Technique de réparation:</vt:lpstr>
      <vt:lpstr>Technique de réparation:</vt:lpstr>
      <vt:lpstr>Présentation PowerPoint</vt:lpstr>
      <vt:lpstr>Suites après réparation immédiate ou différée: Court terme </vt:lpstr>
      <vt:lpstr>Résultats :</vt:lpstr>
      <vt:lpstr>Suites à Moyen et long terme =</vt:lpstr>
      <vt:lpstr>Présentation PowerPoint</vt:lpstr>
      <vt:lpstr>Présentation PowerPoint</vt:lpstr>
      <vt:lpstr>Présentation PowerPoint</vt:lpstr>
      <vt:lpstr>Présentation PowerPoint</vt:lpstr>
      <vt:lpstr>Place de l’échographie:</vt:lpstr>
      <vt:lpstr>Place de l’échographie:</vt:lpstr>
      <vt:lpstr>Place de la rééducation  </vt:lpstr>
      <vt:lpstr>Chirurgie secondaire :</vt:lpstr>
      <vt:lpstr>Chirurgie secondaire : résultats </vt:lpstr>
      <vt:lpstr>Chirurgie secondaire : résultats </vt:lpstr>
      <vt:lpstr>Présentation PowerPoint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Interêt d’une troisième heure à dilatation complète</dc:title>
  <dc:creator>Robin Demessence</dc:creator>
  <cp:lastModifiedBy>Robin Demessence</cp:lastModifiedBy>
  <cp:revision>8</cp:revision>
  <dcterms:created xsi:type="dcterms:W3CDTF">2022-09-18T14:23:53Z</dcterms:created>
  <dcterms:modified xsi:type="dcterms:W3CDTF">2022-10-07T05:38:44Z</dcterms:modified>
</cp:coreProperties>
</file>