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83" r:id="rId4"/>
    <p:sldId id="258" r:id="rId5"/>
    <p:sldId id="279" r:id="rId6"/>
    <p:sldId id="280" r:id="rId7"/>
    <p:sldId id="281" r:id="rId8"/>
    <p:sldId id="282" r:id="rId9"/>
    <p:sldId id="308" r:id="rId10"/>
    <p:sldId id="284" r:id="rId11"/>
    <p:sldId id="260" r:id="rId12"/>
    <p:sldId id="285" r:id="rId13"/>
    <p:sldId id="286" r:id="rId14"/>
    <p:sldId id="287" r:id="rId15"/>
    <p:sldId id="288" r:id="rId16"/>
    <p:sldId id="261" r:id="rId17"/>
    <p:sldId id="316" r:id="rId18"/>
    <p:sldId id="317" r:id="rId19"/>
    <p:sldId id="318" r:id="rId20"/>
    <p:sldId id="310" r:id="rId21"/>
    <p:sldId id="269" r:id="rId22"/>
    <p:sldId id="309" r:id="rId23"/>
    <p:sldId id="319" r:id="rId24"/>
    <p:sldId id="270" r:id="rId25"/>
    <p:sldId id="311" r:id="rId26"/>
    <p:sldId id="312" r:id="rId27"/>
    <p:sldId id="331" r:id="rId28"/>
    <p:sldId id="329" r:id="rId29"/>
    <p:sldId id="330" r:id="rId30"/>
    <p:sldId id="333" r:id="rId31"/>
    <p:sldId id="320" r:id="rId32"/>
    <p:sldId id="321" r:id="rId33"/>
    <p:sldId id="322" r:id="rId34"/>
    <p:sldId id="323" r:id="rId35"/>
    <p:sldId id="324" r:id="rId36"/>
    <p:sldId id="325" r:id="rId37"/>
    <p:sldId id="272" r:id="rId38"/>
    <p:sldId id="277" r:id="rId39"/>
    <p:sldId id="314" r:id="rId40"/>
    <p:sldId id="326" r:id="rId41"/>
    <p:sldId id="273" r:id="rId42"/>
    <p:sldId id="332" r:id="rId43"/>
    <p:sldId id="328" r:id="rId44"/>
    <p:sldId id="275" r:id="rId45"/>
    <p:sldId id="307" r:id="rId46"/>
    <p:sldId id="327" r:id="rId47"/>
    <p:sldId id="306" r:id="rId48"/>
    <p:sldId id="262" r:id="rId49"/>
    <p:sldId id="263" r:id="rId50"/>
    <p:sldId id="264" r:id="rId51"/>
    <p:sldId id="265" r:id="rId52"/>
    <p:sldId id="267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631690-7E69-429C-AFFE-B0FFF98432B8}" v="17" dt="2022-09-25T16:23:21.9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2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-84" y="-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quentin charreau" userId="eab76a5d20bac935" providerId="LiveId" clId="{E7631690-7E69-429C-AFFE-B0FFF98432B8}"/>
    <pc:docChg chg="undo custSel addSld modSld">
      <pc:chgData name="quentin charreau" userId="eab76a5d20bac935" providerId="LiveId" clId="{E7631690-7E69-429C-AFFE-B0FFF98432B8}" dt="2022-09-25T16:27:38.514" v="4828" actId="313"/>
      <pc:docMkLst>
        <pc:docMk/>
      </pc:docMkLst>
      <pc:sldChg chg="modSp mod">
        <pc:chgData name="quentin charreau" userId="eab76a5d20bac935" providerId="LiveId" clId="{E7631690-7E69-429C-AFFE-B0FFF98432B8}" dt="2022-09-24T16:15:54.111" v="1501" actId="20577"/>
        <pc:sldMkLst>
          <pc:docMk/>
          <pc:sldMk cId="1797277738" sldId="257"/>
        </pc:sldMkLst>
        <pc:spChg chg="mod">
          <ac:chgData name="quentin charreau" userId="eab76a5d20bac935" providerId="LiveId" clId="{E7631690-7E69-429C-AFFE-B0FFF98432B8}" dt="2022-09-24T14:26:55.318" v="11" actId="20577"/>
          <ac:spMkLst>
            <pc:docMk/>
            <pc:sldMk cId="1797277738" sldId="257"/>
            <ac:spMk id="2" creationId="{5A200426-3214-BA23-95CB-39DC1196FE9E}"/>
          </ac:spMkLst>
        </pc:spChg>
        <pc:spChg chg="mod">
          <ac:chgData name="quentin charreau" userId="eab76a5d20bac935" providerId="LiveId" clId="{E7631690-7E69-429C-AFFE-B0FFF98432B8}" dt="2022-09-24T16:15:54.111" v="1501" actId="20577"/>
          <ac:spMkLst>
            <pc:docMk/>
            <pc:sldMk cId="1797277738" sldId="257"/>
            <ac:spMk id="3" creationId="{A3F75089-9AB4-C466-ACE5-4E9ACB5FCE8E}"/>
          </ac:spMkLst>
        </pc:spChg>
      </pc:sldChg>
      <pc:sldChg chg="modSp new mod">
        <pc:chgData name="quentin charreau" userId="eab76a5d20bac935" providerId="LiveId" clId="{E7631690-7E69-429C-AFFE-B0FFF98432B8}" dt="2022-09-24T15:39:07.345" v="986" actId="15"/>
        <pc:sldMkLst>
          <pc:docMk/>
          <pc:sldMk cId="2326146556" sldId="258"/>
        </pc:sldMkLst>
        <pc:spChg chg="mod">
          <ac:chgData name="quentin charreau" userId="eab76a5d20bac935" providerId="LiveId" clId="{E7631690-7E69-429C-AFFE-B0FFF98432B8}" dt="2022-09-24T14:27:13.020" v="53" actId="20577"/>
          <ac:spMkLst>
            <pc:docMk/>
            <pc:sldMk cId="2326146556" sldId="258"/>
            <ac:spMk id="2" creationId="{A6562F7D-0C8F-DB3F-240B-2E3FA64450DF}"/>
          </ac:spMkLst>
        </pc:spChg>
        <pc:spChg chg="mod">
          <ac:chgData name="quentin charreau" userId="eab76a5d20bac935" providerId="LiveId" clId="{E7631690-7E69-429C-AFFE-B0FFF98432B8}" dt="2022-09-24T15:39:07.345" v="986" actId="15"/>
          <ac:spMkLst>
            <pc:docMk/>
            <pc:sldMk cId="2326146556" sldId="258"/>
            <ac:spMk id="3" creationId="{34479DE1-208A-6F64-54F5-8EE95CFCA02F}"/>
          </ac:spMkLst>
        </pc:spChg>
      </pc:sldChg>
      <pc:sldChg chg="modSp new mod">
        <pc:chgData name="quentin charreau" userId="eab76a5d20bac935" providerId="LiveId" clId="{E7631690-7E69-429C-AFFE-B0FFF98432B8}" dt="2022-09-24T16:24:17.198" v="1550" actId="20577"/>
        <pc:sldMkLst>
          <pc:docMk/>
          <pc:sldMk cId="955077726" sldId="259"/>
        </pc:sldMkLst>
        <pc:spChg chg="mod">
          <ac:chgData name="quentin charreau" userId="eab76a5d20bac935" providerId="LiveId" clId="{E7631690-7E69-429C-AFFE-B0FFF98432B8}" dt="2022-09-24T16:20:42.908" v="1531" actId="20577"/>
          <ac:spMkLst>
            <pc:docMk/>
            <pc:sldMk cId="955077726" sldId="259"/>
            <ac:spMk id="2" creationId="{6DE841AE-1569-0DE2-7F4C-773CE501303A}"/>
          </ac:spMkLst>
        </pc:spChg>
        <pc:spChg chg="mod">
          <ac:chgData name="quentin charreau" userId="eab76a5d20bac935" providerId="LiveId" clId="{E7631690-7E69-429C-AFFE-B0FFF98432B8}" dt="2022-09-24T16:24:17.198" v="1550" actId="20577"/>
          <ac:spMkLst>
            <pc:docMk/>
            <pc:sldMk cId="955077726" sldId="259"/>
            <ac:spMk id="3" creationId="{6928797F-64DC-B057-C887-5AF0D732267F}"/>
          </ac:spMkLst>
        </pc:spChg>
      </pc:sldChg>
      <pc:sldChg chg="modSp new mod">
        <pc:chgData name="quentin charreau" userId="eab76a5d20bac935" providerId="LiveId" clId="{E7631690-7E69-429C-AFFE-B0FFF98432B8}" dt="2022-09-24T16:48:19.633" v="1590" actId="20577"/>
        <pc:sldMkLst>
          <pc:docMk/>
          <pc:sldMk cId="3591968252" sldId="260"/>
        </pc:sldMkLst>
        <pc:spChg chg="mod">
          <ac:chgData name="quentin charreau" userId="eab76a5d20bac935" providerId="LiveId" clId="{E7631690-7E69-429C-AFFE-B0FFF98432B8}" dt="2022-09-24T16:14:10.536" v="1429" actId="313"/>
          <ac:spMkLst>
            <pc:docMk/>
            <pc:sldMk cId="3591968252" sldId="260"/>
            <ac:spMk id="2" creationId="{351AA767-C58C-A763-40CE-E7BF8232D0E7}"/>
          </ac:spMkLst>
        </pc:spChg>
        <pc:spChg chg="mod">
          <ac:chgData name="quentin charreau" userId="eab76a5d20bac935" providerId="LiveId" clId="{E7631690-7E69-429C-AFFE-B0FFF98432B8}" dt="2022-09-24T16:48:19.633" v="1590" actId="20577"/>
          <ac:spMkLst>
            <pc:docMk/>
            <pc:sldMk cId="3591968252" sldId="260"/>
            <ac:spMk id="3" creationId="{610324FA-A718-1ABD-E128-BBA62030417C}"/>
          </ac:spMkLst>
        </pc:spChg>
      </pc:sldChg>
      <pc:sldChg chg="modSp new mod">
        <pc:chgData name="quentin charreau" userId="eab76a5d20bac935" providerId="LiveId" clId="{E7631690-7E69-429C-AFFE-B0FFF98432B8}" dt="2022-09-25T14:02:35.729" v="2008" actId="20577"/>
        <pc:sldMkLst>
          <pc:docMk/>
          <pc:sldMk cId="303603921" sldId="261"/>
        </pc:sldMkLst>
        <pc:spChg chg="mod">
          <ac:chgData name="quentin charreau" userId="eab76a5d20bac935" providerId="LiveId" clId="{E7631690-7E69-429C-AFFE-B0FFF98432B8}" dt="2022-09-24T14:31:31.342" v="150" actId="20577"/>
          <ac:spMkLst>
            <pc:docMk/>
            <pc:sldMk cId="303603921" sldId="261"/>
            <ac:spMk id="2" creationId="{E79EC249-0E9D-C5CB-8E77-F4BA18DC4C99}"/>
          </ac:spMkLst>
        </pc:spChg>
        <pc:spChg chg="mod">
          <ac:chgData name="quentin charreau" userId="eab76a5d20bac935" providerId="LiveId" clId="{E7631690-7E69-429C-AFFE-B0FFF98432B8}" dt="2022-09-25T14:02:35.729" v="2008" actId="20577"/>
          <ac:spMkLst>
            <pc:docMk/>
            <pc:sldMk cId="303603921" sldId="261"/>
            <ac:spMk id="3" creationId="{E65AED08-F6D5-DDC1-1A42-21A8D9DBB570}"/>
          </ac:spMkLst>
        </pc:spChg>
      </pc:sldChg>
      <pc:sldChg chg="addSp delSp modSp new mod">
        <pc:chgData name="quentin charreau" userId="eab76a5d20bac935" providerId="LiveId" clId="{E7631690-7E69-429C-AFFE-B0FFF98432B8}" dt="2022-09-25T15:56:39.564" v="4325" actId="1076"/>
        <pc:sldMkLst>
          <pc:docMk/>
          <pc:sldMk cId="3212846776" sldId="262"/>
        </pc:sldMkLst>
        <pc:spChg chg="mod">
          <ac:chgData name="quentin charreau" userId="eab76a5d20bac935" providerId="LiveId" clId="{E7631690-7E69-429C-AFFE-B0FFF98432B8}" dt="2022-09-24T14:31:40.904" v="177" actId="20577"/>
          <ac:spMkLst>
            <pc:docMk/>
            <pc:sldMk cId="3212846776" sldId="262"/>
            <ac:spMk id="2" creationId="{7CD1A045-B0A1-FA89-E303-15046E861520}"/>
          </ac:spMkLst>
        </pc:spChg>
        <pc:spChg chg="del">
          <ac:chgData name="quentin charreau" userId="eab76a5d20bac935" providerId="LiveId" clId="{E7631690-7E69-429C-AFFE-B0FFF98432B8}" dt="2022-09-24T16:50:29.612" v="1591"/>
          <ac:spMkLst>
            <pc:docMk/>
            <pc:sldMk cId="3212846776" sldId="262"/>
            <ac:spMk id="3" creationId="{5B7A2027-E761-5F16-2EEF-6C3298BBE117}"/>
          </ac:spMkLst>
        </pc:spChg>
        <pc:picChg chg="add mod">
          <ac:chgData name="quentin charreau" userId="eab76a5d20bac935" providerId="LiveId" clId="{E7631690-7E69-429C-AFFE-B0FFF98432B8}" dt="2022-09-25T15:56:39.564" v="4325" actId="1076"/>
          <ac:picMkLst>
            <pc:docMk/>
            <pc:sldMk cId="3212846776" sldId="262"/>
            <ac:picMk id="4" creationId="{DCF4A879-4564-F63C-8C08-A4D218C91931}"/>
          </ac:picMkLst>
        </pc:picChg>
      </pc:sldChg>
      <pc:sldChg chg="addSp modSp new mod">
        <pc:chgData name="quentin charreau" userId="eab76a5d20bac935" providerId="LiveId" clId="{E7631690-7E69-429C-AFFE-B0FFF98432B8}" dt="2022-09-25T16:27:38.514" v="4828" actId="313"/>
        <pc:sldMkLst>
          <pc:docMk/>
          <pc:sldMk cId="3233494123" sldId="263"/>
        </pc:sldMkLst>
        <pc:spChg chg="mod">
          <ac:chgData name="quentin charreau" userId="eab76a5d20bac935" providerId="LiveId" clId="{E7631690-7E69-429C-AFFE-B0FFF98432B8}" dt="2022-09-24T14:31:46.113" v="187" actId="20577"/>
          <ac:spMkLst>
            <pc:docMk/>
            <pc:sldMk cId="3233494123" sldId="263"/>
            <ac:spMk id="2" creationId="{239511B7-3CBC-7910-BBC2-6BAE032644F5}"/>
          </ac:spMkLst>
        </pc:spChg>
        <pc:spChg chg="mod">
          <ac:chgData name="quentin charreau" userId="eab76a5d20bac935" providerId="LiveId" clId="{E7631690-7E69-429C-AFFE-B0FFF98432B8}" dt="2022-09-25T16:27:38.514" v="4828" actId="313"/>
          <ac:spMkLst>
            <pc:docMk/>
            <pc:sldMk cId="3233494123" sldId="263"/>
            <ac:spMk id="3" creationId="{D532A774-20A6-CECD-B3A2-6CFD936B2CED}"/>
          </ac:spMkLst>
        </pc:spChg>
        <pc:spChg chg="add mod">
          <ac:chgData name="quentin charreau" userId="eab76a5d20bac935" providerId="LiveId" clId="{E7631690-7E69-429C-AFFE-B0FFF98432B8}" dt="2022-09-25T16:26:51.577" v="4759" actId="20577"/>
          <ac:spMkLst>
            <pc:docMk/>
            <pc:sldMk cId="3233494123" sldId="263"/>
            <ac:spMk id="5" creationId="{14F293C1-C45D-088E-ECD1-D2445F15A274}"/>
          </ac:spMkLst>
        </pc:spChg>
        <pc:picChg chg="add mod">
          <ac:chgData name="quentin charreau" userId="eab76a5d20bac935" providerId="LiveId" clId="{E7631690-7E69-429C-AFFE-B0FFF98432B8}" dt="2022-09-25T16:23:08.574" v="4506" actId="1076"/>
          <ac:picMkLst>
            <pc:docMk/>
            <pc:sldMk cId="3233494123" sldId="263"/>
            <ac:picMk id="4" creationId="{E0788B02-69AD-E369-E191-ACB5EC05D93F}"/>
          </ac:picMkLst>
        </pc:picChg>
      </pc:sldChg>
      <pc:sldChg chg="modSp new mod">
        <pc:chgData name="quentin charreau" userId="eab76a5d20bac935" providerId="LiveId" clId="{E7631690-7E69-429C-AFFE-B0FFF98432B8}" dt="2022-09-24T14:32:19.865" v="215" actId="255"/>
        <pc:sldMkLst>
          <pc:docMk/>
          <pc:sldMk cId="2755098473" sldId="264"/>
        </pc:sldMkLst>
        <pc:spChg chg="mod">
          <ac:chgData name="quentin charreau" userId="eab76a5d20bac935" providerId="LiveId" clId="{E7631690-7E69-429C-AFFE-B0FFF98432B8}" dt="2022-09-24T14:32:19.865" v="215" actId="255"/>
          <ac:spMkLst>
            <pc:docMk/>
            <pc:sldMk cId="2755098473" sldId="264"/>
            <ac:spMk id="2" creationId="{87A7ABF7-5BE1-FEA4-2C75-88EB18CC0EDD}"/>
          </ac:spMkLst>
        </pc:spChg>
      </pc:sldChg>
      <pc:sldChg chg="addSp delSp modSp new mod">
        <pc:chgData name="quentin charreau" userId="eab76a5d20bac935" providerId="LiveId" clId="{E7631690-7E69-429C-AFFE-B0FFF98432B8}" dt="2022-09-24T16:34:14.386" v="1570" actId="20577"/>
        <pc:sldMkLst>
          <pc:docMk/>
          <pc:sldMk cId="1756572998" sldId="265"/>
        </pc:sldMkLst>
        <pc:spChg chg="mod">
          <ac:chgData name="quentin charreau" userId="eab76a5d20bac935" providerId="LiveId" clId="{E7631690-7E69-429C-AFFE-B0FFF98432B8}" dt="2022-09-24T14:32:29.540" v="223" actId="20577"/>
          <ac:spMkLst>
            <pc:docMk/>
            <pc:sldMk cId="1756572998" sldId="265"/>
            <ac:spMk id="2" creationId="{81B79235-2130-1212-0EF6-C7368BAB9D44}"/>
          </ac:spMkLst>
        </pc:spChg>
        <pc:spChg chg="del">
          <ac:chgData name="quentin charreau" userId="eab76a5d20bac935" providerId="LiveId" clId="{E7631690-7E69-429C-AFFE-B0FFF98432B8}" dt="2022-09-24T16:30:50.451" v="1551"/>
          <ac:spMkLst>
            <pc:docMk/>
            <pc:sldMk cId="1756572998" sldId="265"/>
            <ac:spMk id="3" creationId="{CBD5E2FE-E2CC-EBE4-8193-F06D5455E77A}"/>
          </ac:spMkLst>
        </pc:spChg>
        <pc:spChg chg="add mod">
          <ac:chgData name="quentin charreau" userId="eab76a5d20bac935" providerId="LiveId" clId="{E7631690-7E69-429C-AFFE-B0FFF98432B8}" dt="2022-09-24T16:34:14.386" v="1570" actId="20577"/>
          <ac:spMkLst>
            <pc:docMk/>
            <pc:sldMk cId="1756572998" sldId="265"/>
            <ac:spMk id="5" creationId="{0E2EA559-2F25-6292-F241-94E5AB5B7287}"/>
          </ac:spMkLst>
        </pc:spChg>
        <pc:picChg chg="add mod">
          <ac:chgData name="quentin charreau" userId="eab76a5d20bac935" providerId="LiveId" clId="{E7631690-7E69-429C-AFFE-B0FFF98432B8}" dt="2022-09-24T16:30:56.621" v="1554" actId="14100"/>
          <ac:picMkLst>
            <pc:docMk/>
            <pc:sldMk cId="1756572998" sldId="265"/>
            <ac:picMk id="4" creationId="{BBB90E9D-1C74-BB3F-6B3D-EDC3F65C11C2}"/>
          </ac:picMkLst>
        </pc:picChg>
      </pc:sldChg>
      <pc:sldChg chg="addSp modSp new mod setBg">
        <pc:chgData name="quentin charreau" userId="eab76a5d20bac935" providerId="LiveId" clId="{E7631690-7E69-429C-AFFE-B0FFF98432B8}" dt="2022-09-24T16:03:34.875" v="990" actId="26606"/>
        <pc:sldMkLst>
          <pc:docMk/>
          <pc:sldMk cId="3036155975" sldId="266"/>
        </pc:sldMkLst>
        <pc:spChg chg="add">
          <ac:chgData name="quentin charreau" userId="eab76a5d20bac935" providerId="LiveId" clId="{E7631690-7E69-429C-AFFE-B0FFF98432B8}" dt="2022-09-24T16:03:34.875" v="990" actId="26606"/>
          <ac:spMkLst>
            <pc:docMk/>
            <pc:sldMk cId="3036155975" sldId="266"/>
            <ac:spMk id="7" creationId="{03E8462A-FEBA-4848-81CC-3F8DA3E477BE}"/>
          </ac:spMkLst>
        </pc:spChg>
        <pc:spChg chg="add">
          <ac:chgData name="quentin charreau" userId="eab76a5d20bac935" providerId="LiveId" clId="{E7631690-7E69-429C-AFFE-B0FFF98432B8}" dt="2022-09-24T16:03:34.875" v="990" actId="26606"/>
          <ac:spMkLst>
            <pc:docMk/>
            <pc:sldMk cId="3036155975" sldId="266"/>
            <ac:spMk id="20" creationId="{7941F9B1-B01B-4A84-89D9-B169AEB4E456}"/>
          </ac:spMkLst>
        </pc:spChg>
        <pc:grpChg chg="add">
          <ac:chgData name="quentin charreau" userId="eab76a5d20bac935" providerId="LiveId" clId="{E7631690-7E69-429C-AFFE-B0FFF98432B8}" dt="2022-09-24T16:03:34.875" v="990" actId="26606"/>
          <ac:grpSpMkLst>
            <pc:docMk/>
            <pc:sldMk cId="3036155975" sldId="266"/>
            <ac:grpSpMk id="9" creationId="{2109F83F-40FE-4DB3-84CC-09FB3340D06D}"/>
          </ac:grpSpMkLst>
        </pc:grpChg>
        <pc:picChg chg="add mod">
          <ac:chgData name="quentin charreau" userId="eab76a5d20bac935" providerId="LiveId" clId="{E7631690-7E69-429C-AFFE-B0FFF98432B8}" dt="2022-09-24T16:03:34.875" v="990" actId="26606"/>
          <ac:picMkLst>
            <pc:docMk/>
            <pc:sldMk cId="3036155975" sldId="266"/>
            <ac:picMk id="2" creationId="{564D603B-D8FF-5F57-7CED-F86EA248F468}"/>
          </ac:picMkLst>
        </pc:picChg>
      </pc:sldChg>
      <pc:sldChg chg="addSp delSp modSp new mod">
        <pc:chgData name="quentin charreau" userId="eab76a5d20bac935" providerId="LiveId" clId="{E7631690-7E69-429C-AFFE-B0FFF98432B8}" dt="2022-09-24T16:46:24.346" v="1575" actId="1076"/>
        <pc:sldMkLst>
          <pc:docMk/>
          <pc:sldMk cId="3576234925" sldId="267"/>
        </pc:sldMkLst>
        <pc:spChg chg="del">
          <ac:chgData name="quentin charreau" userId="eab76a5d20bac935" providerId="LiveId" clId="{E7631690-7E69-429C-AFFE-B0FFF98432B8}" dt="2022-09-24T16:46:15.052" v="1572"/>
          <ac:spMkLst>
            <pc:docMk/>
            <pc:sldMk cId="3576234925" sldId="267"/>
            <ac:spMk id="3" creationId="{6EA45A45-BBB3-7FAA-BE47-BC9BAD236235}"/>
          </ac:spMkLst>
        </pc:spChg>
        <pc:picChg chg="add mod">
          <ac:chgData name="quentin charreau" userId="eab76a5d20bac935" providerId="LiveId" clId="{E7631690-7E69-429C-AFFE-B0FFF98432B8}" dt="2022-09-24T16:46:24.346" v="1575" actId="1076"/>
          <ac:picMkLst>
            <pc:docMk/>
            <pc:sldMk cId="3576234925" sldId="267"/>
            <ac:picMk id="4" creationId="{8FA1660E-9C59-3299-E336-15252DDCCB6F}"/>
          </ac:picMkLst>
        </pc:picChg>
      </pc:sldChg>
      <pc:sldChg chg="modSp new mod">
        <pc:chgData name="quentin charreau" userId="eab76a5d20bac935" providerId="LiveId" clId="{E7631690-7E69-429C-AFFE-B0FFF98432B8}" dt="2022-09-25T14:29:53.767" v="2515" actId="20577"/>
        <pc:sldMkLst>
          <pc:docMk/>
          <pc:sldMk cId="3874995064" sldId="268"/>
        </pc:sldMkLst>
        <pc:spChg chg="mod">
          <ac:chgData name="quentin charreau" userId="eab76a5d20bac935" providerId="LiveId" clId="{E7631690-7E69-429C-AFFE-B0FFF98432B8}" dt="2022-09-25T14:05:06.861" v="2085" actId="255"/>
          <ac:spMkLst>
            <pc:docMk/>
            <pc:sldMk cId="3874995064" sldId="268"/>
            <ac:spMk id="2" creationId="{10141388-0165-FE25-6D51-331BDB9B4D7A}"/>
          </ac:spMkLst>
        </pc:spChg>
        <pc:spChg chg="mod">
          <ac:chgData name="quentin charreau" userId="eab76a5d20bac935" providerId="LiveId" clId="{E7631690-7E69-429C-AFFE-B0FFF98432B8}" dt="2022-09-25T14:29:53.767" v="2515" actId="20577"/>
          <ac:spMkLst>
            <pc:docMk/>
            <pc:sldMk cId="3874995064" sldId="268"/>
            <ac:spMk id="3" creationId="{B01BD4E5-6742-3DD0-9F18-7AC1B7FD84AC}"/>
          </ac:spMkLst>
        </pc:spChg>
      </pc:sldChg>
      <pc:sldChg chg="addSp modSp new mod">
        <pc:chgData name="quentin charreau" userId="eab76a5d20bac935" providerId="LiveId" clId="{E7631690-7E69-429C-AFFE-B0FFF98432B8}" dt="2022-09-25T14:26:18.671" v="2380" actId="1076"/>
        <pc:sldMkLst>
          <pc:docMk/>
          <pc:sldMk cId="2832477713" sldId="269"/>
        </pc:sldMkLst>
        <pc:picChg chg="add mod">
          <ac:chgData name="quentin charreau" userId="eab76a5d20bac935" providerId="LiveId" clId="{E7631690-7E69-429C-AFFE-B0FFF98432B8}" dt="2022-09-25T14:24:54.998" v="2372" actId="14100"/>
          <ac:picMkLst>
            <pc:docMk/>
            <pc:sldMk cId="2832477713" sldId="269"/>
            <ac:picMk id="2" creationId="{675FE42B-1C00-F16F-7769-9CEAB0A56814}"/>
          </ac:picMkLst>
        </pc:picChg>
        <pc:picChg chg="add mod">
          <ac:chgData name="quentin charreau" userId="eab76a5d20bac935" providerId="LiveId" clId="{E7631690-7E69-429C-AFFE-B0FFF98432B8}" dt="2022-09-25T14:25:23.360" v="2375" actId="14100"/>
          <ac:picMkLst>
            <pc:docMk/>
            <pc:sldMk cId="2832477713" sldId="269"/>
            <ac:picMk id="3" creationId="{F76EF572-B98A-0DBC-4488-4966137FA3A6}"/>
          </ac:picMkLst>
        </pc:picChg>
        <pc:picChg chg="add mod">
          <ac:chgData name="quentin charreau" userId="eab76a5d20bac935" providerId="LiveId" clId="{E7631690-7E69-429C-AFFE-B0FFF98432B8}" dt="2022-09-25T14:26:18.671" v="2380" actId="1076"/>
          <ac:picMkLst>
            <pc:docMk/>
            <pc:sldMk cId="2832477713" sldId="269"/>
            <ac:picMk id="4" creationId="{F899E87A-7E9B-4340-7033-0774653E394E}"/>
          </ac:picMkLst>
        </pc:picChg>
      </pc:sldChg>
      <pc:sldChg chg="modSp new mod">
        <pc:chgData name="quentin charreau" userId="eab76a5d20bac935" providerId="LiveId" clId="{E7631690-7E69-429C-AFFE-B0FFF98432B8}" dt="2022-09-25T14:46:22.612" v="2578" actId="313"/>
        <pc:sldMkLst>
          <pc:docMk/>
          <pc:sldMk cId="3541040499" sldId="270"/>
        </pc:sldMkLst>
        <pc:spChg chg="mod">
          <ac:chgData name="quentin charreau" userId="eab76a5d20bac935" providerId="LiveId" clId="{E7631690-7E69-429C-AFFE-B0FFF98432B8}" dt="2022-09-25T14:27:06.929" v="2393" actId="255"/>
          <ac:spMkLst>
            <pc:docMk/>
            <pc:sldMk cId="3541040499" sldId="270"/>
            <ac:spMk id="2" creationId="{32B9E0D2-64A0-F401-A073-BC0322F6C1CB}"/>
          </ac:spMkLst>
        </pc:spChg>
        <pc:spChg chg="mod">
          <ac:chgData name="quentin charreau" userId="eab76a5d20bac935" providerId="LiveId" clId="{E7631690-7E69-429C-AFFE-B0FFF98432B8}" dt="2022-09-25T14:46:22.612" v="2578" actId="313"/>
          <ac:spMkLst>
            <pc:docMk/>
            <pc:sldMk cId="3541040499" sldId="270"/>
            <ac:spMk id="3" creationId="{ABFB8526-74E4-ACB6-D085-9F3409CD89FF}"/>
          </ac:spMkLst>
        </pc:spChg>
      </pc:sldChg>
      <pc:sldChg chg="modSp new mod">
        <pc:chgData name="quentin charreau" userId="eab76a5d20bac935" providerId="LiveId" clId="{E7631690-7E69-429C-AFFE-B0FFF98432B8}" dt="2022-09-25T14:49:33.343" v="2734" actId="20577"/>
        <pc:sldMkLst>
          <pc:docMk/>
          <pc:sldMk cId="1177544303" sldId="271"/>
        </pc:sldMkLst>
        <pc:spChg chg="mod">
          <ac:chgData name="quentin charreau" userId="eab76a5d20bac935" providerId="LiveId" clId="{E7631690-7E69-429C-AFFE-B0FFF98432B8}" dt="2022-09-25T14:47:16.525" v="2603" actId="255"/>
          <ac:spMkLst>
            <pc:docMk/>
            <pc:sldMk cId="1177544303" sldId="271"/>
            <ac:spMk id="2" creationId="{2916CC8A-8F2A-6FD9-8350-CC41C347A678}"/>
          </ac:spMkLst>
        </pc:spChg>
        <pc:spChg chg="mod">
          <ac:chgData name="quentin charreau" userId="eab76a5d20bac935" providerId="LiveId" clId="{E7631690-7E69-429C-AFFE-B0FFF98432B8}" dt="2022-09-25T14:49:33.343" v="2734" actId="20577"/>
          <ac:spMkLst>
            <pc:docMk/>
            <pc:sldMk cId="1177544303" sldId="271"/>
            <ac:spMk id="3" creationId="{B929673B-5A0A-7AC5-FC4C-DFFE23A41D5A}"/>
          </ac:spMkLst>
        </pc:spChg>
      </pc:sldChg>
      <pc:sldChg chg="modSp new mod">
        <pc:chgData name="quentin charreau" userId="eab76a5d20bac935" providerId="LiveId" clId="{E7631690-7E69-429C-AFFE-B0FFF98432B8}" dt="2022-09-25T15:43:52.213" v="3661" actId="20577"/>
        <pc:sldMkLst>
          <pc:docMk/>
          <pc:sldMk cId="1417420631" sldId="272"/>
        </pc:sldMkLst>
        <pc:spChg chg="mod">
          <ac:chgData name="quentin charreau" userId="eab76a5d20bac935" providerId="LiveId" clId="{E7631690-7E69-429C-AFFE-B0FFF98432B8}" dt="2022-09-25T14:56:23.098" v="2815" actId="255"/>
          <ac:spMkLst>
            <pc:docMk/>
            <pc:sldMk cId="1417420631" sldId="272"/>
            <ac:spMk id="2" creationId="{B4F04061-7D43-4D7B-2DC1-2A5FC50C8A75}"/>
          </ac:spMkLst>
        </pc:spChg>
        <pc:spChg chg="mod">
          <ac:chgData name="quentin charreau" userId="eab76a5d20bac935" providerId="LiveId" clId="{E7631690-7E69-429C-AFFE-B0FFF98432B8}" dt="2022-09-25T15:43:52.213" v="3661" actId="20577"/>
          <ac:spMkLst>
            <pc:docMk/>
            <pc:sldMk cId="1417420631" sldId="272"/>
            <ac:spMk id="3" creationId="{771712BB-7C66-24E2-74B2-344DAFF2C997}"/>
          </ac:spMkLst>
        </pc:spChg>
      </pc:sldChg>
      <pc:sldChg chg="addSp delSp modSp new mod setBg">
        <pc:chgData name="quentin charreau" userId="eab76a5d20bac935" providerId="LiveId" clId="{E7631690-7E69-429C-AFFE-B0FFF98432B8}" dt="2022-09-25T16:11:59.029" v="4337" actId="20577"/>
        <pc:sldMkLst>
          <pc:docMk/>
          <pc:sldMk cId="3573807111" sldId="273"/>
        </pc:sldMkLst>
        <pc:spChg chg="mod">
          <ac:chgData name="quentin charreau" userId="eab76a5d20bac935" providerId="LiveId" clId="{E7631690-7E69-429C-AFFE-B0FFF98432B8}" dt="2022-09-25T15:12:03.897" v="3112" actId="255"/>
          <ac:spMkLst>
            <pc:docMk/>
            <pc:sldMk cId="3573807111" sldId="273"/>
            <ac:spMk id="2" creationId="{6BFF0BE3-4635-F4AD-8D31-BE432CFC055A}"/>
          </ac:spMkLst>
        </pc:spChg>
        <pc:spChg chg="del">
          <ac:chgData name="quentin charreau" userId="eab76a5d20bac935" providerId="LiveId" clId="{E7631690-7E69-429C-AFFE-B0FFF98432B8}" dt="2022-09-25T15:11:25.939" v="3107"/>
          <ac:spMkLst>
            <pc:docMk/>
            <pc:sldMk cId="3573807111" sldId="273"/>
            <ac:spMk id="3" creationId="{6C61FDFC-9CE1-CA5A-EE77-005FCEE7EE4D}"/>
          </ac:spMkLst>
        </pc:spChg>
        <pc:spChg chg="add mod">
          <ac:chgData name="quentin charreau" userId="eab76a5d20bac935" providerId="LiveId" clId="{E7631690-7E69-429C-AFFE-B0FFF98432B8}" dt="2022-09-25T16:11:59.029" v="4337" actId="20577"/>
          <ac:spMkLst>
            <pc:docMk/>
            <pc:sldMk cId="3573807111" sldId="273"/>
            <ac:spMk id="8" creationId="{82A8882E-44FE-CA1E-EA01-9F07E0688662}"/>
          </ac:spMkLst>
        </pc:spChg>
        <pc:picChg chg="add mod">
          <ac:chgData name="quentin charreau" userId="eab76a5d20bac935" providerId="LiveId" clId="{E7631690-7E69-429C-AFFE-B0FFF98432B8}" dt="2022-09-25T15:11:51.013" v="3110" actId="26606"/>
          <ac:picMkLst>
            <pc:docMk/>
            <pc:sldMk cId="3573807111" sldId="273"/>
            <ac:picMk id="4" creationId="{C428D21A-4ED4-B025-FCBA-4ABA253F9B42}"/>
          </ac:picMkLst>
        </pc:picChg>
      </pc:sldChg>
      <pc:sldChg chg="modSp new mod">
        <pc:chgData name="quentin charreau" userId="eab76a5d20bac935" providerId="LiveId" clId="{E7631690-7E69-429C-AFFE-B0FFF98432B8}" dt="2022-09-25T15:06:06.899" v="3102" actId="20577"/>
        <pc:sldMkLst>
          <pc:docMk/>
          <pc:sldMk cId="3885285389" sldId="274"/>
        </pc:sldMkLst>
        <pc:spChg chg="mod">
          <ac:chgData name="quentin charreau" userId="eab76a5d20bac935" providerId="LiveId" clId="{E7631690-7E69-429C-AFFE-B0FFF98432B8}" dt="2022-09-25T14:57:18.457" v="2867" actId="255"/>
          <ac:spMkLst>
            <pc:docMk/>
            <pc:sldMk cId="3885285389" sldId="274"/>
            <ac:spMk id="2" creationId="{0EDA8751-9E69-520F-A1AC-C5CCEC908A41}"/>
          </ac:spMkLst>
        </pc:spChg>
        <pc:spChg chg="mod">
          <ac:chgData name="quentin charreau" userId="eab76a5d20bac935" providerId="LiveId" clId="{E7631690-7E69-429C-AFFE-B0FFF98432B8}" dt="2022-09-25T15:06:06.899" v="3102" actId="20577"/>
          <ac:spMkLst>
            <pc:docMk/>
            <pc:sldMk cId="3885285389" sldId="274"/>
            <ac:spMk id="3" creationId="{29EDBD60-114C-4B6C-5D4C-626D972E3650}"/>
          </ac:spMkLst>
        </pc:spChg>
      </pc:sldChg>
      <pc:sldChg chg="addSp modSp new mod">
        <pc:chgData name="quentin charreau" userId="eab76a5d20bac935" providerId="LiveId" clId="{E7631690-7E69-429C-AFFE-B0FFF98432B8}" dt="2022-09-25T15:56:22.114" v="4323" actId="20577"/>
        <pc:sldMkLst>
          <pc:docMk/>
          <pc:sldMk cId="1209585779" sldId="275"/>
        </pc:sldMkLst>
        <pc:spChg chg="mod">
          <ac:chgData name="quentin charreau" userId="eab76a5d20bac935" providerId="LiveId" clId="{E7631690-7E69-429C-AFFE-B0FFF98432B8}" dt="2022-09-25T15:48:41.906" v="3730" actId="255"/>
          <ac:spMkLst>
            <pc:docMk/>
            <pc:sldMk cId="1209585779" sldId="275"/>
            <ac:spMk id="2" creationId="{A72BEF9C-E946-50A7-46A7-E63EEDAE2E9F}"/>
          </ac:spMkLst>
        </pc:spChg>
        <pc:spChg chg="mod">
          <ac:chgData name="quentin charreau" userId="eab76a5d20bac935" providerId="LiveId" clId="{E7631690-7E69-429C-AFFE-B0FFF98432B8}" dt="2022-09-25T15:56:22.114" v="4323" actId="20577"/>
          <ac:spMkLst>
            <pc:docMk/>
            <pc:sldMk cId="1209585779" sldId="275"/>
            <ac:spMk id="3" creationId="{5481D7E1-E95F-0FC5-5AB2-1F6595B95114}"/>
          </ac:spMkLst>
        </pc:spChg>
        <pc:graphicFrameChg chg="add mod">
          <ac:chgData name="quentin charreau" userId="eab76a5d20bac935" providerId="LiveId" clId="{E7631690-7E69-429C-AFFE-B0FFF98432B8}" dt="2022-09-25T15:46:00.536" v="3667" actId="14100"/>
          <ac:graphicFrameMkLst>
            <pc:docMk/>
            <pc:sldMk cId="1209585779" sldId="275"/>
            <ac:graphicFrameMk id="4" creationId="{5EDC8F1D-011F-FF48-309F-331DFD7DE682}"/>
          </ac:graphicFrameMkLst>
        </pc:graphicFrameChg>
      </pc:sldChg>
      <pc:sldChg chg="addSp modSp new mod">
        <pc:chgData name="quentin charreau" userId="eab76a5d20bac935" providerId="LiveId" clId="{E7631690-7E69-429C-AFFE-B0FFF98432B8}" dt="2022-09-25T15:10:01.537" v="3106" actId="14100"/>
        <pc:sldMkLst>
          <pc:docMk/>
          <pc:sldMk cId="2078963394" sldId="276"/>
        </pc:sldMkLst>
        <pc:picChg chg="add mod">
          <ac:chgData name="quentin charreau" userId="eab76a5d20bac935" providerId="LiveId" clId="{E7631690-7E69-429C-AFFE-B0FFF98432B8}" dt="2022-09-25T15:10:01.537" v="3106" actId="14100"/>
          <ac:picMkLst>
            <pc:docMk/>
            <pc:sldMk cId="2078963394" sldId="276"/>
            <ac:picMk id="2" creationId="{25295E12-619D-34AA-0E32-7ACEA500A0BE}"/>
          </ac:picMkLst>
        </pc:picChg>
      </pc:sldChg>
      <pc:sldChg chg="addSp delSp modSp new mod setBg">
        <pc:chgData name="quentin charreau" userId="eab76a5d20bac935" providerId="LiveId" clId="{E7631690-7E69-429C-AFFE-B0FFF98432B8}" dt="2022-09-25T15:35:01.562" v="3377" actId="1076"/>
        <pc:sldMkLst>
          <pc:docMk/>
          <pc:sldMk cId="1930331269" sldId="277"/>
        </pc:sldMkLst>
        <pc:picChg chg="add mod">
          <ac:chgData name="quentin charreau" userId="eab76a5d20bac935" providerId="LiveId" clId="{E7631690-7E69-429C-AFFE-B0FFF98432B8}" dt="2022-09-25T15:34:50.363" v="3375" actId="14100"/>
          <ac:picMkLst>
            <pc:docMk/>
            <pc:sldMk cId="1930331269" sldId="277"/>
            <ac:picMk id="2" creationId="{C500207F-92B2-D951-A7D3-E9CB8616EB30}"/>
          </ac:picMkLst>
        </pc:picChg>
        <pc:picChg chg="add mod">
          <ac:chgData name="quentin charreau" userId="eab76a5d20bac935" providerId="LiveId" clId="{E7631690-7E69-429C-AFFE-B0FFF98432B8}" dt="2022-09-25T15:34:45.349" v="3374" actId="1076"/>
          <ac:picMkLst>
            <pc:docMk/>
            <pc:sldMk cId="1930331269" sldId="277"/>
            <ac:picMk id="3" creationId="{07DF2DE0-CB24-9512-5B17-757C8424AB5C}"/>
          </ac:picMkLst>
        </pc:picChg>
        <pc:picChg chg="add mod">
          <ac:chgData name="quentin charreau" userId="eab76a5d20bac935" providerId="LiveId" clId="{E7631690-7E69-429C-AFFE-B0FFF98432B8}" dt="2022-09-25T15:35:01.562" v="3377" actId="1076"/>
          <ac:picMkLst>
            <pc:docMk/>
            <pc:sldMk cId="1930331269" sldId="277"/>
            <ac:picMk id="4" creationId="{693A4E72-40A2-AA9D-2453-9285F64E177B}"/>
          </ac:picMkLst>
        </pc:picChg>
        <pc:cxnChg chg="add del">
          <ac:chgData name="quentin charreau" userId="eab76a5d20bac935" providerId="LiveId" clId="{E7631690-7E69-429C-AFFE-B0FFF98432B8}" dt="2022-09-25T15:34:30.131" v="3370" actId="26606"/>
          <ac:cxnSpMkLst>
            <pc:docMk/>
            <pc:sldMk cId="1930331269" sldId="277"/>
            <ac:cxnSpMk id="9" creationId="{D4BDCD00-BA97-40D8-93CD-0A9CA931BE17}"/>
          </ac:cxnSpMkLst>
        </pc:cxnChg>
        <pc:cxnChg chg="add del">
          <ac:chgData name="quentin charreau" userId="eab76a5d20bac935" providerId="LiveId" clId="{E7631690-7E69-429C-AFFE-B0FFF98432B8}" dt="2022-09-25T15:34:30.131" v="3370" actId="26606"/>
          <ac:cxnSpMkLst>
            <pc:docMk/>
            <pc:sldMk cId="1930331269" sldId="277"/>
            <ac:cxnSpMk id="11" creationId="{2D631E40-F51C-4828-B23B-DF903513296E}"/>
          </ac:cxnSpMkLst>
        </pc:cxnChg>
      </pc:sldChg>
      <pc:sldChg chg="modSp new mod">
        <pc:chgData name="quentin charreau" userId="eab76a5d20bac935" providerId="LiveId" clId="{E7631690-7E69-429C-AFFE-B0FFF98432B8}" dt="2022-09-25T15:52:24.834" v="4045" actId="20577"/>
        <pc:sldMkLst>
          <pc:docMk/>
          <pc:sldMk cId="3297978754" sldId="278"/>
        </pc:sldMkLst>
        <pc:spChg chg="mod">
          <ac:chgData name="quentin charreau" userId="eab76a5d20bac935" providerId="LiveId" clId="{E7631690-7E69-429C-AFFE-B0FFF98432B8}" dt="2022-09-25T15:49:19.546" v="3757" actId="255"/>
          <ac:spMkLst>
            <pc:docMk/>
            <pc:sldMk cId="3297978754" sldId="278"/>
            <ac:spMk id="2" creationId="{F114011C-D3A2-EF11-C19D-6615ACF9EB40}"/>
          </ac:spMkLst>
        </pc:spChg>
        <pc:spChg chg="mod">
          <ac:chgData name="quentin charreau" userId="eab76a5d20bac935" providerId="LiveId" clId="{E7631690-7E69-429C-AFFE-B0FFF98432B8}" dt="2022-09-25T15:52:24.834" v="4045" actId="20577"/>
          <ac:spMkLst>
            <pc:docMk/>
            <pc:sldMk cId="3297978754" sldId="278"/>
            <ac:spMk id="3" creationId="{07F3BEAA-0660-ACF1-C92F-190D950A3EB7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9B63-CD42-4CBD-AB0A-7F0E784B2ACF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AF0D-F47D-461F-9172-4291A53AA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7514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9B63-CD42-4CBD-AB0A-7F0E784B2ACF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AF0D-F47D-461F-9172-4291A53AA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3567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9B63-CD42-4CBD-AB0A-7F0E784B2ACF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AF0D-F47D-461F-9172-4291A53AA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608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9B63-CD42-4CBD-AB0A-7F0E784B2ACF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AF0D-F47D-461F-9172-4291A53AA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514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9B63-CD42-4CBD-AB0A-7F0E784B2ACF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AF0D-F47D-461F-9172-4291A53AA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3826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9B63-CD42-4CBD-AB0A-7F0E784B2ACF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AF0D-F47D-461F-9172-4291A53AA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3691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9B63-CD42-4CBD-AB0A-7F0E784B2ACF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AF0D-F47D-461F-9172-4291A53AA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2497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9B63-CD42-4CBD-AB0A-7F0E784B2ACF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AF0D-F47D-461F-9172-4291A53AA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8522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9B63-CD42-4CBD-AB0A-7F0E784B2ACF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AF0D-F47D-461F-9172-4291A53AA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568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9B63-CD42-4CBD-AB0A-7F0E784B2ACF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AF0D-F47D-461F-9172-4291A53AA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4820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9B63-CD42-4CBD-AB0A-7F0E784B2ACF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AF0D-F47D-461F-9172-4291A53AAF5D}" type="slidenum">
              <a:rPr lang="fr-FR" smtClean="0"/>
              <a:t>‹N°›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05623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9B63-CD42-4CBD-AB0A-7F0E784B2ACF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AF0D-F47D-461F-9172-4291A53AA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9634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9B63-CD42-4CBD-AB0A-7F0E784B2ACF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AF0D-F47D-461F-9172-4291A53AAF5D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4045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9B63-CD42-4CBD-AB0A-7F0E784B2ACF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AF0D-F47D-461F-9172-4291A53AA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4929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9B63-CD42-4CBD-AB0A-7F0E784B2ACF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AF0D-F47D-461F-9172-4291A53AA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042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9B63-CD42-4CBD-AB0A-7F0E784B2ACF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4AF0D-F47D-461F-9172-4291A53AA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8633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29B63-CD42-4CBD-AB0A-7F0E784B2ACF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54AF0D-F47D-461F-9172-4291A53AAF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073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6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6.w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A0D0074-BDE7-FD7E-3F5D-A0F5EF766C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6587" y="1173098"/>
            <a:ext cx="7766936" cy="1646302"/>
          </a:xfrm>
        </p:spPr>
        <p:txBody>
          <a:bodyPr/>
          <a:lstStyle/>
          <a:p>
            <a:r>
              <a:rPr lang="fr-FR" dirty="0"/>
              <a:t>Incontinence fécale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18EE7226-D2B9-2683-BCDF-969DE29B4F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2787" y="3486953"/>
            <a:ext cx="7766936" cy="1096899"/>
          </a:xfrm>
        </p:spPr>
        <p:txBody>
          <a:bodyPr>
            <a:normAutofit fontScale="92500" lnSpcReduction="20000"/>
          </a:bodyPr>
          <a:lstStyle/>
          <a:p>
            <a:r>
              <a:rPr lang="fr-FR" sz="2400" dirty="0"/>
              <a:t>Journée DES Nantes-Angers 07/10/22</a:t>
            </a:r>
          </a:p>
          <a:p>
            <a:endParaRPr lang="fr-FR" dirty="0"/>
          </a:p>
          <a:p>
            <a:r>
              <a:rPr lang="fr-FR" dirty="0" smtClean="0"/>
              <a:t>Quentin </a:t>
            </a:r>
            <a:r>
              <a:rPr lang="fr-FR" dirty="0" err="1" smtClean="0"/>
              <a:t>Charreau</a:t>
            </a:r>
            <a:r>
              <a:rPr lang="fr-FR" dirty="0" smtClean="0"/>
              <a:t> - CHU Nantes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" y="4120515"/>
            <a:ext cx="3108960" cy="2111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755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5A200426-3214-BA23-95CB-39DC1196F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3F75089-9AB4-C466-ACE5-4E9ACB5FC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17965"/>
            <a:ext cx="8596668" cy="4323398"/>
          </a:xfrm>
        </p:spPr>
        <p:txBody>
          <a:bodyPr>
            <a:normAutofit/>
          </a:bodyPr>
          <a:lstStyle/>
          <a:p>
            <a:r>
              <a:rPr lang="fr-FR" sz="1700" dirty="0"/>
              <a:t>Emission involontaire de selles au travers du canal anal.</a:t>
            </a:r>
          </a:p>
          <a:p>
            <a:r>
              <a:rPr lang="fr-FR" sz="1700" dirty="0"/>
              <a:t>Active vs Passive</a:t>
            </a:r>
          </a:p>
          <a:p>
            <a:r>
              <a:rPr lang="fr-FR" sz="1700" dirty="0"/>
              <a:t>5%-10% de la population française, ratio 3/1, sous estimé</a:t>
            </a:r>
          </a:p>
          <a:p>
            <a:r>
              <a:rPr lang="fr-FR" sz="1700" dirty="0"/>
              <a:t>Retentissement professionnel, social et sexuel.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727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5A200426-3214-BA23-95CB-39DC1196F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3F75089-9AB4-C466-ACE5-4E9ACB5FC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17965"/>
            <a:ext cx="8596668" cy="4323398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Emission involontaire de selles au travers du canal anal.</a:t>
            </a:r>
          </a:p>
          <a:p>
            <a:r>
              <a:rPr lang="fr-FR" dirty="0"/>
              <a:t>Active vs Passive</a:t>
            </a:r>
          </a:p>
          <a:p>
            <a:r>
              <a:rPr lang="fr-FR" dirty="0"/>
              <a:t>5%-10% de la population française, ratio 3/1, sous estimé</a:t>
            </a:r>
          </a:p>
          <a:p>
            <a:r>
              <a:rPr lang="fr-FR" dirty="0"/>
              <a:t>Retentissement professionnel, social et sexuel.</a:t>
            </a:r>
          </a:p>
          <a:p>
            <a:r>
              <a:rPr lang="fr-FR" dirty="0"/>
              <a:t>Etiologies multiples</a:t>
            </a:r>
          </a:p>
          <a:p>
            <a:pPr lvl="1"/>
            <a:r>
              <a:rPr lang="fr-FR" dirty="0"/>
              <a:t>Idiopathiques</a:t>
            </a:r>
          </a:p>
          <a:p>
            <a:pPr lvl="1"/>
            <a:r>
              <a:rPr lang="fr-FR" dirty="0"/>
              <a:t>Inflammation rectale</a:t>
            </a:r>
          </a:p>
          <a:p>
            <a:pPr lvl="1"/>
            <a:r>
              <a:rPr lang="fr-FR" dirty="0"/>
              <a:t>Colopathie fonctionnelle</a:t>
            </a:r>
          </a:p>
          <a:p>
            <a:pPr lvl="1"/>
            <a:r>
              <a:rPr lang="fr-FR" dirty="0"/>
              <a:t>Neurologiques</a:t>
            </a:r>
          </a:p>
          <a:p>
            <a:pPr lvl="1"/>
            <a:r>
              <a:rPr lang="fr-FR" dirty="0"/>
              <a:t>Secondaires </a:t>
            </a:r>
          </a:p>
          <a:p>
            <a:pPr lvl="1"/>
            <a:r>
              <a:rPr lang="fr-FR" dirty="0"/>
              <a:t>Iatrogène</a:t>
            </a:r>
          </a:p>
          <a:p>
            <a:pPr lvl="1"/>
            <a:r>
              <a:rPr lang="fr-FR" dirty="0"/>
              <a:t>Trouble de la statique </a:t>
            </a:r>
            <a:r>
              <a:rPr lang="fr-FR" dirty="0" smtClean="0"/>
              <a:t>pelvienne</a:t>
            </a:r>
          </a:p>
          <a:p>
            <a:pPr lvl="1"/>
            <a:r>
              <a:rPr lang="fr-FR" dirty="0" smtClean="0"/>
              <a:t>Traumatiques</a:t>
            </a:r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817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6562F7D-0C8F-DB3F-240B-2E3FA6445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Rappels anatomiques et physiologiques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34479DE1-208A-6F64-54F5-8EE95CFCA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81775"/>
          </a:xfrm>
        </p:spPr>
        <p:txBody>
          <a:bodyPr/>
          <a:lstStyle/>
          <a:p>
            <a:r>
              <a:rPr lang="fr-FR" dirty="0"/>
              <a:t>Sphincter interne</a:t>
            </a:r>
          </a:p>
          <a:p>
            <a:pPr lvl="1"/>
            <a:r>
              <a:rPr lang="fr-FR" dirty="0"/>
              <a:t>80% pression de repos</a:t>
            </a:r>
          </a:p>
          <a:p>
            <a:pPr lvl="1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564D603B-D8FF-5F57-7CED-F86EA248F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8677" y="1521738"/>
            <a:ext cx="6585896" cy="459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14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6562F7D-0C8F-DB3F-240B-2E3FA6445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Rappels anatomiques et physiologiques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34479DE1-208A-6F64-54F5-8EE95CFCA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81775"/>
          </a:xfrm>
        </p:spPr>
        <p:txBody>
          <a:bodyPr/>
          <a:lstStyle/>
          <a:p>
            <a:r>
              <a:rPr lang="fr-FR" dirty="0"/>
              <a:t>Sphincter interne</a:t>
            </a:r>
          </a:p>
          <a:p>
            <a:pPr lvl="1"/>
            <a:r>
              <a:rPr lang="fr-FR" dirty="0"/>
              <a:t>80% pression de repos</a:t>
            </a:r>
          </a:p>
          <a:p>
            <a:r>
              <a:rPr lang="fr-FR" dirty="0"/>
              <a:t>Sphincter externe</a:t>
            </a:r>
          </a:p>
          <a:p>
            <a:pPr lvl="1"/>
            <a:r>
              <a:rPr lang="fr-FR" dirty="0"/>
              <a:t>Continence volontaire</a:t>
            </a:r>
          </a:p>
          <a:p>
            <a:pPr lvl="1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564D603B-D8FF-5F57-7CED-F86EA248F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8677" y="1521738"/>
            <a:ext cx="6585896" cy="459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35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6562F7D-0C8F-DB3F-240B-2E3FA6445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Rappels anatomiques et physiologiques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34479DE1-208A-6F64-54F5-8EE95CFCA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81775"/>
          </a:xfrm>
        </p:spPr>
        <p:txBody>
          <a:bodyPr/>
          <a:lstStyle/>
          <a:p>
            <a:r>
              <a:rPr lang="fr-FR" dirty="0"/>
              <a:t>Sphincter interne</a:t>
            </a:r>
          </a:p>
          <a:p>
            <a:pPr lvl="1"/>
            <a:r>
              <a:rPr lang="fr-FR" dirty="0"/>
              <a:t>80% pression de repos</a:t>
            </a:r>
          </a:p>
          <a:p>
            <a:r>
              <a:rPr lang="fr-FR" dirty="0"/>
              <a:t>Sphincter externe</a:t>
            </a:r>
          </a:p>
          <a:p>
            <a:pPr lvl="1"/>
            <a:r>
              <a:rPr lang="fr-FR" dirty="0"/>
              <a:t>Continence volontaire</a:t>
            </a:r>
          </a:p>
          <a:p>
            <a:r>
              <a:rPr lang="fr-FR" dirty="0"/>
              <a:t>Sensibilité </a:t>
            </a:r>
            <a:r>
              <a:rPr lang="fr-FR" dirty="0" err="1"/>
              <a:t>ano-rectale</a:t>
            </a:r>
            <a:endParaRPr lang="fr-FR" dirty="0"/>
          </a:p>
          <a:p>
            <a:pPr lvl="1"/>
            <a:r>
              <a:rPr lang="fr-FR" dirty="0"/>
              <a:t>Rectale</a:t>
            </a:r>
          </a:p>
          <a:p>
            <a:pPr lvl="1"/>
            <a:r>
              <a:rPr lang="fr-FR" dirty="0"/>
              <a:t>Anale</a:t>
            </a:r>
          </a:p>
          <a:p>
            <a:pPr lvl="1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564D603B-D8FF-5F57-7CED-F86EA248F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8677" y="1521738"/>
            <a:ext cx="6585896" cy="459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35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6562F7D-0C8F-DB3F-240B-2E3FA6445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Rappels anatomiques et physiologiques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34479DE1-208A-6F64-54F5-8EE95CFCA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81775"/>
          </a:xfrm>
        </p:spPr>
        <p:txBody>
          <a:bodyPr/>
          <a:lstStyle/>
          <a:p>
            <a:r>
              <a:rPr lang="fr-FR" dirty="0"/>
              <a:t>Sphincter interne</a:t>
            </a:r>
          </a:p>
          <a:p>
            <a:pPr lvl="1"/>
            <a:r>
              <a:rPr lang="fr-FR" dirty="0"/>
              <a:t>80% pression de repos</a:t>
            </a:r>
          </a:p>
          <a:p>
            <a:r>
              <a:rPr lang="fr-FR" dirty="0"/>
              <a:t>Sphincter externe</a:t>
            </a:r>
          </a:p>
          <a:p>
            <a:pPr lvl="1"/>
            <a:r>
              <a:rPr lang="fr-FR" dirty="0"/>
              <a:t>Continence volontaire</a:t>
            </a:r>
          </a:p>
          <a:p>
            <a:r>
              <a:rPr lang="fr-FR" dirty="0"/>
              <a:t>Sensibilité </a:t>
            </a:r>
            <a:r>
              <a:rPr lang="fr-FR" dirty="0" err="1"/>
              <a:t>ano-rectale</a:t>
            </a:r>
            <a:endParaRPr lang="fr-FR" dirty="0"/>
          </a:p>
          <a:p>
            <a:pPr lvl="1"/>
            <a:r>
              <a:rPr lang="fr-FR" dirty="0"/>
              <a:t>Rectale</a:t>
            </a:r>
          </a:p>
          <a:p>
            <a:pPr lvl="1"/>
            <a:r>
              <a:rPr lang="fr-FR" dirty="0"/>
              <a:t>Anale</a:t>
            </a:r>
          </a:p>
          <a:p>
            <a:r>
              <a:rPr lang="fr-FR" dirty="0"/>
              <a:t>Innervation pelvienne</a:t>
            </a:r>
          </a:p>
          <a:p>
            <a:pPr lvl="1"/>
            <a:r>
              <a:rPr lang="fr-FR" dirty="0"/>
              <a:t>Nerfs pudendaux, plexus hypogastrique</a:t>
            </a:r>
          </a:p>
          <a:p>
            <a:pPr lvl="1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564D603B-D8FF-5F57-7CED-F86EA248F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8677" y="1521738"/>
            <a:ext cx="6585896" cy="459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35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6562F7D-0C8F-DB3F-240B-2E3FA6445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Rappels anatomiques et physiologiques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34479DE1-208A-6F64-54F5-8EE95CFCA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81775"/>
          </a:xfrm>
        </p:spPr>
        <p:txBody>
          <a:bodyPr/>
          <a:lstStyle/>
          <a:p>
            <a:r>
              <a:rPr lang="fr-FR" dirty="0"/>
              <a:t>Sphincter interne</a:t>
            </a:r>
          </a:p>
          <a:p>
            <a:pPr lvl="1"/>
            <a:r>
              <a:rPr lang="fr-FR" dirty="0"/>
              <a:t>80% pression de repos</a:t>
            </a:r>
          </a:p>
          <a:p>
            <a:r>
              <a:rPr lang="fr-FR" dirty="0"/>
              <a:t>Sphincter externe</a:t>
            </a:r>
          </a:p>
          <a:p>
            <a:pPr lvl="1"/>
            <a:r>
              <a:rPr lang="fr-FR" dirty="0"/>
              <a:t>Continence volontaire</a:t>
            </a:r>
          </a:p>
          <a:p>
            <a:r>
              <a:rPr lang="fr-FR" dirty="0"/>
              <a:t>Sensibilité </a:t>
            </a:r>
            <a:r>
              <a:rPr lang="fr-FR" dirty="0" err="1"/>
              <a:t>ano-rectale</a:t>
            </a:r>
            <a:endParaRPr lang="fr-FR" dirty="0"/>
          </a:p>
          <a:p>
            <a:pPr lvl="1"/>
            <a:r>
              <a:rPr lang="fr-FR" dirty="0"/>
              <a:t>Rectale</a:t>
            </a:r>
          </a:p>
          <a:p>
            <a:pPr lvl="1"/>
            <a:r>
              <a:rPr lang="fr-FR" dirty="0"/>
              <a:t>Anale</a:t>
            </a:r>
          </a:p>
          <a:p>
            <a:r>
              <a:rPr lang="fr-FR" dirty="0"/>
              <a:t>Innervation pelvienne</a:t>
            </a:r>
          </a:p>
          <a:p>
            <a:pPr lvl="1"/>
            <a:r>
              <a:rPr lang="fr-FR" dirty="0"/>
              <a:t>Nerfs pudendaux, plexus hypogastrique</a:t>
            </a:r>
          </a:p>
          <a:p>
            <a:r>
              <a:rPr lang="fr-FR" dirty="0"/>
              <a:t>Position anatomique</a:t>
            </a:r>
          </a:p>
          <a:p>
            <a:pPr lvl="1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564D603B-D8FF-5F57-7CED-F86EA248F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8677" y="1521738"/>
            <a:ext cx="6585896" cy="459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35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DE841AE-1569-0DE2-7F4C-773CE5013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Prise en charge conservatrice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6928797F-64DC-B057-C887-5AF0D7322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" y="1478280"/>
            <a:ext cx="8915400" cy="45630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Amélioration significative dans 70% des cas.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Règles hygiéno-diététiques</a:t>
            </a:r>
          </a:p>
          <a:p>
            <a:r>
              <a:rPr lang="fr-FR" dirty="0"/>
              <a:t>Régularisation du transit</a:t>
            </a:r>
          </a:p>
          <a:p>
            <a:r>
              <a:rPr lang="fr-FR" dirty="0"/>
              <a:t>Traitement médical de la cause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556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DE841AE-1569-0DE2-7F4C-773CE5013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Prise en charge conservatrice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6928797F-64DC-B057-C887-5AF0D7322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" y="1478280"/>
            <a:ext cx="8915400" cy="45630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/>
              <a:t>Amélioration significative dans 70% des cas.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Règles hygiéno-diététiques</a:t>
            </a:r>
          </a:p>
          <a:p>
            <a:r>
              <a:rPr lang="fr-FR" dirty="0"/>
              <a:t>Régularisation du transit</a:t>
            </a:r>
          </a:p>
          <a:p>
            <a:r>
              <a:rPr lang="fr-FR" dirty="0"/>
              <a:t>Traitement médical de la cause</a:t>
            </a:r>
          </a:p>
          <a:p>
            <a:endParaRPr lang="fr-FR" dirty="0"/>
          </a:p>
          <a:p>
            <a:r>
              <a:rPr lang="fr-FR" dirty="0"/>
              <a:t>En cas d’échec ou associé :</a:t>
            </a:r>
          </a:p>
          <a:p>
            <a:pPr lvl="1"/>
            <a:r>
              <a:rPr lang="fr-FR" dirty="0"/>
              <a:t>Rééducation </a:t>
            </a:r>
            <a:r>
              <a:rPr lang="fr-FR" dirty="0" err="1"/>
              <a:t>ano-rectale</a:t>
            </a:r>
            <a:r>
              <a:rPr lang="fr-FR" dirty="0"/>
              <a:t> par kiné/sage femme</a:t>
            </a:r>
          </a:p>
          <a:p>
            <a:pPr lvl="1"/>
            <a:r>
              <a:rPr lang="fr-FR" dirty="0"/>
              <a:t>Bio </a:t>
            </a:r>
            <a:r>
              <a:rPr lang="fr-FR" dirty="0" err="1"/>
              <a:t>feed</a:t>
            </a:r>
            <a:r>
              <a:rPr lang="fr-FR" dirty="0"/>
              <a:t> back</a:t>
            </a:r>
          </a:p>
          <a:p>
            <a:pPr lvl="1"/>
            <a:r>
              <a:rPr lang="fr-FR" dirty="0"/>
              <a:t>TENS</a:t>
            </a:r>
          </a:p>
          <a:p>
            <a:pPr lvl="1"/>
            <a:r>
              <a:rPr lang="fr-FR" dirty="0"/>
              <a:t>Lavements rétrogrades</a:t>
            </a:r>
          </a:p>
          <a:p>
            <a:pPr lvl="1"/>
            <a:r>
              <a:rPr lang="fr-FR" dirty="0"/>
              <a:t>Obturateurs anaux</a:t>
            </a:r>
          </a:p>
        </p:txBody>
      </p:sp>
    </p:spTree>
    <p:extLst>
      <p:ext uri="{BB962C8B-B14F-4D97-AF65-F5344CB8AC3E}">
        <p14:creationId xmlns:p14="http://schemas.microsoft.com/office/powerpoint/2010/main" val="90883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1AA767-C58C-A763-40CE-E7BF8232D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Explorations additionnelles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610324FA-A718-1ABD-E128-BBA620304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Examen clinique/interrogatoire complet</a:t>
            </a:r>
          </a:p>
          <a:p>
            <a:r>
              <a:rPr lang="fr-FR" dirty="0"/>
              <a:t>Calendrier des selles</a:t>
            </a:r>
          </a:p>
          <a:p>
            <a:r>
              <a:rPr lang="fr-FR" dirty="0"/>
              <a:t>Score </a:t>
            </a:r>
            <a:r>
              <a:rPr lang="fr-FR" dirty="0" smtClean="0"/>
              <a:t>d’incontinence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196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1AA767-C58C-A763-40CE-E7BF8232D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Explorations additionnelles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610324FA-A718-1ABD-E128-BBA620304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Examen clinique/interrogatoire complet</a:t>
            </a:r>
          </a:p>
          <a:p>
            <a:r>
              <a:rPr lang="fr-FR" dirty="0"/>
              <a:t>Calendrier des selles</a:t>
            </a:r>
          </a:p>
          <a:p>
            <a:r>
              <a:rPr lang="fr-FR" dirty="0"/>
              <a:t>Score d’incontinence</a:t>
            </a:r>
          </a:p>
          <a:p>
            <a:r>
              <a:rPr lang="fr-FR" dirty="0"/>
              <a:t>Echographie </a:t>
            </a:r>
            <a:r>
              <a:rPr lang="fr-FR" dirty="0" err="1" smtClean="0"/>
              <a:t>endo</a:t>
            </a:r>
            <a:r>
              <a:rPr lang="fr-FR" dirty="0" smtClean="0"/>
              <a:t>-anale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627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1AA767-C58C-A763-40CE-E7BF8232D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Explorations additionnelles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610324FA-A718-1ABD-E128-BBA620304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Examen clinique/interrogatoire complet</a:t>
            </a:r>
          </a:p>
          <a:p>
            <a:r>
              <a:rPr lang="fr-FR" dirty="0"/>
              <a:t>Calendrier des selles</a:t>
            </a:r>
          </a:p>
          <a:p>
            <a:r>
              <a:rPr lang="fr-FR" dirty="0"/>
              <a:t>Score d’incontinence</a:t>
            </a:r>
          </a:p>
          <a:p>
            <a:r>
              <a:rPr lang="fr-FR" dirty="0"/>
              <a:t>Echographie endo-anale</a:t>
            </a:r>
          </a:p>
          <a:p>
            <a:r>
              <a:rPr lang="fr-FR" dirty="0"/>
              <a:t>Manométrie </a:t>
            </a:r>
            <a:r>
              <a:rPr lang="fr-FR" dirty="0" err="1" smtClean="0"/>
              <a:t>ano</a:t>
            </a:r>
            <a:r>
              <a:rPr lang="fr-FR" dirty="0" smtClean="0"/>
              <a:t>-rectale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627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1AA767-C58C-A763-40CE-E7BF8232D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Explorations additionnelles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610324FA-A718-1ABD-E128-BBA620304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Examen clinique/interrogatoire complet</a:t>
            </a:r>
          </a:p>
          <a:p>
            <a:r>
              <a:rPr lang="fr-FR" dirty="0"/>
              <a:t>Calendrier des selles</a:t>
            </a:r>
          </a:p>
          <a:p>
            <a:r>
              <a:rPr lang="fr-FR" dirty="0"/>
              <a:t>Score d’incontinence</a:t>
            </a:r>
          </a:p>
          <a:p>
            <a:r>
              <a:rPr lang="fr-FR" dirty="0"/>
              <a:t>Echographie endo-anale</a:t>
            </a:r>
          </a:p>
          <a:p>
            <a:r>
              <a:rPr lang="fr-FR" dirty="0"/>
              <a:t>Manométrie </a:t>
            </a:r>
            <a:r>
              <a:rPr lang="fr-FR" dirty="0" err="1"/>
              <a:t>ano-rectale</a:t>
            </a:r>
            <a:endParaRPr lang="fr-FR" dirty="0"/>
          </a:p>
          <a:p>
            <a:r>
              <a:rPr lang="fr-FR" dirty="0" smtClean="0"/>
              <a:t>Electromyogramme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627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1AA767-C58C-A763-40CE-E7BF8232D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Explorations additionnelles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610324FA-A718-1ABD-E128-BBA620304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Examen clinique/interrogatoire complet</a:t>
            </a:r>
          </a:p>
          <a:p>
            <a:r>
              <a:rPr lang="fr-FR" dirty="0"/>
              <a:t>Calendrier des selles</a:t>
            </a:r>
          </a:p>
          <a:p>
            <a:r>
              <a:rPr lang="fr-FR" dirty="0"/>
              <a:t>Score d’incontinence</a:t>
            </a:r>
          </a:p>
          <a:p>
            <a:r>
              <a:rPr lang="fr-FR" dirty="0"/>
              <a:t>Echographie endo-anale</a:t>
            </a:r>
          </a:p>
          <a:p>
            <a:r>
              <a:rPr lang="fr-FR" dirty="0"/>
              <a:t>Manométrie </a:t>
            </a:r>
            <a:r>
              <a:rPr lang="fr-FR" dirty="0" err="1"/>
              <a:t>ano-rectale</a:t>
            </a:r>
            <a:endParaRPr lang="fr-FR" dirty="0"/>
          </a:p>
          <a:p>
            <a:r>
              <a:rPr lang="fr-FR" dirty="0"/>
              <a:t>Electromyogramme</a:t>
            </a:r>
          </a:p>
          <a:p>
            <a:r>
              <a:rPr lang="fr-FR" dirty="0"/>
              <a:t>IRM/</a:t>
            </a:r>
            <a:r>
              <a:rPr lang="fr-FR" dirty="0" err="1"/>
              <a:t>défécographie</a:t>
            </a:r>
            <a:r>
              <a:rPr lang="fr-FR" dirty="0"/>
              <a:t> dynamique</a:t>
            </a:r>
          </a:p>
        </p:txBody>
      </p:sp>
    </p:spTree>
    <p:extLst>
      <p:ext uri="{BB962C8B-B14F-4D97-AF65-F5344CB8AC3E}">
        <p14:creationId xmlns:p14="http://schemas.microsoft.com/office/powerpoint/2010/main" val="373627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79EC249-0E9D-C5CB-8E77-F4BA18DC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Traitements chirurgicaux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E65AED08-F6D5-DDC1-1A42-21A8D9DBB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656" y="1454047"/>
            <a:ext cx="8749346" cy="4587316"/>
          </a:xfrm>
        </p:spPr>
        <p:txBody>
          <a:bodyPr>
            <a:normAutofit/>
          </a:bodyPr>
          <a:lstStyle/>
          <a:p>
            <a:r>
              <a:rPr lang="fr-FR" dirty="0"/>
              <a:t>Chirurgie d’un trouble de la statique pelvienne</a:t>
            </a:r>
          </a:p>
          <a:p>
            <a:r>
              <a:rPr lang="fr-FR" dirty="0"/>
              <a:t>Techniques de réparations </a:t>
            </a:r>
            <a:r>
              <a:rPr lang="fr-FR" dirty="0" smtClean="0"/>
              <a:t>sphinctériennes</a:t>
            </a:r>
          </a:p>
          <a:p>
            <a:pPr lvl="1"/>
            <a:r>
              <a:rPr lang="fr-FR" dirty="0" err="1"/>
              <a:t>Sphincterorraphies</a:t>
            </a:r>
            <a:endParaRPr lang="fr-FR" dirty="0"/>
          </a:p>
          <a:p>
            <a:pPr lvl="1"/>
            <a:r>
              <a:rPr lang="fr-FR" dirty="0" err="1"/>
              <a:t>Myorraphies</a:t>
            </a:r>
            <a:endParaRPr lang="fr-FR" dirty="0"/>
          </a:p>
          <a:p>
            <a:pPr lvl="1"/>
            <a:r>
              <a:rPr lang="fr-FR" dirty="0"/>
              <a:t>Reconstructions muqueuses</a:t>
            </a:r>
          </a:p>
          <a:p>
            <a:r>
              <a:rPr lang="fr-FR" dirty="0" smtClean="0"/>
              <a:t>Neurostimulation sacrée</a:t>
            </a:r>
          </a:p>
          <a:p>
            <a:r>
              <a:rPr lang="fr-FR" dirty="0"/>
              <a:t>Techniques de </a:t>
            </a:r>
            <a:r>
              <a:rPr lang="fr-FR" dirty="0" smtClean="0"/>
              <a:t>substitution sphinctérienne</a:t>
            </a:r>
          </a:p>
          <a:p>
            <a:pPr lvl="1"/>
            <a:r>
              <a:rPr lang="fr-FR" dirty="0" smtClean="0"/>
              <a:t>Transposition musculaire</a:t>
            </a:r>
          </a:p>
          <a:p>
            <a:pPr lvl="1"/>
            <a:r>
              <a:rPr lang="fr-FR" dirty="0" smtClean="0"/>
              <a:t>Sphincter </a:t>
            </a:r>
            <a:r>
              <a:rPr lang="fr-FR" dirty="0"/>
              <a:t>anal magnétique</a:t>
            </a:r>
          </a:p>
          <a:p>
            <a:r>
              <a:rPr lang="fr-FR" dirty="0" smtClean="0"/>
              <a:t>Stomies </a:t>
            </a:r>
            <a:r>
              <a:rPr lang="fr-FR" dirty="0"/>
              <a:t>digestives</a:t>
            </a:r>
          </a:p>
          <a:p>
            <a:pPr lvl="1"/>
            <a:r>
              <a:rPr lang="fr-FR" dirty="0"/>
              <a:t>Irrigations </a:t>
            </a:r>
            <a:r>
              <a:rPr lang="fr-FR" dirty="0" smtClean="0"/>
              <a:t>antérogrades</a:t>
            </a:r>
            <a:endParaRPr lang="fr-FR" dirty="0" smtClean="0"/>
          </a:p>
          <a:p>
            <a:pPr lvl="1"/>
            <a:r>
              <a:rPr lang="fr-FR" dirty="0" smtClean="0"/>
              <a:t>Colostomie </a:t>
            </a:r>
            <a:r>
              <a:rPr lang="fr-FR" dirty="0"/>
              <a:t>définitives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60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79EC249-0E9D-C5CB-8E77-F4BA18DC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Traitements chirurgicaux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E65AED08-F6D5-DDC1-1A42-21A8D9DBB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656" y="1454047"/>
            <a:ext cx="8749346" cy="4587316"/>
          </a:xfrm>
        </p:spPr>
        <p:txBody>
          <a:bodyPr>
            <a:normAutofit/>
          </a:bodyPr>
          <a:lstStyle/>
          <a:p>
            <a:r>
              <a:rPr lang="fr-FR" b="1" dirty="0"/>
              <a:t>Chirurgie d’un trouble de la statique pelvienne</a:t>
            </a:r>
          </a:p>
          <a:p>
            <a:r>
              <a:rPr lang="fr-FR" dirty="0"/>
              <a:t>Techniques de réparations </a:t>
            </a:r>
            <a:r>
              <a:rPr lang="fr-FR" dirty="0" smtClean="0"/>
              <a:t>sphinctériennes</a:t>
            </a:r>
          </a:p>
          <a:p>
            <a:pPr lvl="1"/>
            <a:r>
              <a:rPr lang="fr-FR" dirty="0" err="1"/>
              <a:t>Sphincterorraphies</a:t>
            </a:r>
            <a:endParaRPr lang="fr-FR" dirty="0"/>
          </a:p>
          <a:p>
            <a:pPr lvl="1"/>
            <a:r>
              <a:rPr lang="fr-FR" dirty="0" err="1"/>
              <a:t>Myorraphies</a:t>
            </a:r>
            <a:endParaRPr lang="fr-FR" dirty="0"/>
          </a:p>
          <a:p>
            <a:pPr lvl="1"/>
            <a:r>
              <a:rPr lang="fr-FR" dirty="0"/>
              <a:t>Reconstructions muqueuses</a:t>
            </a:r>
          </a:p>
          <a:p>
            <a:r>
              <a:rPr lang="fr-FR" dirty="0" smtClean="0"/>
              <a:t>Neurostimulation sacrée</a:t>
            </a:r>
          </a:p>
          <a:p>
            <a:r>
              <a:rPr lang="fr-FR" dirty="0"/>
              <a:t>Techniques de </a:t>
            </a:r>
            <a:r>
              <a:rPr lang="fr-FR" dirty="0" smtClean="0"/>
              <a:t>substitution sphinctérienne</a:t>
            </a:r>
          </a:p>
          <a:p>
            <a:pPr lvl="1"/>
            <a:r>
              <a:rPr lang="fr-FR" dirty="0" smtClean="0"/>
              <a:t>Transposition musculaire</a:t>
            </a:r>
          </a:p>
          <a:p>
            <a:pPr lvl="1"/>
            <a:r>
              <a:rPr lang="fr-FR" dirty="0" smtClean="0"/>
              <a:t>Sphincter </a:t>
            </a:r>
            <a:r>
              <a:rPr lang="fr-FR" dirty="0"/>
              <a:t>anal magnétique</a:t>
            </a:r>
          </a:p>
          <a:p>
            <a:r>
              <a:rPr lang="fr-FR" dirty="0" smtClean="0"/>
              <a:t>Stomies </a:t>
            </a:r>
            <a:r>
              <a:rPr lang="fr-FR" dirty="0"/>
              <a:t>digestives</a:t>
            </a:r>
          </a:p>
          <a:p>
            <a:pPr lvl="1"/>
            <a:r>
              <a:rPr lang="fr-FR" dirty="0"/>
              <a:t>Irrigations </a:t>
            </a:r>
            <a:r>
              <a:rPr lang="fr-FR" dirty="0" smtClean="0"/>
              <a:t>antérogrades</a:t>
            </a:r>
            <a:endParaRPr lang="fr-FR" dirty="0" smtClean="0"/>
          </a:p>
          <a:p>
            <a:pPr lvl="1"/>
            <a:r>
              <a:rPr lang="fr-FR" dirty="0" smtClean="0"/>
              <a:t>Colostomie </a:t>
            </a:r>
            <a:r>
              <a:rPr lang="fr-FR" dirty="0"/>
              <a:t>définitives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741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79EC249-0E9D-C5CB-8E77-F4BA18DC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Traitements chirurgicaux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E65AED08-F6D5-DDC1-1A42-21A8D9DBB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656" y="1454047"/>
            <a:ext cx="8749346" cy="4587316"/>
          </a:xfrm>
        </p:spPr>
        <p:txBody>
          <a:bodyPr>
            <a:normAutofit/>
          </a:bodyPr>
          <a:lstStyle/>
          <a:p>
            <a:r>
              <a:rPr lang="fr-FR" dirty="0"/>
              <a:t>Chirurgie d’un trouble de la statique pelvienne</a:t>
            </a:r>
          </a:p>
          <a:p>
            <a:r>
              <a:rPr lang="fr-FR" b="1" dirty="0"/>
              <a:t>Techniques de réparations </a:t>
            </a:r>
            <a:r>
              <a:rPr lang="fr-FR" b="1" dirty="0" smtClean="0"/>
              <a:t>sphinctériennes</a:t>
            </a:r>
          </a:p>
          <a:p>
            <a:pPr lvl="1"/>
            <a:r>
              <a:rPr lang="fr-FR" dirty="0" err="1"/>
              <a:t>Sphincterorraphies</a:t>
            </a:r>
            <a:endParaRPr lang="fr-FR" dirty="0"/>
          </a:p>
          <a:p>
            <a:pPr lvl="1"/>
            <a:r>
              <a:rPr lang="fr-FR" dirty="0" err="1"/>
              <a:t>Myorraphies</a:t>
            </a:r>
            <a:endParaRPr lang="fr-FR" dirty="0"/>
          </a:p>
          <a:p>
            <a:pPr lvl="1"/>
            <a:r>
              <a:rPr lang="fr-FR" dirty="0"/>
              <a:t>Reconstructions muqueuses</a:t>
            </a:r>
          </a:p>
          <a:p>
            <a:r>
              <a:rPr lang="fr-FR" dirty="0" smtClean="0"/>
              <a:t>Neurostimulation sacrée</a:t>
            </a:r>
          </a:p>
          <a:p>
            <a:r>
              <a:rPr lang="fr-FR" dirty="0"/>
              <a:t>Techniques de </a:t>
            </a:r>
            <a:r>
              <a:rPr lang="fr-FR" dirty="0" smtClean="0"/>
              <a:t>substitution sphinctérienne</a:t>
            </a:r>
          </a:p>
          <a:p>
            <a:pPr lvl="1"/>
            <a:r>
              <a:rPr lang="fr-FR" dirty="0" smtClean="0"/>
              <a:t>Transposition musculaire</a:t>
            </a:r>
          </a:p>
          <a:p>
            <a:pPr lvl="1"/>
            <a:r>
              <a:rPr lang="fr-FR" dirty="0" smtClean="0"/>
              <a:t>Sphincter </a:t>
            </a:r>
            <a:r>
              <a:rPr lang="fr-FR" dirty="0"/>
              <a:t>anal magnétique</a:t>
            </a:r>
          </a:p>
          <a:p>
            <a:r>
              <a:rPr lang="fr-FR" dirty="0" smtClean="0"/>
              <a:t>Stomies </a:t>
            </a:r>
            <a:r>
              <a:rPr lang="fr-FR" dirty="0"/>
              <a:t>digestives</a:t>
            </a:r>
          </a:p>
          <a:p>
            <a:pPr lvl="1"/>
            <a:r>
              <a:rPr lang="fr-FR" dirty="0"/>
              <a:t>Irrigations </a:t>
            </a:r>
            <a:r>
              <a:rPr lang="fr-FR" dirty="0" smtClean="0"/>
              <a:t>antérogrades</a:t>
            </a:r>
            <a:endParaRPr lang="fr-FR" dirty="0" smtClean="0"/>
          </a:p>
          <a:p>
            <a:pPr lvl="1"/>
            <a:r>
              <a:rPr lang="fr-FR" dirty="0" smtClean="0"/>
              <a:t>Colostomie </a:t>
            </a:r>
            <a:r>
              <a:rPr lang="fr-FR" dirty="0"/>
              <a:t>définitives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741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79EC249-0E9D-C5CB-8E77-F4BA18DC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Traitements chirurgicaux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E65AED08-F6D5-DDC1-1A42-21A8D9DBB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656" y="1454047"/>
            <a:ext cx="8749346" cy="4587316"/>
          </a:xfrm>
        </p:spPr>
        <p:txBody>
          <a:bodyPr>
            <a:normAutofit/>
          </a:bodyPr>
          <a:lstStyle/>
          <a:p>
            <a:r>
              <a:rPr lang="fr-FR" dirty="0"/>
              <a:t>Chirurgie d’un trouble de la statique pelvienne</a:t>
            </a:r>
          </a:p>
          <a:p>
            <a:r>
              <a:rPr lang="fr-FR" b="1" dirty="0"/>
              <a:t>Techniques de réparations </a:t>
            </a:r>
            <a:r>
              <a:rPr lang="fr-FR" b="1" dirty="0" smtClean="0"/>
              <a:t>sphinctériennes</a:t>
            </a:r>
          </a:p>
          <a:p>
            <a:pPr lvl="1"/>
            <a:r>
              <a:rPr lang="fr-FR" b="1" dirty="0" err="1"/>
              <a:t>Sphincterorraphies</a:t>
            </a:r>
            <a:endParaRPr lang="fr-FR" b="1" dirty="0"/>
          </a:p>
          <a:p>
            <a:pPr lvl="1"/>
            <a:r>
              <a:rPr lang="fr-FR" dirty="0" err="1"/>
              <a:t>Myorraphies</a:t>
            </a:r>
            <a:endParaRPr lang="fr-FR" dirty="0"/>
          </a:p>
          <a:p>
            <a:pPr lvl="1"/>
            <a:r>
              <a:rPr lang="fr-FR" dirty="0"/>
              <a:t>Reconstructions muqueuses</a:t>
            </a:r>
          </a:p>
          <a:p>
            <a:r>
              <a:rPr lang="fr-FR" dirty="0" smtClean="0"/>
              <a:t>Neurostimulation sacrée</a:t>
            </a:r>
          </a:p>
          <a:p>
            <a:r>
              <a:rPr lang="fr-FR" dirty="0"/>
              <a:t>Techniques de </a:t>
            </a:r>
            <a:r>
              <a:rPr lang="fr-FR" dirty="0" smtClean="0"/>
              <a:t>substitution sphinctérienne</a:t>
            </a:r>
          </a:p>
          <a:p>
            <a:pPr lvl="1"/>
            <a:r>
              <a:rPr lang="fr-FR" dirty="0" smtClean="0"/>
              <a:t>Transposition musculaire</a:t>
            </a:r>
          </a:p>
          <a:p>
            <a:pPr lvl="1"/>
            <a:r>
              <a:rPr lang="fr-FR" dirty="0" smtClean="0"/>
              <a:t>Sphincter </a:t>
            </a:r>
            <a:r>
              <a:rPr lang="fr-FR" dirty="0"/>
              <a:t>anal magnétique</a:t>
            </a:r>
          </a:p>
          <a:p>
            <a:r>
              <a:rPr lang="fr-FR" dirty="0" smtClean="0"/>
              <a:t>Stomies </a:t>
            </a:r>
            <a:r>
              <a:rPr lang="fr-FR" dirty="0"/>
              <a:t>digestives</a:t>
            </a:r>
          </a:p>
          <a:p>
            <a:pPr lvl="1"/>
            <a:r>
              <a:rPr lang="fr-FR" dirty="0"/>
              <a:t>Irrigations </a:t>
            </a:r>
            <a:r>
              <a:rPr lang="fr-FR" dirty="0" smtClean="0"/>
              <a:t>antérogrades</a:t>
            </a:r>
            <a:endParaRPr lang="fr-FR" dirty="0" smtClean="0"/>
          </a:p>
          <a:p>
            <a:pPr lvl="1"/>
            <a:r>
              <a:rPr lang="fr-FR" dirty="0" smtClean="0"/>
              <a:t>Colostomie </a:t>
            </a:r>
            <a:r>
              <a:rPr lang="fr-FR" dirty="0"/>
              <a:t>définitives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741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0141388-0165-FE25-6D51-331BDB9B4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7918026" cy="472440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Sphinctérorraphies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endParaRPr lang="fr-FR" sz="27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01BD4E5-6742-3DD0-9F18-7AC1B7FD8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Ruptures sphinctériennes </a:t>
            </a:r>
            <a:r>
              <a:rPr lang="fr-FR" dirty="0" smtClean="0"/>
              <a:t>localisées (Obstétricale &gt; </a:t>
            </a:r>
            <a:r>
              <a:rPr lang="fr-FR" dirty="0"/>
              <a:t>post </a:t>
            </a:r>
            <a:r>
              <a:rPr lang="fr-FR" dirty="0" smtClean="0"/>
              <a:t>opératoire &gt; traumatiques</a:t>
            </a:r>
            <a:r>
              <a:rPr lang="fr-FR" dirty="0"/>
              <a:t>)</a:t>
            </a:r>
          </a:p>
          <a:p>
            <a:r>
              <a:rPr lang="fr-FR" dirty="0" smtClean="0"/>
              <a:t>Sur </a:t>
            </a:r>
            <a:r>
              <a:rPr lang="fr-FR" dirty="0"/>
              <a:t>des ruptures localisées et isolées</a:t>
            </a:r>
          </a:p>
          <a:p>
            <a:r>
              <a:rPr lang="fr-FR" dirty="0"/>
              <a:t>Zone de rupture &lt; 180°</a:t>
            </a:r>
          </a:p>
          <a:p>
            <a:r>
              <a:rPr lang="fr-FR" dirty="0"/>
              <a:t>Masse musculaire résiduelle suffisante</a:t>
            </a:r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73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="" xmlns:a16="http://schemas.microsoft.com/office/drawing/2014/main" id="{675FE42B-1C00-F16F-7769-9CEAB0A56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977" y="237672"/>
            <a:ext cx="5851973" cy="323906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F76EF572-B98A-0DBC-4488-4966137FA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405" y="3633105"/>
            <a:ext cx="2746251" cy="298722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F899E87A-7E9B-4340-7033-0774653E3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6984" y="3912281"/>
            <a:ext cx="3088382" cy="256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47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0141388-0165-FE25-6D51-331BDB9B4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7918026" cy="472440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Sphinctérorraphies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endParaRPr lang="fr-FR" sz="27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01BD4E5-6742-3DD0-9F18-7AC1B7FD8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Ruptures sphinctériennes localisées (Obstétricale, post opératoire, traumatiques)</a:t>
            </a:r>
          </a:p>
          <a:p>
            <a:r>
              <a:rPr lang="fr-FR" dirty="0" smtClean="0"/>
              <a:t>Sur </a:t>
            </a:r>
            <a:r>
              <a:rPr lang="fr-FR" dirty="0"/>
              <a:t>des ruptures localisées et isolées</a:t>
            </a:r>
          </a:p>
          <a:p>
            <a:r>
              <a:rPr lang="fr-FR" dirty="0"/>
              <a:t>Zone de rupture &lt; 180°</a:t>
            </a:r>
          </a:p>
          <a:p>
            <a:r>
              <a:rPr lang="fr-FR" dirty="0"/>
              <a:t>Masse musculaire résiduelle suffisante</a:t>
            </a:r>
          </a:p>
          <a:p>
            <a:endParaRPr lang="fr-FR" dirty="0" smtClean="0"/>
          </a:p>
          <a:p>
            <a:r>
              <a:rPr lang="fr-FR" dirty="0"/>
              <a:t>Continence normale ou acceptable chez 60 à 90% des patients</a:t>
            </a:r>
            <a:r>
              <a:rPr lang="fr-FR" dirty="0" smtClean="0"/>
              <a:t>.</a:t>
            </a:r>
            <a:endParaRPr lang="fr-FR" dirty="0"/>
          </a:p>
          <a:p>
            <a:r>
              <a:rPr lang="fr-FR" dirty="0"/>
              <a:t>Mauvais résultats à 5 ans.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741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79EC249-0E9D-C5CB-8E77-F4BA18DC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Traitements chirurgicaux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E65AED08-F6D5-DDC1-1A42-21A8D9DBB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656" y="1454047"/>
            <a:ext cx="8749346" cy="4587316"/>
          </a:xfrm>
        </p:spPr>
        <p:txBody>
          <a:bodyPr>
            <a:normAutofit/>
          </a:bodyPr>
          <a:lstStyle/>
          <a:p>
            <a:r>
              <a:rPr lang="fr-FR" dirty="0"/>
              <a:t>Chirurgie d’un trouble de la statique pelvienne</a:t>
            </a:r>
          </a:p>
          <a:p>
            <a:r>
              <a:rPr lang="fr-FR" b="1" dirty="0"/>
              <a:t>Techniques de réparations </a:t>
            </a:r>
            <a:r>
              <a:rPr lang="fr-FR" b="1" dirty="0" smtClean="0"/>
              <a:t>sphinctériennes</a:t>
            </a:r>
          </a:p>
          <a:p>
            <a:pPr lvl="1"/>
            <a:r>
              <a:rPr lang="fr-FR" dirty="0" err="1"/>
              <a:t>Sphincterorraphies</a:t>
            </a:r>
            <a:endParaRPr lang="fr-FR" dirty="0"/>
          </a:p>
          <a:p>
            <a:pPr lvl="1"/>
            <a:r>
              <a:rPr lang="fr-FR" b="1" dirty="0" err="1"/>
              <a:t>Myorraphies</a:t>
            </a:r>
            <a:endParaRPr lang="fr-FR" b="1" dirty="0"/>
          </a:p>
          <a:p>
            <a:pPr lvl="1"/>
            <a:r>
              <a:rPr lang="fr-FR" dirty="0"/>
              <a:t>Reconstructions muqueuses</a:t>
            </a:r>
          </a:p>
          <a:p>
            <a:r>
              <a:rPr lang="fr-FR" dirty="0" smtClean="0"/>
              <a:t>Neurostimulation sacrée</a:t>
            </a:r>
          </a:p>
          <a:p>
            <a:r>
              <a:rPr lang="fr-FR" dirty="0"/>
              <a:t>Techniques de </a:t>
            </a:r>
            <a:r>
              <a:rPr lang="fr-FR" dirty="0" smtClean="0"/>
              <a:t>substitution sphinctérienne</a:t>
            </a:r>
          </a:p>
          <a:p>
            <a:pPr lvl="1"/>
            <a:r>
              <a:rPr lang="fr-FR" dirty="0" smtClean="0"/>
              <a:t>Transposition musculaire</a:t>
            </a:r>
          </a:p>
          <a:p>
            <a:pPr lvl="1"/>
            <a:r>
              <a:rPr lang="fr-FR" dirty="0" smtClean="0"/>
              <a:t>Sphincter </a:t>
            </a:r>
            <a:r>
              <a:rPr lang="fr-FR" dirty="0"/>
              <a:t>anal magnétique</a:t>
            </a:r>
          </a:p>
          <a:p>
            <a:r>
              <a:rPr lang="fr-FR" dirty="0" smtClean="0"/>
              <a:t>Stomies </a:t>
            </a:r>
            <a:r>
              <a:rPr lang="fr-FR" dirty="0"/>
              <a:t>digestives</a:t>
            </a:r>
          </a:p>
          <a:p>
            <a:pPr lvl="1"/>
            <a:r>
              <a:rPr lang="fr-FR" dirty="0"/>
              <a:t>Irrigations </a:t>
            </a:r>
            <a:r>
              <a:rPr lang="fr-FR" dirty="0" smtClean="0"/>
              <a:t>antérogrades</a:t>
            </a:r>
            <a:endParaRPr lang="fr-FR" dirty="0" smtClean="0"/>
          </a:p>
          <a:p>
            <a:pPr lvl="1"/>
            <a:r>
              <a:rPr lang="fr-FR" dirty="0" smtClean="0"/>
              <a:t>Colostomie </a:t>
            </a:r>
            <a:r>
              <a:rPr lang="fr-FR" dirty="0"/>
              <a:t>définitives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741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2B9E0D2-64A0-F401-A073-BC0322F6C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err="1"/>
              <a:t>Myorraphies</a:t>
            </a:r>
            <a:endParaRPr lang="fr-FR" sz="24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FB8526-74E4-ACB6-D085-9F3409CD8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Incontinence anale d’origine neurogène</a:t>
            </a:r>
          </a:p>
          <a:p>
            <a:r>
              <a:rPr lang="fr-FR" dirty="0"/>
              <a:t>Appareil sphinctérien intact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104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2B9E0D2-64A0-F401-A073-BC0322F6C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err="1"/>
              <a:t>Myorraphies</a:t>
            </a:r>
            <a:endParaRPr lang="fr-FR" sz="24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FB8526-74E4-ACB6-D085-9F3409CD8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Incontinence anale d’origine neurogène</a:t>
            </a:r>
          </a:p>
          <a:p>
            <a:r>
              <a:rPr lang="fr-FR" dirty="0"/>
              <a:t>Appareil sphinctérien intact</a:t>
            </a:r>
          </a:p>
          <a:p>
            <a:endParaRPr lang="fr-FR" dirty="0"/>
          </a:p>
          <a:p>
            <a:r>
              <a:rPr lang="fr-FR" dirty="0"/>
              <a:t>Rapprochement des faisceaux musculaires du muscle </a:t>
            </a:r>
            <a:r>
              <a:rPr lang="fr-FR" dirty="0" err="1"/>
              <a:t>pubo</a:t>
            </a:r>
            <a:r>
              <a:rPr lang="fr-FR" dirty="0"/>
              <a:t>-rectal</a:t>
            </a:r>
            <a:r>
              <a:rPr lang="fr-FR" dirty="0" smtClean="0"/>
              <a:t>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511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2B9E0D2-64A0-F401-A073-BC0322F6C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 err="1"/>
              <a:t>Myorraphies</a:t>
            </a:r>
            <a:endParaRPr lang="fr-FR" sz="24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FB8526-74E4-ACB6-D085-9F3409CD8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Incontinence anale d’origine neurogène</a:t>
            </a:r>
          </a:p>
          <a:p>
            <a:r>
              <a:rPr lang="fr-FR" dirty="0"/>
              <a:t>Appareil sphinctérien intact</a:t>
            </a:r>
          </a:p>
          <a:p>
            <a:endParaRPr lang="fr-FR" dirty="0"/>
          </a:p>
          <a:p>
            <a:r>
              <a:rPr lang="fr-FR" dirty="0"/>
              <a:t>Rapprochement des faisceaux musculaires du muscle </a:t>
            </a:r>
            <a:r>
              <a:rPr lang="fr-FR" dirty="0" err="1"/>
              <a:t>pubo</a:t>
            </a:r>
            <a:r>
              <a:rPr lang="fr-FR" dirty="0"/>
              <a:t>-rectal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dirty="0" smtClean="0"/>
              <a:t>Résultats décevants à court terme selon les séries</a:t>
            </a:r>
          </a:p>
          <a:p>
            <a:r>
              <a:rPr lang="fr-FR" dirty="0" smtClean="0"/>
              <a:t>Dégradation à long terme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511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79EC249-0E9D-C5CB-8E77-F4BA18DC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Traitements chirurgicaux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E65AED08-F6D5-DDC1-1A42-21A8D9DBB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656" y="1454047"/>
            <a:ext cx="8749346" cy="4587316"/>
          </a:xfrm>
        </p:spPr>
        <p:txBody>
          <a:bodyPr>
            <a:normAutofit/>
          </a:bodyPr>
          <a:lstStyle/>
          <a:p>
            <a:r>
              <a:rPr lang="fr-FR" dirty="0"/>
              <a:t>Chirurgie d’un trouble de la statique pelvienne</a:t>
            </a:r>
          </a:p>
          <a:p>
            <a:r>
              <a:rPr lang="fr-FR" b="1" dirty="0"/>
              <a:t>Techniques de réparations </a:t>
            </a:r>
            <a:r>
              <a:rPr lang="fr-FR" b="1" dirty="0" smtClean="0"/>
              <a:t>sphinctériennes</a:t>
            </a:r>
          </a:p>
          <a:p>
            <a:pPr lvl="1"/>
            <a:r>
              <a:rPr lang="fr-FR" dirty="0" err="1"/>
              <a:t>Sphincterorraphies</a:t>
            </a:r>
            <a:endParaRPr lang="fr-FR" dirty="0"/>
          </a:p>
          <a:p>
            <a:pPr lvl="1"/>
            <a:r>
              <a:rPr lang="fr-FR" dirty="0" err="1"/>
              <a:t>Myorraphies</a:t>
            </a:r>
            <a:endParaRPr lang="fr-FR" dirty="0"/>
          </a:p>
          <a:p>
            <a:pPr lvl="1"/>
            <a:r>
              <a:rPr lang="fr-FR" b="1" dirty="0"/>
              <a:t>Reconstructions muqueuses</a:t>
            </a:r>
          </a:p>
          <a:p>
            <a:r>
              <a:rPr lang="fr-FR" dirty="0" smtClean="0"/>
              <a:t>Neurostimulation sacrée</a:t>
            </a:r>
          </a:p>
          <a:p>
            <a:r>
              <a:rPr lang="fr-FR" dirty="0"/>
              <a:t>Techniques de </a:t>
            </a:r>
            <a:r>
              <a:rPr lang="fr-FR" dirty="0" smtClean="0"/>
              <a:t>substitution sphinctérienne</a:t>
            </a:r>
          </a:p>
          <a:p>
            <a:pPr lvl="1"/>
            <a:r>
              <a:rPr lang="fr-FR" dirty="0" smtClean="0"/>
              <a:t>Transposition musculaire</a:t>
            </a:r>
          </a:p>
          <a:p>
            <a:pPr lvl="1"/>
            <a:r>
              <a:rPr lang="fr-FR" dirty="0" smtClean="0"/>
              <a:t>Sphincter </a:t>
            </a:r>
            <a:r>
              <a:rPr lang="fr-FR" dirty="0"/>
              <a:t>anal magnétique</a:t>
            </a:r>
          </a:p>
          <a:p>
            <a:r>
              <a:rPr lang="fr-FR" dirty="0" smtClean="0"/>
              <a:t>Stomies </a:t>
            </a:r>
            <a:r>
              <a:rPr lang="fr-FR" dirty="0"/>
              <a:t>digestives</a:t>
            </a:r>
          </a:p>
          <a:p>
            <a:pPr lvl="1"/>
            <a:r>
              <a:rPr lang="fr-FR" dirty="0"/>
              <a:t>Irrigations </a:t>
            </a:r>
            <a:r>
              <a:rPr lang="fr-FR" dirty="0" smtClean="0"/>
              <a:t>antérogrades</a:t>
            </a:r>
            <a:endParaRPr lang="fr-FR" dirty="0" smtClean="0"/>
          </a:p>
          <a:p>
            <a:pPr lvl="1"/>
            <a:r>
              <a:rPr lang="fr-FR" dirty="0" smtClean="0"/>
              <a:t>Colostomie </a:t>
            </a:r>
            <a:r>
              <a:rPr lang="fr-FR" dirty="0"/>
              <a:t>définitives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538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916CC8A-8F2A-6FD9-8350-CC41C347A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Reconstruction muqueuse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929673B-5A0A-7AC5-FC4C-DFFE23A41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Ectropion muqueux</a:t>
            </a:r>
          </a:p>
          <a:p>
            <a:r>
              <a:rPr lang="fr-FR" dirty="0" err="1"/>
              <a:t>Hemorroidectomie</a:t>
            </a:r>
            <a:r>
              <a:rPr lang="fr-FR" dirty="0"/>
              <a:t> circulaire</a:t>
            </a:r>
          </a:p>
          <a:p>
            <a:r>
              <a:rPr lang="fr-FR" dirty="0"/>
              <a:t>Anastomose colo-anale</a:t>
            </a:r>
          </a:p>
          <a:p>
            <a:r>
              <a:rPr lang="fr-FR" dirty="0"/>
              <a:t>Intervention de Pena</a:t>
            </a:r>
          </a:p>
          <a:p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007" y="1543744"/>
            <a:ext cx="2638425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94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916CC8A-8F2A-6FD9-8350-CC41C347A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Reconstruction muqueuse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929673B-5A0A-7AC5-FC4C-DFFE23A41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Ectropion muqueux</a:t>
            </a:r>
          </a:p>
          <a:p>
            <a:r>
              <a:rPr lang="fr-FR" dirty="0" err="1"/>
              <a:t>Hemorroidectomie</a:t>
            </a:r>
            <a:r>
              <a:rPr lang="fr-FR" dirty="0"/>
              <a:t> circulaire</a:t>
            </a:r>
          </a:p>
          <a:p>
            <a:r>
              <a:rPr lang="fr-FR" dirty="0"/>
              <a:t>Anastomose colo-anale</a:t>
            </a:r>
          </a:p>
          <a:p>
            <a:r>
              <a:rPr lang="fr-FR" dirty="0"/>
              <a:t>Intervention de Pena</a:t>
            </a:r>
          </a:p>
          <a:p>
            <a:endParaRPr lang="fr-FR" dirty="0"/>
          </a:p>
          <a:p>
            <a:r>
              <a:rPr lang="fr-FR" b="1" dirty="0"/>
              <a:t>Intervention de </a:t>
            </a:r>
            <a:r>
              <a:rPr lang="fr-FR" b="1" dirty="0" err="1"/>
              <a:t>Sarafoff</a:t>
            </a:r>
            <a:endParaRPr lang="fr-FR" b="1" dirty="0"/>
          </a:p>
          <a:p>
            <a:r>
              <a:rPr lang="fr-FR" dirty="0" err="1"/>
              <a:t>Anoplastie</a:t>
            </a:r>
            <a:r>
              <a:rPr lang="fr-FR" dirty="0"/>
              <a:t> Y-V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570" y="647700"/>
            <a:ext cx="3473574" cy="2315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570" y="3357978"/>
            <a:ext cx="3473574" cy="2315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899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916CC8A-8F2A-6FD9-8350-CC41C347A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Reconstruction muqueuse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929673B-5A0A-7AC5-FC4C-DFFE23A41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Ectropion muqueux</a:t>
            </a:r>
          </a:p>
          <a:p>
            <a:r>
              <a:rPr lang="fr-FR" dirty="0" err="1"/>
              <a:t>Hemorroidectomie</a:t>
            </a:r>
            <a:r>
              <a:rPr lang="fr-FR" dirty="0"/>
              <a:t> circulaire</a:t>
            </a:r>
          </a:p>
          <a:p>
            <a:r>
              <a:rPr lang="fr-FR" dirty="0"/>
              <a:t>Anastomose colo-anale</a:t>
            </a:r>
          </a:p>
          <a:p>
            <a:r>
              <a:rPr lang="fr-FR" dirty="0"/>
              <a:t>Intervention de Pena</a:t>
            </a:r>
          </a:p>
          <a:p>
            <a:endParaRPr lang="fr-FR" dirty="0"/>
          </a:p>
          <a:p>
            <a:r>
              <a:rPr lang="fr-FR" dirty="0"/>
              <a:t>Intervention de </a:t>
            </a:r>
            <a:r>
              <a:rPr lang="fr-FR" dirty="0" err="1"/>
              <a:t>Sarafoff</a:t>
            </a:r>
            <a:endParaRPr lang="fr-FR" dirty="0"/>
          </a:p>
          <a:p>
            <a:r>
              <a:rPr lang="fr-FR" b="1" dirty="0" err="1"/>
              <a:t>Anoplastie</a:t>
            </a:r>
            <a:r>
              <a:rPr lang="fr-FR" b="1" dirty="0"/>
              <a:t> Y-V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534" y="816376"/>
            <a:ext cx="3287142" cy="2191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5534" y="3524065"/>
            <a:ext cx="3287142" cy="2191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476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79EC249-0E9D-C5CB-8E77-F4BA18DC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Traitements chirurgicaux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E65AED08-F6D5-DDC1-1A42-21A8D9DBB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656" y="1454047"/>
            <a:ext cx="8749346" cy="4587316"/>
          </a:xfrm>
        </p:spPr>
        <p:txBody>
          <a:bodyPr>
            <a:normAutofit/>
          </a:bodyPr>
          <a:lstStyle/>
          <a:p>
            <a:r>
              <a:rPr lang="fr-FR" dirty="0"/>
              <a:t>Chirurgie d’un trouble de la statique pelvienne</a:t>
            </a:r>
          </a:p>
          <a:p>
            <a:r>
              <a:rPr lang="fr-FR" dirty="0"/>
              <a:t>Techniques de réparations </a:t>
            </a:r>
            <a:r>
              <a:rPr lang="fr-FR" dirty="0" smtClean="0"/>
              <a:t>sphinctériennes</a:t>
            </a:r>
          </a:p>
          <a:p>
            <a:pPr lvl="1"/>
            <a:r>
              <a:rPr lang="fr-FR" dirty="0" err="1"/>
              <a:t>Sphincterorraphies</a:t>
            </a:r>
            <a:endParaRPr lang="fr-FR" dirty="0"/>
          </a:p>
          <a:p>
            <a:pPr lvl="1"/>
            <a:r>
              <a:rPr lang="fr-FR" dirty="0" err="1"/>
              <a:t>Myorraphies</a:t>
            </a:r>
            <a:endParaRPr lang="fr-FR" dirty="0"/>
          </a:p>
          <a:p>
            <a:pPr lvl="1"/>
            <a:r>
              <a:rPr lang="fr-FR" dirty="0"/>
              <a:t>Reconstructions muqueuses</a:t>
            </a:r>
          </a:p>
          <a:p>
            <a:r>
              <a:rPr lang="fr-FR" b="1" dirty="0" smtClean="0"/>
              <a:t>Neurostimulation sacrée</a:t>
            </a:r>
          </a:p>
          <a:p>
            <a:r>
              <a:rPr lang="fr-FR" dirty="0"/>
              <a:t>Techniques de </a:t>
            </a:r>
            <a:r>
              <a:rPr lang="fr-FR" dirty="0" smtClean="0"/>
              <a:t>substitution sphinctérienne</a:t>
            </a:r>
          </a:p>
          <a:p>
            <a:pPr lvl="1"/>
            <a:r>
              <a:rPr lang="fr-FR" dirty="0" smtClean="0"/>
              <a:t>Transposition musculaire</a:t>
            </a:r>
          </a:p>
          <a:p>
            <a:pPr lvl="1"/>
            <a:r>
              <a:rPr lang="fr-FR" dirty="0" smtClean="0"/>
              <a:t>Sphincter </a:t>
            </a:r>
            <a:r>
              <a:rPr lang="fr-FR" dirty="0"/>
              <a:t>anal magnétique</a:t>
            </a:r>
          </a:p>
          <a:p>
            <a:r>
              <a:rPr lang="fr-FR" dirty="0" smtClean="0"/>
              <a:t>Stomies </a:t>
            </a:r>
            <a:r>
              <a:rPr lang="fr-FR" dirty="0"/>
              <a:t>digestives</a:t>
            </a:r>
          </a:p>
          <a:p>
            <a:pPr lvl="1"/>
            <a:r>
              <a:rPr lang="fr-FR" dirty="0"/>
              <a:t>Irrigations </a:t>
            </a:r>
            <a:r>
              <a:rPr lang="fr-FR" dirty="0" smtClean="0"/>
              <a:t>antérogrades</a:t>
            </a:r>
            <a:endParaRPr lang="fr-FR" dirty="0" smtClean="0"/>
          </a:p>
          <a:p>
            <a:pPr lvl="1"/>
            <a:r>
              <a:rPr lang="fr-FR" dirty="0" smtClean="0"/>
              <a:t>Colostomie </a:t>
            </a:r>
            <a:r>
              <a:rPr lang="fr-FR" dirty="0"/>
              <a:t>définitives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741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EDA8751-9E69-520F-A1AC-C5CCEC908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/>
              <a:t>Neurostimulation sacrée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9EDBD60-114C-4B6C-5D4C-626D972E36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Initialement appareil sphinctérien intact</a:t>
            </a:r>
          </a:p>
          <a:p>
            <a:r>
              <a:rPr lang="fr-FR" dirty="0"/>
              <a:t>Efficacité comparable </a:t>
            </a:r>
          </a:p>
          <a:p>
            <a:r>
              <a:rPr lang="fr-FR" dirty="0"/>
              <a:t>Effet multifactoriel partiellement </a:t>
            </a:r>
            <a:r>
              <a:rPr lang="fr-FR" dirty="0" smtClean="0"/>
              <a:t>élucidé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264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="" xmlns:a16="http://schemas.microsoft.com/office/drawing/2014/main" id="{25295E12-619D-34AA-0E32-7ACEA500A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74" y="353963"/>
            <a:ext cx="8378738" cy="554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0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EDA8751-9E69-520F-A1AC-C5CCEC908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/>
              <a:t>Neurostimulation sacrée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9EDBD60-114C-4B6C-5D4C-626D972E36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Initialement appareil sphinctérien intact</a:t>
            </a:r>
          </a:p>
          <a:p>
            <a:r>
              <a:rPr lang="fr-FR" dirty="0"/>
              <a:t>Efficacité comparable </a:t>
            </a:r>
          </a:p>
          <a:p>
            <a:r>
              <a:rPr lang="fr-FR" dirty="0"/>
              <a:t>Effet multifactoriel partiellement </a:t>
            </a:r>
            <a:r>
              <a:rPr lang="fr-FR" dirty="0" smtClean="0"/>
              <a:t>élucidé</a:t>
            </a:r>
          </a:p>
          <a:p>
            <a:endParaRPr lang="fr-FR" dirty="0"/>
          </a:p>
          <a:p>
            <a:r>
              <a:rPr lang="fr-FR" dirty="0"/>
              <a:t>60% implantés définitifs</a:t>
            </a:r>
          </a:p>
          <a:p>
            <a:r>
              <a:rPr lang="fr-FR" dirty="0"/>
              <a:t>½ score de continence satisfaisant</a:t>
            </a:r>
          </a:p>
        </p:txBody>
      </p:sp>
    </p:spTree>
    <p:extLst>
      <p:ext uri="{BB962C8B-B14F-4D97-AF65-F5344CB8AC3E}">
        <p14:creationId xmlns:p14="http://schemas.microsoft.com/office/powerpoint/2010/main" val="309387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79EC249-0E9D-C5CB-8E77-F4BA18DC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Traitements chirurgicaux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E65AED08-F6D5-DDC1-1A42-21A8D9DBB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656" y="1454047"/>
            <a:ext cx="8749346" cy="4587316"/>
          </a:xfrm>
        </p:spPr>
        <p:txBody>
          <a:bodyPr>
            <a:normAutofit/>
          </a:bodyPr>
          <a:lstStyle/>
          <a:p>
            <a:r>
              <a:rPr lang="fr-FR" dirty="0"/>
              <a:t>Chirurgie d’un trouble de la statique pelvienne</a:t>
            </a:r>
          </a:p>
          <a:p>
            <a:r>
              <a:rPr lang="fr-FR" dirty="0"/>
              <a:t>Techniques de réparations </a:t>
            </a:r>
            <a:r>
              <a:rPr lang="fr-FR" dirty="0" smtClean="0"/>
              <a:t>sphinctériennes</a:t>
            </a:r>
          </a:p>
          <a:p>
            <a:pPr lvl="1"/>
            <a:r>
              <a:rPr lang="fr-FR" dirty="0" err="1"/>
              <a:t>Sphincterorraphies</a:t>
            </a:r>
            <a:endParaRPr lang="fr-FR" dirty="0"/>
          </a:p>
          <a:p>
            <a:pPr lvl="1"/>
            <a:r>
              <a:rPr lang="fr-FR" dirty="0" err="1"/>
              <a:t>Myorraphies</a:t>
            </a:r>
            <a:endParaRPr lang="fr-FR" dirty="0"/>
          </a:p>
          <a:p>
            <a:pPr lvl="1"/>
            <a:r>
              <a:rPr lang="fr-FR" dirty="0"/>
              <a:t>Reconstructions muqueuses</a:t>
            </a:r>
          </a:p>
          <a:p>
            <a:r>
              <a:rPr lang="fr-FR" dirty="0" smtClean="0"/>
              <a:t>Neurostimulation sacrée</a:t>
            </a:r>
          </a:p>
          <a:p>
            <a:r>
              <a:rPr lang="fr-FR" b="1" dirty="0"/>
              <a:t>Techniques de </a:t>
            </a:r>
            <a:r>
              <a:rPr lang="fr-FR" b="1" dirty="0" smtClean="0"/>
              <a:t>substitution sphinctérienne</a:t>
            </a:r>
          </a:p>
          <a:p>
            <a:pPr lvl="1"/>
            <a:r>
              <a:rPr lang="fr-FR" dirty="0" smtClean="0"/>
              <a:t>Transposition musculaire</a:t>
            </a:r>
          </a:p>
          <a:p>
            <a:pPr lvl="1"/>
            <a:r>
              <a:rPr lang="fr-FR" dirty="0" smtClean="0"/>
              <a:t>Sphincter </a:t>
            </a:r>
            <a:r>
              <a:rPr lang="fr-FR" dirty="0"/>
              <a:t>anal magnétique</a:t>
            </a:r>
          </a:p>
          <a:p>
            <a:r>
              <a:rPr lang="fr-FR" dirty="0" smtClean="0"/>
              <a:t>Stomies </a:t>
            </a:r>
            <a:r>
              <a:rPr lang="fr-FR" dirty="0"/>
              <a:t>digestives</a:t>
            </a:r>
          </a:p>
          <a:p>
            <a:pPr lvl="1"/>
            <a:r>
              <a:rPr lang="fr-FR" dirty="0"/>
              <a:t>Irrigations </a:t>
            </a:r>
            <a:r>
              <a:rPr lang="fr-FR" dirty="0" smtClean="0"/>
              <a:t>antérogrades</a:t>
            </a:r>
            <a:endParaRPr lang="fr-FR" dirty="0" smtClean="0"/>
          </a:p>
          <a:p>
            <a:pPr lvl="1"/>
            <a:r>
              <a:rPr lang="fr-FR" dirty="0" smtClean="0"/>
              <a:t>Colostomie </a:t>
            </a:r>
            <a:r>
              <a:rPr lang="fr-FR" dirty="0"/>
              <a:t>définitives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188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79EC249-0E9D-C5CB-8E77-F4BA18DC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Traitements chirurgicaux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E65AED08-F6D5-DDC1-1A42-21A8D9DBB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656" y="1454047"/>
            <a:ext cx="8749346" cy="4587316"/>
          </a:xfrm>
        </p:spPr>
        <p:txBody>
          <a:bodyPr>
            <a:normAutofit/>
          </a:bodyPr>
          <a:lstStyle/>
          <a:p>
            <a:r>
              <a:rPr lang="fr-FR" dirty="0"/>
              <a:t>Chirurgie d’un trouble de la statique pelvienne</a:t>
            </a:r>
          </a:p>
          <a:p>
            <a:r>
              <a:rPr lang="fr-FR" dirty="0"/>
              <a:t>Techniques de réparations </a:t>
            </a:r>
            <a:r>
              <a:rPr lang="fr-FR" dirty="0" smtClean="0"/>
              <a:t>sphinctériennes</a:t>
            </a:r>
          </a:p>
          <a:p>
            <a:pPr lvl="1"/>
            <a:r>
              <a:rPr lang="fr-FR" dirty="0" err="1"/>
              <a:t>Sphincterorraphies</a:t>
            </a:r>
            <a:endParaRPr lang="fr-FR" dirty="0"/>
          </a:p>
          <a:p>
            <a:pPr lvl="1"/>
            <a:r>
              <a:rPr lang="fr-FR" dirty="0" err="1"/>
              <a:t>Myorraphies</a:t>
            </a:r>
            <a:endParaRPr lang="fr-FR" dirty="0"/>
          </a:p>
          <a:p>
            <a:pPr lvl="1"/>
            <a:r>
              <a:rPr lang="fr-FR" dirty="0"/>
              <a:t>Reconstructions muqueuses</a:t>
            </a:r>
          </a:p>
          <a:p>
            <a:r>
              <a:rPr lang="fr-FR" dirty="0" smtClean="0"/>
              <a:t>Neurostimulation sacrée</a:t>
            </a:r>
          </a:p>
          <a:p>
            <a:r>
              <a:rPr lang="fr-FR" b="1" dirty="0"/>
              <a:t>Techniques de </a:t>
            </a:r>
            <a:r>
              <a:rPr lang="fr-FR" b="1" dirty="0" smtClean="0"/>
              <a:t>substitution sphinctérienne</a:t>
            </a:r>
          </a:p>
          <a:p>
            <a:pPr lvl="1"/>
            <a:r>
              <a:rPr lang="fr-FR" b="1" dirty="0" smtClean="0"/>
              <a:t>Transposition musculaire</a:t>
            </a:r>
          </a:p>
          <a:p>
            <a:pPr lvl="1"/>
            <a:r>
              <a:rPr lang="fr-FR" dirty="0" smtClean="0"/>
              <a:t>Sphincter </a:t>
            </a:r>
            <a:r>
              <a:rPr lang="fr-FR" dirty="0"/>
              <a:t>anal magnétique</a:t>
            </a:r>
          </a:p>
          <a:p>
            <a:r>
              <a:rPr lang="fr-FR" dirty="0" smtClean="0"/>
              <a:t>Stomies </a:t>
            </a:r>
            <a:r>
              <a:rPr lang="fr-FR" dirty="0"/>
              <a:t>digestives</a:t>
            </a:r>
          </a:p>
          <a:p>
            <a:pPr lvl="1"/>
            <a:r>
              <a:rPr lang="fr-FR" dirty="0"/>
              <a:t>Irrigations </a:t>
            </a:r>
            <a:r>
              <a:rPr lang="fr-FR" dirty="0" smtClean="0"/>
              <a:t>antérogrades</a:t>
            </a:r>
            <a:endParaRPr lang="fr-FR" dirty="0" smtClean="0"/>
          </a:p>
          <a:p>
            <a:pPr lvl="1"/>
            <a:r>
              <a:rPr lang="fr-FR" dirty="0" smtClean="0"/>
              <a:t>Colostomie </a:t>
            </a:r>
            <a:r>
              <a:rPr lang="fr-FR" dirty="0"/>
              <a:t>définitives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188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4F04061-7D43-4D7B-2DC1-2A5FC50C8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700" dirty="0" smtClean="0"/>
              <a:t>Transpositions </a:t>
            </a:r>
            <a:r>
              <a:rPr lang="fr-FR" sz="2700" dirty="0"/>
              <a:t>musculaires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771712BB-7C66-24E2-74B2-344DAFF2C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76401"/>
            <a:ext cx="8588202" cy="4364962"/>
          </a:xfrm>
        </p:spPr>
        <p:txBody>
          <a:bodyPr/>
          <a:lstStyle/>
          <a:p>
            <a:r>
              <a:rPr lang="fr-FR" dirty="0"/>
              <a:t>Plastie musculaire autologue périnéale</a:t>
            </a:r>
          </a:p>
          <a:p>
            <a:r>
              <a:rPr lang="fr-FR" dirty="0"/>
              <a:t>Gracilis / Grand fessier</a:t>
            </a:r>
          </a:p>
          <a:p>
            <a:r>
              <a:rPr lang="fr-FR" dirty="0"/>
              <a:t>Dynamisation possible : stimulation électrique continue</a:t>
            </a:r>
          </a:p>
          <a:p>
            <a:r>
              <a:rPr lang="fr-FR" dirty="0"/>
              <a:t>Colostomie per-opératoire recommandée</a:t>
            </a:r>
          </a:p>
          <a:p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742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="" xmlns:a16="http://schemas.microsoft.com/office/drawing/2014/main" id="{C500207F-92B2-D951-A7D3-E9CB8616E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195" y="321595"/>
            <a:ext cx="6709678" cy="26623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07DF2DE0-CB24-9512-5B17-757C8424A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556" y="3874093"/>
            <a:ext cx="6572328" cy="266231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693A4E72-40A2-AA9D-2453-9285F64E17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3583" y="2421541"/>
            <a:ext cx="3721681" cy="266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33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4F04061-7D43-4D7B-2DC1-2A5FC50C8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700" dirty="0" smtClean="0"/>
              <a:t>Transpositions </a:t>
            </a:r>
            <a:r>
              <a:rPr lang="fr-FR" sz="2700" dirty="0"/>
              <a:t>musculaires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771712BB-7C66-24E2-74B2-344DAFF2C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76401"/>
            <a:ext cx="8588202" cy="4364962"/>
          </a:xfrm>
        </p:spPr>
        <p:txBody>
          <a:bodyPr/>
          <a:lstStyle/>
          <a:p>
            <a:r>
              <a:rPr lang="fr-FR" dirty="0"/>
              <a:t>Plastie musculaire autologue périnéale</a:t>
            </a:r>
          </a:p>
          <a:p>
            <a:r>
              <a:rPr lang="fr-FR" dirty="0"/>
              <a:t>Gracilis / Grand fessier</a:t>
            </a:r>
          </a:p>
          <a:p>
            <a:r>
              <a:rPr lang="fr-FR" dirty="0"/>
              <a:t>Dynamisation possible : stimulation électrique continue</a:t>
            </a:r>
          </a:p>
          <a:p>
            <a:r>
              <a:rPr lang="fr-FR" dirty="0"/>
              <a:t>Colostomie per-opératoire recommandée</a:t>
            </a:r>
          </a:p>
          <a:p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r>
              <a:rPr lang="fr-FR" dirty="0" err="1"/>
              <a:t>Graciloplastie</a:t>
            </a:r>
            <a:r>
              <a:rPr lang="fr-FR" dirty="0"/>
              <a:t> : résultats dépendent de la rééducation post-opératoire, 50% de bons résultat à moyen terme.</a:t>
            </a:r>
          </a:p>
          <a:p>
            <a:r>
              <a:rPr lang="fr-FR" dirty="0" err="1"/>
              <a:t>Graciloplastie</a:t>
            </a:r>
            <a:r>
              <a:rPr lang="fr-FR" dirty="0"/>
              <a:t> dynamique : 50-80% de bons résultats à 2 ans.</a:t>
            </a:r>
          </a:p>
        </p:txBody>
      </p:sp>
    </p:spTree>
    <p:extLst>
      <p:ext uri="{BB962C8B-B14F-4D97-AF65-F5344CB8AC3E}">
        <p14:creationId xmlns:p14="http://schemas.microsoft.com/office/powerpoint/2010/main" val="67569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79EC249-0E9D-C5CB-8E77-F4BA18DC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Traitements chirurgicaux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E65AED08-F6D5-DDC1-1A42-21A8D9DBB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656" y="1454047"/>
            <a:ext cx="8749346" cy="4587316"/>
          </a:xfrm>
        </p:spPr>
        <p:txBody>
          <a:bodyPr>
            <a:normAutofit/>
          </a:bodyPr>
          <a:lstStyle/>
          <a:p>
            <a:r>
              <a:rPr lang="fr-FR" dirty="0"/>
              <a:t>Chirurgie d’un trouble de la statique pelvienne</a:t>
            </a:r>
          </a:p>
          <a:p>
            <a:r>
              <a:rPr lang="fr-FR" dirty="0"/>
              <a:t>Techniques de réparations </a:t>
            </a:r>
            <a:r>
              <a:rPr lang="fr-FR" dirty="0" smtClean="0"/>
              <a:t>sphinctériennes</a:t>
            </a:r>
          </a:p>
          <a:p>
            <a:pPr lvl="1"/>
            <a:r>
              <a:rPr lang="fr-FR" dirty="0" err="1"/>
              <a:t>Sphincterorraphies</a:t>
            </a:r>
            <a:endParaRPr lang="fr-FR" dirty="0"/>
          </a:p>
          <a:p>
            <a:pPr lvl="1"/>
            <a:r>
              <a:rPr lang="fr-FR" dirty="0" err="1"/>
              <a:t>Myorraphies</a:t>
            </a:r>
            <a:endParaRPr lang="fr-FR" dirty="0"/>
          </a:p>
          <a:p>
            <a:pPr lvl="1"/>
            <a:r>
              <a:rPr lang="fr-FR" dirty="0"/>
              <a:t>Reconstructions muqueuses</a:t>
            </a:r>
          </a:p>
          <a:p>
            <a:r>
              <a:rPr lang="fr-FR" dirty="0" smtClean="0"/>
              <a:t>Neurostimulation sacrée</a:t>
            </a:r>
          </a:p>
          <a:p>
            <a:r>
              <a:rPr lang="fr-FR" b="1" dirty="0"/>
              <a:t>Techniques de </a:t>
            </a:r>
            <a:r>
              <a:rPr lang="fr-FR" b="1" dirty="0" smtClean="0"/>
              <a:t>substitution sphinctérienne</a:t>
            </a:r>
          </a:p>
          <a:p>
            <a:pPr lvl="1"/>
            <a:r>
              <a:rPr lang="fr-FR" dirty="0" smtClean="0"/>
              <a:t>Transposition musculaire</a:t>
            </a:r>
          </a:p>
          <a:p>
            <a:pPr lvl="1"/>
            <a:r>
              <a:rPr lang="fr-FR" b="1" dirty="0" smtClean="0"/>
              <a:t>Sphincter </a:t>
            </a:r>
            <a:r>
              <a:rPr lang="fr-FR" b="1" dirty="0"/>
              <a:t>anal magnétique</a:t>
            </a:r>
          </a:p>
          <a:p>
            <a:r>
              <a:rPr lang="fr-FR" dirty="0" smtClean="0"/>
              <a:t>Stomies </a:t>
            </a:r>
            <a:r>
              <a:rPr lang="fr-FR" dirty="0"/>
              <a:t>digestives</a:t>
            </a:r>
          </a:p>
          <a:p>
            <a:pPr lvl="1"/>
            <a:r>
              <a:rPr lang="fr-FR" dirty="0"/>
              <a:t>Irrigations </a:t>
            </a:r>
            <a:r>
              <a:rPr lang="fr-FR" dirty="0" smtClean="0"/>
              <a:t>antérogrades</a:t>
            </a:r>
            <a:endParaRPr lang="fr-FR" dirty="0" smtClean="0"/>
          </a:p>
          <a:p>
            <a:pPr lvl="1"/>
            <a:r>
              <a:rPr lang="fr-FR" dirty="0" smtClean="0"/>
              <a:t>Colostomie </a:t>
            </a:r>
            <a:r>
              <a:rPr lang="fr-FR" dirty="0"/>
              <a:t>définitives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188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BFF0BE3-4635-F4AD-8D31-BE432CFC0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fr-FR" sz="2800" dirty="0"/>
              <a:t>Sphincter anal magnétique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="" xmlns:a16="http://schemas.microsoft.com/office/drawing/2014/main" id="{C428D21A-4ED4-B025-FCBA-4ABA253F9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74" y="2159331"/>
            <a:ext cx="5283289" cy="2935632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="" xmlns:a16="http://schemas.microsoft.com/office/drawing/2014/main" id="{82A8882E-44FE-CA1E-EA01-9F07E0688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6039" y="2160589"/>
            <a:ext cx="2927185" cy="3880773"/>
          </a:xfrm>
        </p:spPr>
        <p:txBody>
          <a:bodyPr>
            <a:normAutofit/>
          </a:bodyPr>
          <a:lstStyle/>
          <a:p>
            <a:r>
              <a:rPr lang="en-US" sz="1500" dirty="0" err="1"/>
              <a:t>Renfort</a:t>
            </a:r>
            <a:r>
              <a:rPr lang="en-US" sz="1500" dirty="0"/>
              <a:t> du muscle</a:t>
            </a:r>
          </a:p>
          <a:p>
            <a:r>
              <a:rPr lang="en-US" sz="1500" dirty="0" err="1"/>
              <a:t>Insérant</a:t>
            </a:r>
            <a:r>
              <a:rPr lang="en-US" sz="1500" dirty="0"/>
              <a:t> </a:t>
            </a:r>
            <a:r>
              <a:rPr lang="en-US" sz="1500" dirty="0" err="1"/>
              <a:t>l’anus</a:t>
            </a:r>
            <a:r>
              <a:rPr lang="en-US" sz="1500" dirty="0"/>
              <a:t>, </a:t>
            </a:r>
            <a:r>
              <a:rPr lang="en-US" sz="1500" dirty="0" err="1"/>
              <a:t>espace</a:t>
            </a:r>
            <a:r>
              <a:rPr lang="en-US" sz="1500" dirty="0"/>
              <a:t> </a:t>
            </a:r>
            <a:r>
              <a:rPr lang="en-US" sz="1500" dirty="0" err="1"/>
              <a:t>ischio</a:t>
            </a:r>
            <a:r>
              <a:rPr lang="en-US" sz="1500" dirty="0"/>
              <a:t>-anal</a:t>
            </a:r>
          </a:p>
          <a:p>
            <a:r>
              <a:rPr lang="en-US" sz="1500" dirty="0" err="1"/>
              <a:t>Controle</a:t>
            </a:r>
            <a:r>
              <a:rPr lang="en-US" sz="1500" dirty="0"/>
              <a:t> </a:t>
            </a:r>
            <a:r>
              <a:rPr lang="en-US" sz="1500" dirty="0" err="1"/>
              <a:t>scopique</a:t>
            </a:r>
            <a:endParaRPr lang="en-US" sz="1500" dirty="0"/>
          </a:p>
          <a:p>
            <a:endParaRPr lang="en-US" sz="1500" dirty="0"/>
          </a:p>
          <a:p>
            <a:r>
              <a:rPr lang="en-US" sz="1500" dirty="0" smtClean="0"/>
              <a:t>70% </a:t>
            </a:r>
            <a:r>
              <a:rPr lang="en-US" sz="1500" dirty="0" err="1" smtClean="0"/>
              <a:t>d’amélioration</a:t>
            </a:r>
            <a:endParaRPr lang="en-US" sz="1500" dirty="0" smtClean="0"/>
          </a:p>
          <a:p>
            <a:r>
              <a:rPr lang="en-US" sz="1500" dirty="0" smtClean="0"/>
              <a:t>Constipation </a:t>
            </a:r>
            <a:r>
              <a:rPr lang="en-US" sz="1500" dirty="0"/>
              <a:t>obstructive</a:t>
            </a:r>
          </a:p>
          <a:p>
            <a:r>
              <a:rPr lang="en-US" sz="1500" dirty="0" err="1" smtClean="0"/>
              <a:t>Arret</a:t>
            </a:r>
            <a:r>
              <a:rPr lang="en-US" sz="1500" dirty="0" smtClean="0"/>
              <a:t> de </a:t>
            </a:r>
            <a:r>
              <a:rPr lang="en-US" sz="1500" dirty="0" err="1" smtClean="0"/>
              <a:t>commercialisation</a:t>
            </a:r>
            <a:r>
              <a:rPr lang="en-US" sz="1500" dirty="0" smtClean="0"/>
              <a:t> </a:t>
            </a:r>
            <a:r>
              <a:rPr lang="en-US" sz="1500" dirty="0" err="1" smtClean="0"/>
              <a:t>devant</a:t>
            </a:r>
            <a:r>
              <a:rPr lang="en-US" sz="1500" dirty="0" smtClean="0"/>
              <a:t> le </a:t>
            </a:r>
            <a:r>
              <a:rPr lang="en-US" sz="1500" dirty="0" err="1" smtClean="0"/>
              <a:t>risque</a:t>
            </a:r>
            <a:r>
              <a:rPr lang="en-US" sz="1500" dirty="0" smtClean="0"/>
              <a:t> </a:t>
            </a:r>
            <a:r>
              <a:rPr lang="en-US" sz="1500" dirty="0" err="1" smtClean="0"/>
              <a:t>infectieux</a:t>
            </a:r>
            <a:r>
              <a:rPr lang="en-US" sz="1500" dirty="0" smtClean="0"/>
              <a:t>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57380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79EC249-0E9D-C5CB-8E77-F4BA18DC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Traitements chirurgicaux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E65AED08-F6D5-DDC1-1A42-21A8D9DBB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656" y="1454047"/>
            <a:ext cx="8749346" cy="4587316"/>
          </a:xfrm>
        </p:spPr>
        <p:txBody>
          <a:bodyPr>
            <a:normAutofit/>
          </a:bodyPr>
          <a:lstStyle/>
          <a:p>
            <a:r>
              <a:rPr lang="fr-FR" dirty="0"/>
              <a:t>Chirurgie d’un trouble de la statique pelvienne</a:t>
            </a:r>
          </a:p>
          <a:p>
            <a:r>
              <a:rPr lang="fr-FR" dirty="0"/>
              <a:t>Techniques de réparations </a:t>
            </a:r>
            <a:r>
              <a:rPr lang="fr-FR" dirty="0" smtClean="0"/>
              <a:t>sphinctériennes</a:t>
            </a:r>
          </a:p>
          <a:p>
            <a:pPr lvl="1"/>
            <a:r>
              <a:rPr lang="fr-FR" dirty="0" err="1"/>
              <a:t>Sphincterorraphies</a:t>
            </a:r>
            <a:endParaRPr lang="fr-FR" dirty="0"/>
          </a:p>
          <a:p>
            <a:pPr lvl="1"/>
            <a:r>
              <a:rPr lang="fr-FR" dirty="0" err="1"/>
              <a:t>Myorraphies</a:t>
            </a:r>
            <a:endParaRPr lang="fr-FR" dirty="0"/>
          </a:p>
          <a:p>
            <a:pPr lvl="1"/>
            <a:r>
              <a:rPr lang="fr-FR" dirty="0"/>
              <a:t>Reconstructions muqueuses</a:t>
            </a:r>
          </a:p>
          <a:p>
            <a:r>
              <a:rPr lang="fr-FR" dirty="0" smtClean="0"/>
              <a:t>Neurostimulation sacrée</a:t>
            </a:r>
          </a:p>
          <a:p>
            <a:r>
              <a:rPr lang="fr-FR" dirty="0"/>
              <a:t>Techniques de </a:t>
            </a:r>
            <a:r>
              <a:rPr lang="fr-FR" dirty="0" smtClean="0"/>
              <a:t>substitution sphinctérienne</a:t>
            </a:r>
          </a:p>
          <a:p>
            <a:pPr lvl="1"/>
            <a:r>
              <a:rPr lang="fr-FR" dirty="0" smtClean="0"/>
              <a:t>Transposition musculaire</a:t>
            </a:r>
          </a:p>
          <a:p>
            <a:pPr lvl="1"/>
            <a:r>
              <a:rPr lang="fr-FR" dirty="0" smtClean="0"/>
              <a:t>Sphincter </a:t>
            </a:r>
            <a:r>
              <a:rPr lang="fr-FR" dirty="0"/>
              <a:t>anal magnétique</a:t>
            </a:r>
          </a:p>
          <a:p>
            <a:r>
              <a:rPr lang="fr-FR" b="1" dirty="0" smtClean="0"/>
              <a:t>Stomies </a:t>
            </a:r>
            <a:r>
              <a:rPr lang="fr-FR" b="1" dirty="0"/>
              <a:t>digestives</a:t>
            </a:r>
          </a:p>
          <a:p>
            <a:pPr lvl="1"/>
            <a:r>
              <a:rPr lang="fr-FR" dirty="0"/>
              <a:t>Irrigations </a:t>
            </a:r>
            <a:r>
              <a:rPr lang="fr-FR" dirty="0" smtClean="0"/>
              <a:t>antérogrades</a:t>
            </a:r>
            <a:endParaRPr lang="fr-FR" dirty="0" smtClean="0"/>
          </a:p>
          <a:p>
            <a:pPr lvl="1"/>
            <a:r>
              <a:rPr lang="fr-FR" dirty="0" smtClean="0"/>
              <a:t>Colostomie </a:t>
            </a:r>
            <a:r>
              <a:rPr lang="fr-FR" dirty="0"/>
              <a:t>définitives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538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79EC249-0E9D-C5CB-8E77-F4BA18DC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Traitements chirurgicaux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E65AED08-F6D5-DDC1-1A42-21A8D9DBB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656" y="1454047"/>
            <a:ext cx="8749346" cy="4587316"/>
          </a:xfrm>
        </p:spPr>
        <p:txBody>
          <a:bodyPr>
            <a:normAutofit/>
          </a:bodyPr>
          <a:lstStyle/>
          <a:p>
            <a:r>
              <a:rPr lang="fr-FR" dirty="0"/>
              <a:t>Chirurgie d’un trouble de la statique pelvienne</a:t>
            </a:r>
          </a:p>
          <a:p>
            <a:r>
              <a:rPr lang="fr-FR" dirty="0"/>
              <a:t>Techniques de réparations </a:t>
            </a:r>
            <a:r>
              <a:rPr lang="fr-FR" dirty="0" smtClean="0"/>
              <a:t>sphinctériennes</a:t>
            </a:r>
          </a:p>
          <a:p>
            <a:pPr lvl="1"/>
            <a:r>
              <a:rPr lang="fr-FR" dirty="0" err="1"/>
              <a:t>Sphincterorraphies</a:t>
            </a:r>
            <a:endParaRPr lang="fr-FR" dirty="0"/>
          </a:p>
          <a:p>
            <a:pPr lvl="1"/>
            <a:r>
              <a:rPr lang="fr-FR" dirty="0" err="1"/>
              <a:t>Myorraphies</a:t>
            </a:r>
            <a:endParaRPr lang="fr-FR" dirty="0"/>
          </a:p>
          <a:p>
            <a:pPr lvl="1"/>
            <a:r>
              <a:rPr lang="fr-FR" dirty="0"/>
              <a:t>Reconstructions muqueuses</a:t>
            </a:r>
          </a:p>
          <a:p>
            <a:r>
              <a:rPr lang="fr-FR" dirty="0" smtClean="0"/>
              <a:t>Neurostimulation sacrée</a:t>
            </a:r>
          </a:p>
          <a:p>
            <a:r>
              <a:rPr lang="fr-FR" dirty="0"/>
              <a:t>Techniques de </a:t>
            </a:r>
            <a:r>
              <a:rPr lang="fr-FR" dirty="0" smtClean="0"/>
              <a:t>substitution sphinctérienne</a:t>
            </a:r>
          </a:p>
          <a:p>
            <a:pPr lvl="1"/>
            <a:r>
              <a:rPr lang="fr-FR" dirty="0" smtClean="0"/>
              <a:t>Transposition musculaire</a:t>
            </a:r>
          </a:p>
          <a:p>
            <a:pPr lvl="1"/>
            <a:r>
              <a:rPr lang="fr-FR" dirty="0" smtClean="0"/>
              <a:t>Sphincter </a:t>
            </a:r>
            <a:r>
              <a:rPr lang="fr-FR" dirty="0"/>
              <a:t>anal magnétique</a:t>
            </a:r>
          </a:p>
          <a:p>
            <a:r>
              <a:rPr lang="fr-FR" b="1" dirty="0" smtClean="0"/>
              <a:t>Stomies </a:t>
            </a:r>
            <a:r>
              <a:rPr lang="fr-FR" b="1" dirty="0"/>
              <a:t>digestives</a:t>
            </a:r>
          </a:p>
          <a:p>
            <a:pPr lvl="1"/>
            <a:r>
              <a:rPr lang="fr-FR" b="1" dirty="0"/>
              <a:t>Irrigations </a:t>
            </a:r>
            <a:r>
              <a:rPr lang="fr-FR" b="1" dirty="0" smtClean="0"/>
              <a:t>antérogrades</a:t>
            </a:r>
            <a:endParaRPr lang="fr-FR" b="1" dirty="0" smtClean="0"/>
          </a:p>
          <a:p>
            <a:pPr lvl="1"/>
            <a:r>
              <a:rPr lang="fr-FR" dirty="0" smtClean="0"/>
              <a:t>Colostomie </a:t>
            </a:r>
            <a:r>
              <a:rPr lang="fr-FR" dirty="0"/>
              <a:t>définitives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188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72BEF9C-E946-50A7-46A7-E63EEDAE2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58106" cy="1188720"/>
          </a:xfrm>
        </p:spPr>
        <p:txBody>
          <a:bodyPr>
            <a:normAutofit/>
          </a:bodyPr>
          <a:lstStyle/>
          <a:p>
            <a:r>
              <a:rPr lang="fr-FR" sz="2700" dirty="0" smtClean="0"/>
              <a:t>Lavements </a:t>
            </a:r>
            <a:r>
              <a:rPr lang="fr-FR" sz="2700" dirty="0"/>
              <a:t>antérogrades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5481D7E1-E95F-0FC5-5AB2-1F6595B95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911" y="2335237"/>
            <a:ext cx="6145497" cy="3628995"/>
          </a:xfrm>
        </p:spPr>
        <p:txBody>
          <a:bodyPr/>
          <a:lstStyle/>
          <a:p>
            <a:r>
              <a:rPr lang="fr-FR" dirty="0"/>
              <a:t>Efficacité limitée par voie rétrograde</a:t>
            </a:r>
          </a:p>
          <a:p>
            <a:r>
              <a:rPr lang="fr-FR" dirty="0"/>
              <a:t>Intervention de Malone</a:t>
            </a:r>
          </a:p>
          <a:p>
            <a:r>
              <a:rPr lang="fr-FR" dirty="0"/>
              <a:t>Tube caecal avec système anti-reflux</a:t>
            </a:r>
          </a:p>
          <a:p>
            <a:r>
              <a:rPr lang="fr-FR" dirty="0"/>
              <a:t>Anse en Y colique droite</a:t>
            </a:r>
          </a:p>
          <a:p>
            <a:r>
              <a:rPr lang="fr-FR" dirty="0" err="1"/>
              <a:t>Caecostomies</a:t>
            </a:r>
            <a:r>
              <a:rPr lang="fr-FR" dirty="0"/>
              <a:t> endoscopiques</a:t>
            </a:r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4" name="Objet 3">
            <a:extLst>
              <a:ext uri="{FF2B5EF4-FFF2-40B4-BE49-F238E27FC236}">
                <a16:creationId xmlns="" xmlns:a16="http://schemas.microsoft.com/office/drawing/2014/main" id="{5EDC8F1D-011F-FF48-309F-331DFD7DE6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8397323"/>
              </p:ext>
            </p:extLst>
          </p:nvPr>
        </p:nvGraphicFramePr>
        <p:xfrm>
          <a:off x="6978675" y="1270000"/>
          <a:ext cx="4137979" cy="4694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PBrush" r:id="rId3" imgW="2905200" imgH="3295800" progId="PBrush">
                  <p:embed/>
                </p:oleObj>
              </mc:Choice>
              <mc:Fallback>
                <p:oleObj name="PBrush" r:id="rId3" imgW="2905200" imgH="3295800" progId="PBrush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="" xmlns:a16="http://schemas.microsoft.com/office/drawing/2014/main" id="{5EDC8F1D-011F-FF48-309F-331DFD7DE6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78675" y="1270000"/>
                        <a:ext cx="4137979" cy="46942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958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72BEF9C-E946-50A7-46A7-E63EEDAE2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58106" cy="1188720"/>
          </a:xfrm>
        </p:spPr>
        <p:txBody>
          <a:bodyPr>
            <a:normAutofit/>
          </a:bodyPr>
          <a:lstStyle/>
          <a:p>
            <a:r>
              <a:rPr lang="fr-FR" sz="2700" dirty="0" smtClean="0"/>
              <a:t>Lavements </a:t>
            </a:r>
            <a:r>
              <a:rPr lang="fr-FR" sz="2700" dirty="0"/>
              <a:t>antérogrades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5481D7E1-E95F-0FC5-5AB2-1F6595B95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911" y="2335237"/>
            <a:ext cx="6145497" cy="3628995"/>
          </a:xfrm>
        </p:spPr>
        <p:txBody>
          <a:bodyPr/>
          <a:lstStyle/>
          <a:p>
            <a:r>
              <a:rPr lang="fr-FR" dirty="0"/>
              <a:t>Efficacité limitée par voie rétrograde</a:t>
            </a:r>
          </a:p>
          <a:p>
            <a:r>
              <a:rPr lang="fr-FR" dirty="0"/>
              <a:t>Intervention de Malone</a:t>
            </a:r>
          </a:p>
          <a:p>
            <a:r>
              <a:rPr lang="fr-FR" dirty="0"/>
              <a:t>Tube caecal avec système anti-reflux</a:t>
            </a:r>
          </a:p>
          <a:p>
            <a:r>
              <a:rPr lang="fr-FR" dirty="0"/>
              <a:t>Anse en Y colique droite</a:t>
            </a:r>
          </a:p>
          <a:p>
            <a:r>
              <a:rPr lang="fr-FR" dirty="0" err="1"/>
              <a:t>Caecostomies</a:t>
            </a:r>
            <a:r>
              <a:rPr lang="fr-FR" dirty="0"/>
              <a:t> endoscopiques</a:t>
            </a:r>
          </a:p>
          <a:p>
            <a:endParaRPr lang="fr-FR" dirty="0"/>
          </a:p>
          <a:p>
            <a:r>
              <a:rPr lang="fr-FR" dirty="0"/>
              <a:t>Enfants : 90% efficacité</a:t>
            </a:r>
          </a:p>
          <a:p>
            <a:r>
              <a:rPr lang="fr-FR" dirty="0"/>
              <a:t>Adultes : 50-80 % efficacité</a:t>
            </a:r>
          </a:p>
          <a:p>
            <a:r>
              <a:rPr lang="fr-FR" dirty="0"/>
              <a:t>Efficace sur les troubles mixtes</a:t>
            </a:r>
          </a:p>
          <a:p>
            <a:endParaRPr lang="fr-FR" dirty="0"/>
          </a:p>
        </p:txBody>
      </p:sp>
      <p:graphicFrame>
        <p:nvGraphicFramePr>
          <p:cNvPr id="4" name="Objet 3">
            <a:extLst>
              <a:ext uri="{FF2B5EF4-FFF2-40B4-BE49-F238E27FC236}">
                <a16:creationId xmlns="" xmlns:a16="http://schemas.microsoft.com/office/drawing/2014/main" id="{5EDC8F1D-011F-FF48-309F-331DFD7DE6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5820580"/>
              </p:ext>
            </p:extLst>
          </p:nvPr>
        </p:nvGraphicFramePr>
        <p:xfrm>
          <a:off x="6978675" y="1270000"/>
          <a:ext cx="4137979" cy="4694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PBrush" r:id="rId3" imgW="2905200" imgH="3295800" progId="PBrush">
                  <p:embed/>
                </p:oleObj>
              </mc:Choice>
              <mc:Fallback>
                <p:oleObj name="PBrush" r:id="rId3" imgW="2905200" imgH="329580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78675" y="1270000"/>
                        <a:ext cx="4137979" cy="46942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9558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79EC249-0E9D-C5CB-8E77-F4BA18DC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Traitements chirurgicaux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E65AED08-F6D5-DDC1-1A42-21A8D9DBB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656" y="1454047"/>
            <a:ext cx="8749346" cy="4587316"/>
          </a:xfrm>
        </p:spPr>
        <p:txBody>
          <a:bodyPr>
            <a:normAutofit/>
          </a:bodyPr>
          <a:lstStyle/>
          <a:p>
            <a:r>
              <a:rPr lang="fr-FR" dirty="0"/>
              <a:t>Chirurgie d’un trouble de la statique pelvienne</a:t>
            </a:r>
          </a:p>
          <a:p>
            <a:r>
              <a:rPr lang="fr-FR" dirty="0"/>
              <a:t>Techniques de réparations </a:t>
            </a:r>
            <a:r>
              <a:rPr lang="fr-FR" dirty="0" smtClean="0"/>
              <a:t>sphinctériennes</a:t>
            </a:r>
          </a:p>
          <a:p>
            <a:pPr lvl="1"/>
            <a:r>
              <a:rPr lang="fr-FR" dirty="0" err="1"/>
              <a:t>Sphincterorraphies</a:t>
            </a:r>
            <a:endParaRPr lang="fr-FR" dirty="0"/>
          </a:p>
          <a:p>
            <a:pPr lvl="1"/>
            <a:r>
              <a:rPr lang="fr-FR" dirty="0" err="1"/>
              <a:t>Myorraphies</a:t>
            </a:r>
            <a:endParaRPr lang="fr-FR" dirty="0"/>
          </a:p>
          <a:p>
            <a:pPr lvl="1"/>
            <a:r>
              <a:rPr lang="fr-FR" dirty="0"/>
              <a:t>Reconstructions muqueuses</a:t>
            </a:r>
          </a:p>
          <a:p>
            <a:r>
              <a:rPr lang="fr-FR" dirty="0" smtClean="0"/>
              <a:t>Neurostimulation sacrée</a:t>
            </a:r>
          </a:p>
          <a:p>
            <a:r>
              <a:rPr lang="fr-FR" dirty="0"/>
              <a:t>Techniques de </a:t>
            </a:r>
            <a:r>
              <a:rPr lang="fr-FR" dirty="0" smtClean="0"/>
              <a:t>substitution sphinctérienne</a:t>
            </a:r>
          </a:p>
          <a:p>
            <a:pPr lvl="1"/>
            <a:r>
              <a:rPr lang="fr-FR" dirty="0" smtClean="0"/>
              <a:t>Transposition musculaire</a:t>
            </a:r>
          </a:p>
          <a:p>
            <a:pPr lvl="1"/>
            <a:r>
              <a:rPr lang="fr-FR" dirty="0" smtClean="0"/>
              <a:t>Sphincter </a:t>
            </a:r>
            <a:r>
              <a:rPr lang="fr-FR" dirty="0"/>
              <a:t>anal magnétique</a:t>
            </a:r>
          </a:p>
          <a:p>
            <a:r>
              <a:rPr lang="fr-FR" b="1" dirty="0" smtClean="0"/>
              <a:t>Stomies </a:t>
            </a:r>
            <a:r>
              <a:rPr lang="fr-FR" b="1" dirty="0"/>
              <a:t>digestives</a:t>
            </a:r>
          </a:p>
          <a:p>
            <a:pPr lvl="1"/>
            <a:r>
              <a:rPr lang="fr-FR" dirty="0"/>
              <a:t>Irrigations </a:t>
            </a:r>
            <a:r>
              <a:rPr lang="fr-FR" dirty="0" smtClean="0"/>
              <a:t>antérogrades</a:t>
            </a:r>
            <a:endParaRPr lang="fr-FR" dirty="0" smtClean="0"/>
          </a:p>
          <a:p>
            <a:pPr lvl="1"/>
            <a:r>
              <a:rPr lang="fr-FR" b="1" dirty="0" smtClean="0"/>
              <a:t>Colostomie </a:t>
            </a:r>
            <a:r>
              <a:rPr lang="fr-FR" b="1" dirty="0"/>
              <a:t>définitives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188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114011C-D3A2-EF11-C19D-6615ACF9E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Colostomie de dérivation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07F3BEAA-0660-ACF1-C92F-190D950A3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174" y="1688149"/>
            <a:ext cx="8596668" cy="3880773"/>
          </a:xfrm>
        </p:spPr>
        <p:txBody>
          <a:bodyPr>
            <a:normAutofit/>
          </a:bodyPr>
          <a:lstStyle/>
          <a:p>
            <a:endParaRPr lang="fr-FR" dirty="0" smtClean="0"/>
          </a:p>
          <a:p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err="1" smtClean="0"/>
              <a:t>Sigmoidostomie</a:t>
            </a:r>
            <a:r>
              <a:rPr lang="fr-FR" dirty="0" smtClean="0"/>
              <a:t> </a:t>
            </a:r>
            <a:r>
              <a:rPr lang="fr-FR" dirty="0"/>
              <a:t>terminale définitive</a:t>
            </a:r>
          </a:p>
          <a:p>
            <a:r>
              <a:rPr lang="fr-FR" dirty="0"/>
              <a:t>Complications fréquentes</a:t>
            </a:r>
          </a:p>
          <a:p>
            <a:r>
              <a:rPr lang="fr-FR" dirty="0"/>
              <a:t>En cas d’échec de réparation sphinctérienne</a:t>
            </a:r>
          </a:p>
          <a:p>
            <a:r>
              <a:rPr lang="fr-FR" dirty="0"/>
              <a:t>Aucune autre solution chirurgicale envisageable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361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CD1A045-B0A1-FA89-E303-15046E861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616" y="2491666"/>
            <a:ext cx="8596668" cy="1320800"/>
          </a:xfrm>
        </p:spPr>
        <p:txBody>
          <a:bodyPr/>
          <a:lstStyle/>
          <a:p>
            <a:r>
              <a:rPr lang="fr-FR" dirty="0"/>
              <a:t>Conclusion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="" xmlns:a16="http://schemas.microsoft.com/office/drawing/2014/main" id="{DCF4A879-4564-F63C-8C08-A4D218C919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0165" y="265877"/>
            <a:ext cx="6229660" cy="623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4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39511B7-3CBC-7910-BBC2-6BAE03264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Ouverture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D532A774-20A6-CECD-B3A2-6CFD936B2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Radiofréquence : sclérose sous muqueuse par brulure thermique, semble améliorer la sensibilité rectale et réduit l’incontinence à 1 an</a:t>
            </a:r>
          </a:p>
          <a:p>
            <a:r>
              <a:rPr lang="fr-FR" dirty="0"/>
              <a:t>Injection intra-sphinctérienne, différents matériaux</a:t>
            </a:r>
          </a:p>
          <a:p>
            <a:r>
              <a:rPr lang="fr-FR" dirty="0"/>
              <a:t>Nécessiter d’essai contrôlés randomisés avec suivi à long terme.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E0788B02-69AD-E369-E191-ACB5EC05D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405" y="3874675"/>
            <a:ext cx="6033407" cy="179643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14F293C1-C45D-088E-ECD1-D2445F15A274}"/>
              </a:ext>
            </a:extLst>
          </p:cNvPr>
          <p:cNvSpPr txBox="1"/>
          <p:nvPr/>
        </p:nvSpPr>
        <p:spPr>
          <a:xfrm>
            <a:off x="708712" y="5671107"/>
            <a:ext cx="92706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Méta-analyse, 2019 dans IJS, 3728 participants, 37 traitements différents, pas d’amélioration vs placebo (RF), les autres sont équivalents, injection acide hyaluronique &gt; 50% d’amélioration</a:t>
            </a:r>
          </a:p>
        </p:txBody>
      </p:sp>
    </p:spTree>
    <p:extLst>
      <p:ext uri="{BB962C8B-B14F-4D97-AF65-F5344CB8AC3E}">
        <p14:creationId xmlns:p14="http://schemas.microsoft.com/office/powerpoint/2010/main" val="323349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7A7ABF7-5BE1-FEA4-2C75-88EB18CC0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944968" cy="5214425"/>
          </a:xfrm>
        </p:spPr>
        <p:txBody>
          <a:bodyPr>
            <a:normAutofit/>
          </a:bodyPr>
          <a:lstStyle/>
          <a:p>
            <a:pPr algn="ctr"/>
            <a:r>
              <a:rPr lang="fr-FR" sz="8800" dirty="0"/>
              <a:t>Merci de votre attention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D912B03F-76AB-7311-BE12-F6E1AB978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509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1B79235-2130-1212-0EF6-C7368BAB9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Annexes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="" xmlns:a16="http://schemas.microsoft.com/office/drawing/2014/main" id="{BBB90E9D-1C74-BB3F-6B3D-EDC3F65C11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4872" y="1704975"/>
            <a:ext cx="9436309" cy="379549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0E2EA559-2F25-6292-F241-94E5AB5B7287}"/>
              </a:ext>
            </a:extLst>
          </p:cNvPr>
          <p:cNvSpPr txBox="1"/>
          <p:nvPr/>
        </p:nvSpPr>
        <p:spPr>
          <a:xfrm>
            <a:off x="1614513" y="5836920"/>
            <a:ext cx="3292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Score de </a:t>
            </a:r>
            <a:r>
              <a:rPr lang="fr-FR" dirty="0" err="1"/>
              <a:t>Wexner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657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BBC2F5-7C1D-0A63-B4D2-E59A9B7B4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="" xmlns:a16="http://schemas.microsoft.com/office/drawing/2014/main" id="{8FA1660E-9C59-3299-E336-15252DDCCB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5931" y="159895"/>
            <a:ext cx="4666416" cy="640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23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549</TotalTime>
  <Words>1220</Words>
  <Application>Microsoft Office PowerPoint</Application>
  <PresentationFormat>Personnalisé</PresentationFormat>
  <Paragraphs>394</Paragraphs>
  <Slides>52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52</vt:i4>
      </vt:variant>
    </vt:vector>
  </HeadingPairs>
  <TitlesOfParts>
    <vt:vector size="54" baseType="lpstr">
      <vt:lpstr>Facette</vt:lpstr>
      <vt:lpstr>PBrush</vt:lpstr>
      <vt:lpstr>Incontinence fécale</vt:lpstr>
      <vt:lpstr>Introduction</vt:lpstr>
      <vt:lpstr>Introduction</vt:lpstr>
      <vt:lpstr>Rappels anatomiques et physiologiques</vt:lpstr>
      <vt:lpstr>Rappels anatomiques et physiologiques</vt:lpstr>
      <vt:lpstr>Rappels anatomiques et physiologiques</vt:lpstr>
      <vt:lpstr>Rappels anatomiques et physiologiques</vt:lpstr>
      <vt:lpstr>Rappels anatomiques et physiologiques</vt:lpstr>
      <vt:lpstr>Prise en charge conservatrice</vt:lpstr>
      <vt:lpstr>Prise en charge conservatrice</vt:lpstr>
      <vt:lpstr>Explorations additionnelles</vt:lpstr>
      <vt:lpstr>Explorations additionnelles</vt:lpstr>
      <vt:lpstr>Explorations additionnelles</vt:lpstr>
      <vt:lpstr>Explorations additionnelles</vt:lpstr>
      <vt:lpstr>Explorations additionnelles</vt:lpstr>
      <vt:lpstr>Traitements chirurgicaux</vt:lpstr>
      <vt:lpstr>Traitements chirurgicaux</vt:lpstr>
      <vt:lpstr>Traitements chirurgicaux</vt:lpstr>
      <vt:lpstr>Traitements chirurgicaux</vt:lpstr>
      <vt:lpstr>Sphinctérorraphies  </vt:lpstr>
      <vt:lpstr>Présentation PowerPoint</vt:lpstr>
      <vt:lpstr>Sphinctérorraphies  </vt:lpstr>
      <vt:lpstr>Traitements chirurgicaux</vt:lpstr>
      <vt:lpstr>Myorraphies</vt:lpstr>
      <vt:lpstr>Myorraphies</vt:lpstr>
      <vt:lpstr>Myorraphies</vt:lpstr>
      <vt:lpstr>Traitements chirurgicaux</vt:lpstr>
      <vt:lpstr>Reconstruction muqueuse</vt:lpstr>
      <vt:lpstr>Reconstruction muqueuse</vt:lpstr>
      <vt:lpstr>Reconstruction muqueuse</vt:lpstr>
      <vt:lpstr>Traitements chirurgicaux</vt:lpstr>
      <vt:lpstr>Neurostimulation sacrée</vt:lpstr>
      <vt:lpstr>Présentation PowerPoint</vt:lpstr>
      <vt:lpstr>Neurostimulation sacrée</vt:lpstr>
      <vt:lpstr>Traitements chirurgicaux</vt:lpstr>
      <vt:lpstr>Traitements chirurgicaux</vt:lpstr>
      <vt:lpstr>Transpositions musculaires</vt:lpstr>
      <vt:lpstr>Présentation PowerPoint</vt:lpstr>
      <vt:lpstr>Transpositions musculaires</vt:lpstr>
      <vt:lpstr>Traitements chirurgicaux</vt:lpstr>
      <vt:lpstr>Sphincter anal magnétique</vt:lpstr>
      <vt:lpstr>Traitements chirurgicaux</vt:lpstr>
      <vt:lpstr>Traitements chirurgicaux</vt:lpstr>
      <vt:lpstr>Lavements antérogrades </vt:lpstr>
      <vt:lpstr>Lavements antérogrades </vt:lpstr>
      <vt:lpstr>Traitements chirurgicaux</vt:lpstr>
      <vt:lpstr>Colostomie de dérivation</vt:lpstr>
      <vt:lpstr>Conclusion</vt:lpstr>
      <vt:lpstr>Ouverture</vt:lpstr>
      <vt:lpstr>Merci de votre attention</vt:lpstr>
      <vt:lpstr>Annexes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Incontinence fécale</dc:title>
  <dc:creator>quentin charreau</dc:creator>
  <cp:lastModifiedBy>DIH28337</cp:lastModifiedBy>
  <cp:revision>15</cp:revision>
  <dcterms:created xsi:type="dcterms:W3CDTF">2022-09-24T14:18:01Z</dcterms:created>
  <dcterms:modified xsi:type="dcterms:W3CDTF">2022-10-04T18:06:19Z</dcterms:modified>
</cp:coreProperties>
</file>